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79" r:id="rId4"/>
    <p:sldId id="262" r:id="rId5"/>
    <p:sldId id="261" r:id="rId6"/>
    <p:sldId id="273" r:id="rId7"/>
    <p:sldId id="280" r:id="rId8"/>
    <p:sldId id="282" r:id="rId9"/>
    <p:sldId id="257" r:id="rId10"/>
    <p:sldId id="263" r:id="rId11"/>
    <p:sldId id="259" r:id="rId12"/>
    <p:sldId id="268" r:id="rId13"/>
    <p:sldId id="274" r:id="rId14"/>
    <p:sldId id="260" r:id="rId15"/>
    <p:sldId id="264" r:id="rId16"/>
    <p:sldId id="265" r:id="rId17"/>
    <p:sldId id="270" r:id="rId18"/>
    <p:sldId id="269" r:id="rId19"/>
    <p:sldId id="271" r:id="rId20"/>
    <p:sldId id="266" r:id="rId21"/>
    <p:sldId id="272" r:id="rId22"/>
    <p:sldId id="275" r:id="rId23"/>
    <p:sldId id="276" r:id="rId24"/>
    <p:sldId id="267" r:id="rId25"/>
    <p:sldId id="278" r:id="rId26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8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4076-52E5-44E9-AF25-892DA49356B6}" type="datetimeFigureOut">
              <a:rPr lang="vi-VN" smtClean="0"/>
              <a:t>14/09/2025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AF178-C6F2-4547-90B0-CF3258278F0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9724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AF178-C6F2-4547-90B0-CF3258278F04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8472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AF178-C6F2-4547-90B0-CF3258278F04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5069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AF178-C6F2-4547-90B0-CF3258278F04}" type="slidenum">
              <a:rPr lang="vi-VN" smtClean="0"/>
              <a:t>19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4408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AF178-C6F2-4547-90B0-CF3258278F04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2819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svg"/><Relationship Id="rId7" Type="http://schemas.openxmlformats.org/officeDocument/2006/relationships/image" Target="../media/image2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6.svg"/><Relationship Id="rId7" Type="http://schemas.openxmlformats.org/officeDocument/2006/relationships/image" Target="../media/image2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3.wdp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3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sv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2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4.sv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3225" y="2726676"/>
            <a:ext cx="12857824" cy="4833648"/>
            <a:chOff x="0" y="0"/>
            <a:chExt cx="17143765" cy="6444865"/>
          </a:xfrm>
        </p:grpSpPr>
        <p:grpSp>
          <p:nvGrpSpPr>
            <p:cNvPr id="3" name="Group 3"/>
            <p:cNvGrpSpPr/>
            <p:nvPr/>
          </p:nvGrpSpPr>
          <p:grpSpPr>
            <a:xfrm>
              <a:off x="10698901" y="0"/>
              <a:ext cx="6444865" cy="644486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921333" cy="6444865"/>
              <a:chOff x="0" y="0"/>
              <a:chExt cx="2749893" cy="12730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49893" cy="1273060"/>
              </a:xfrm>
              <a:custGeom>
                <a:avLst/>
                <a:gdLst/>
                <a:ahLst/>
                <a:cxnLst/>
                <a:rect l="l" t="t" r="r" b="b"/>
                <a:pathLst>
                  <a:path w="2749893" h="1273060">
                    <a:moveTo>
                      <a:pt x="0" y="0"/>
                    </a:moveTo>
                    <a:lnTo>
                      <a:pt x="2749893" y="0"/>
                    </a:lnTo>
                    <a:lnTo>
                      <a:pt x="2749893" y="1273060"/>
                    </a:lnTo>
                    <a:lnTo>
                      <a:pt x="0" y="1273060"/>
                    </a:ln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11950044" y="732591"/>
            <a:ext cx="2670749" cy="2366951"/>
          </a:xfrm>
          <a:custGeom>
            <a:avLst/>
            <a:gdLst/>
            <a:ahLst/>
            <a:cxnLst/>
            <a:rect l="l" t="t" r="r" b="b"/>
            <a:pathLst>
              <a:path w="2670749" h="2366951">
                <a:moveTo>
                  <a:pt x="0" y="0"/>
                </a:moveTo>
                <a:lnTo>
                  <a:pt x="2670749" y="0"/>
                </a:lnTo>
                <a:lnTo>
                  <a:pt x="2670749" y="2366952"/>
                </a:lnTo>
                <a:lnTo>
                  <a:pt x="0" y="2366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89656" y="5857915"/>
            <a:ext cx="6391922" cy="4114800"/>
          </a:xfrm>
          <a:custGeom>
            <a:avLst/>
            <a:gdLst/>
            <a:ahLst/>
            <a:cxnLst/>
            <a:rect l="l" t="t" r="r" b="b"/>
            <a:pathLst>
              <a:path w="6391922" h="4114800">
                <a:moveTo>
                  <a:pt x="0" y="0"/>
                </a:moveTo>
                <a:lnTo>
                  <a:pt x="6391923" y="0"/>
                </a:lnTo>
                <a:lnTo>
                  <a:pt x="6391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08028" y="3548069"/>
            <a:ext cx="2134356" cy="1595431"/>
          </a:xfrm>
          <a:custGeom>
            <a:avLst/>
            <a:gdLst/>
            <a:ahLst/>
            <a:cxnLst/>
            <a:rect l="l" t="t" r="r" b="b"/>
            <a:pathLst>
              <a:path w="2134356" h="1595431">
                <a:moveTo>
                  <a:pt x="0" y="0"/>
                </a:moveTo>
                <a:lnTo>
                  <a:pt x="2134356" y="0"/>
                </a:lnTo>
                <a:lnTo>
                  <a:pt x="2134356" y="1595431"/>
                </a:lnTo>
                <a:lnTo>
                  <a:pt x="0" y="1595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7056411-FD17-4182-BA22-8E54EF4FC44C}"/>
              </a:ext>
            </a:extLst>
          </p:cNvPr>
          <p:cNvSpPr txBox="1"/>
          <p:nvPr/>
        </p:nvSpPr>
        <p:spPr>
          <a:xfrm>
            <a:off x="0" y="990643"/>
            <a:ext cx="16992600" cy="80791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 LIỆT CHÀO MỪNG </a:t>
            </a:r>
          </a:p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ĐẾN VỚI </a:t>
            </a:r>
            <a:r>
              <a:rPr lang="en-US" sz="7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2</a:t>
            </a:r>
            <a:endParaRPr lang="en-US" sz="7000" b="1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7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4E</a:t>
            </a:r>
          </a:p>
          <a:p>
            <a:pPr algn="ctr">
              <a:lnSpc>
                <a:spcPct val="150000"/>
              </a:lnSpc>
            </a:pPr>
            <a:r>
              <a:rPr lang="en-US" sz="7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 VIÊN: NGUYỄN THỊ CHUNG THỦY </a:t>
            </a:r>
          </a:p>
          <a:p>
            <a:pPr algn="ctr">
              <a:lnSpc>
                <a:spcPct val="150000"/>
              </a:lnSpc>
            </a:pP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695376">
            <a:off x="-327768" y="-61141"/>
            <a:ext cx="3375686" cy="2684140"/>
          </a:xfrm>
          <a:custGeom>
            <a:avLst/>
            <a:gdLst/>
            <a:ahLst/>
            <a:cxnLst/>
            <a:rect l="l" t="t" r="r" b="b"/>
            <a:pathLst>
              <a:path w="4182285" h="3272638">
                <a:moveTo>
                  <a:pt x="0" y="0"/>
                </a:moveTo>
                <a:lnTo>
                  <a:pt x="4182286" y="0"/>
                </a:lnTo>
                <a:lnTo>
                  <a:pt x="4182286" y="3272638"/>
                </a:lnTo>
                <a:lnTo>
                  <a:pt x="0" y="327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73028">
            <a:off x="16103162" y="7338035"/>
            <a:ext cx="2517430" cy="1610408"/>
          </a:xfrm>
          <a:custGeom>
            <a:avLst/>
            <a:gdLst/>
            <a:ahLst/>
            <a:cxnLst/>
            <a:rect l="l" t="t" r="r" b="b"/>
            <a:pathLst>
              <a:path w="3058676" h="2076076">
                <a:moveTo>
                  <a:pt x="0" y="0"/>
                </a:moveTo>
                <a:lnTo>
                  <a:pt x="3058676" y="0"/>
                </a:lnTo>
                <a:lnTo>
                  <a:pt x="3058676" y="2076077"/>
                </a:lnTo>
                <a:lnTo>
                  <a:pt x="0" y="20760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3028">
            <a:off x="16156853" y="8970354"/>
            <a:ext cx="1606127" cy="1804746"/>
          </a:xfrm>
          <a:custGeom>
            <a:avLst/>
            <a:gdLst/>
            <a:ahLst/>
            <a:cxnLst/>
            <a:rect l="l" t="t" r="r" b="b"/>
            <a:pathLst>
              <a:path w="1951443" h="2326609">
                <a:moveTo>
                  <a:pt x="0" y="0"/>
                </a:moveTo>
                <a:lnTo>
                  <a:pt x="1951444" y="0"/>
                </a:lnTo>
                <a:lnTo>
                  <a:pt x="1951444" y="2326609"/>
                </a:lnTo>
                <a:lnTo>
                  <a:pt x="0" y="23266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22">
            <a:extLst>
              <a:ext uri="{FF2B5EF4-FFF2-40B4-BE49-F238E27FC236}">
                <a16:creationId xmlns:a16="http://schemas.microsoft.com/office/drawing/2014/main" id="{4F96CD82-AB0C-46C4-9948-8A6434749A16}"/>
              </a:ext>
            </a:extLst>
          </p:cNvPr>
          <p:cNvSpPr txBox="1"/>
          <p:nvPr/>
        </p:nvSpPr>
        <p:spPr>
          <a:xfrm>
            <a:off x="4267200" y="876300"/>
            <a:ext cx="6858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E16B43-5168-4878-9AA4-CFC024F1456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91"/>
          <a:stretch/>
        </p:blipFill>
        <p:spPr>
          <a:xfrm>
            <a:off x="18569" y="2106588"/>
            <a:ext cx="18285380" cy="67758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5400" y="1843511"/>
            <a:ext cx="15697200" cy="8102942"/>
            <a:chOff x="0" y="0"/>
            <a:chExt cx="4619532" cy="226398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596672" cy="2236049"/>
            </a:xfrm>
            <a:custGeom>
              <a:avLst/>
              <a:gdLst/>
              <a:ahLst/>
              <a:cxnLst/>
              <a:rect l="l" t="t" r="r" b="b"/>
              <a:pathLst>
                <a:path w="4596672" h="2236049">
                  <a:moveTo>
                    <a:pt x="4596672" y="2236049"/>
                  </a:moveTo>
                  <a:lnTo>
                    <a:pt x="0" y="2228429"/>
                  </a:lnTo>
                  <a:lnTo>
                    <a:pt x="0" y="788747"/>
                  </a:lnTo>
                  <a:lnTo>
                    <a:pt x="17780" y="19050"/>
                  </a:lnTo>
                  <a:lnTo>
                    <a:pt x="2290148" y="0"/>
                  </a:lnTo>
                  <a:lnTo>
                    <a:pt x="457762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625882" cy="2262719"/>
            </a:xfrm>
            <a:custGeom>
              <a:avLst/>
              <a:gdLst/>
              <a:ahLst/>
              <a:cxnLst/>
              <a:rect l="l" t="t" r="r" b="b"/>
              <a:pathLst>
                <a:path w="4625882" h="2262719">
                  <a:moveTo>
                    <a:pt x="4591592" y="21590"/>
                  </a:moveTo>
                  <a:cubicBezTo>
                    <a:pt x="4592862" y="34290"/>
                    <a:pt x="4592862" y="44450"/>
                    <a:pt x="4594132" y="54610"/>
                  </a:cubicBezTo>
                  <a:cubicBezTo>
                    <a:pt x="4596672" y="97402"/>
                    <a:pt x="4597942" y="145276"/>
                    <a:pt x="4600482" y="191441"/>
                  </a:cubicBezTo>
                  <a:cubicBezTo>
                    <a:pt x="4600482" y="258123"/>
                    <a:pt x="4613182" y="1572955"/>
                    <a:pt x="4619532" y="1639637"/>
                  </a:cubicBezTo>
                  <a:cubicBezTo>
                    <a:pt x="4625882" y="1740514"/>
                    <a:pt x="4622072" y="1843102"/>
                    <a:pt x="4622072" y="1943980"/>
                  </a:cubicBezTo>
                  <a:cubicBezTo>
                    <a:pt x="4622072" y="2032889"/>
                    <a:pt x="4623342" y="2114959"/>
                    <a:pt x="4624612" y="2201759"/>
                  </a:cubicBezTo>
                  <a:cubicBezTo>
                    <a:pt x="4624612" y="2223349"/>
                    <a:pt x="4624612" y="2237319"/>
                    <a:pt x="4624612" y="2261449"/>
                  </a:cubicBezTo>
                  <a:cubicBezTo>
                    <a:pt x="4601752" y="2261449"/>
                    <a:pt x="4581432" y="2262719"/>
                    <a:pt x="4551669" y="2261449"/>
                  </a:cubicBezTo>
                  <a:cubicBezTo>
                    <a:pt x="4319040" y="2256369"/>
                    <a:pt x="4082833" y="2262719"/>
                    <a:pt x="3850204" y="2257639"/>
                  </a:cubicBezTo>
                  <a:cubicBezTo>
                    <a:pt x="3710627" y="2253829"/>
                    <a:pt x="3574628" y="2256369"/>
                    <a:pt x="3435051" y="2253829"/>
                  </a:cubicBezTo>
                  <a:cubicBezTo>
                    <a:pt x="3370631" y="2252559"/>
                    <a:pt x="3306211" y="2251289"/>
                    <a:pt x="3241791" y="2250019"/>
                  </a:cubicBezTo>
                  <a:cubicBezTo>
                    <a:pt x="3202423" y="2250019"/>
                    <a:pt x="3166634" y="2251289"/>
                    <a:pt x="3127266" y="2251289"/>
                  </a:cubicBezTo>
                  <a:cubicBezTo>
                    <a:pt x="3027056" y="2250019"/>
                    <a:pt x="2751481" y="2251289"/>
                    <a:pt x="2651272" y="2250019"/>
                  </a:cubicBezTo>
                  <a:cubicBezTo>
                    <a:pt x="2579693" y="2248749"/>
                    <a:pt x="1148132" y="2257639"/>
                    <a:pt x="1076554" y="2256369"/>
                  </a:cubicBezTo>
                  <a:cubicBezTo>
                    <a:pt x="1058660" y="2256369"/>
                    <a:pt x="1037186" y="2257639"/>
                    <a:pt x="1019292" y="2257639"/>
                  </a:cubicBezTo>
                  <a:cubicBezTo>
                    <a:pt x="976345" y="2257639"/>
                    <a:pt x="936977" y="2258909"/>
                    <a:pt x="894030" y="2258909"/>
                  </a:cubicBezTo>
                  <a:cubicBezTo>
                    <a:pt x="786663" y="2258909"/>
                    <a:pt x="682875" y="2257639"/>
                    <a:pt x="575508" y="2256369"/>
                  </a:cubicBezTo>
                  <a:cubicBezTo>
                    <a:pt x="511088" y="2255099"/>
                    <a:pt x="446667" y="2253829"/>
                    <a:pt x="385826" y="2252559"/>
                  </a:cubicBezTo>
                  <a:cubicBezTo>
                    <a:pt x="271301" y="2251289"/>
                    <a:pt x="156776" y="2250019"/>
                    <a:pt x="48260" y="2250019"/>
                  </a:cubicBezTo>
                  <a:cubicBezTo>
                    <a:pt x="38100" y="2250019"/>
                    <a:pt x="29210" y="2250019"/>
                    <a:pt x="19050" y="2248749"/>
                  </a:cubicBezTo>
                  <a:cubicBezTo>
                    <a:pt x="10160" y="2247479"/>
                    <a:pt x="5080" y="2241129"/>
                    <a:pt x="7620" y="2232239"/>
                  </a:cubicBezTo>
                  <a:cubicBezTo>
                    <a:pt x="16510" y="2200449"/>
                    <a:pt x="12700" y="2157704"/>
                    <a:pt x="11430" y="2113250"/>
                  </a:cubicBezTo>
                  <a:cubicBezTo>
                    <a:pt x="10160" y="2022631"/>
                    <a:pt x="6350" y="1933721"/>
                    <a:pt x="7620" y="1843102"/>
                  </a:cubicBezTo>
                  <a:cubicBezTo>
                    <a:pt x="5080" y="1730256"/>
                    <a:pt x="0" y="333354"/>
                    <a:pt x="7620" y="218798"/>
                  </a:cubicBezTo>
                  <a:cubicBezTo>
                    <a:pt x="8890" y="196570"/>
                    <a:pt x="7620" y="172633"/>
                    <a:pt x="8890" y="150406"/>
                  </a:cubicBezTo>
                  <a:cubicBezTo>
                    <a:pt x="10160" y="114500"/>
                    <a:pt x="12700" y="751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304" y="30480"/>
                    <a:pt x="124566" y="29210"/>
                  </a:cubicBezTo>
                  <a:cubicBezTo>
                    <a:pt x="221197" y="25400"/>
                    <a:pt x="317827" y="22860"/>
                    <a:pt x="418036" y="20320"/>
                  </a:cubicBezTo>
                  <a:cubicBezTo>
                    <a:pt x="486035" y="17780"/>
                    <a:pt x="554035" y="16510"/>
                    <a:pt x="618455" y="13970"/>
                  </a:cubicBezTo>
                  <a:cubicBezTo>
                    <a:pt x="682875" y="11430"/>
                    <a:pt x="750874" y="8890"/>
                    <a:pt x="815294" y="8890"/>
                  </a:cubicBezTo>
                  <a:cubicBezTo>
                    <a:pt x="886872" y="7620"/>
                    <a:pt x="958451" y="10160"/>
                    <a:pt x="1030029" y="8890"/>
                  </a:cubicBezTo>
                  <a:cubicBezTo>
                    <a:pt x="1119501" y="8890"/>
                    <a:pt x="2740744" y="6350"/>
                    <a:pt x="2830217" y="5080"/>
                  </a:cubicBezTo>
                  <a:cubicBezTo>
                    <a:pt x="2916110" y="3810"/>
                    <a:pt x="3002004" y="2540"/>
                    <a:pt x="3091477" y="2540"/>
                  </a:cubicBezTo>
                  <a:cubicBezTo>
                    <a:pt x="3238212" y="1270"/>
                    <a:pt x="3381368" y="0"/>
                    <a:pt x="3528103" y="0"/>
                  </a:cubicBezTo>
                  <a:cubicBezTo>
                    <a:pt x="3588944" y="0"/>
                    <a:pt x="3653364" y="2540"/>
                    <a:pt x="3714206" y="2540"/>
                  </a:cubicBezTo>
                  <a:cubicBezTo>
                    <a:pt x="3882414" y="3810"/>
                    <a:pt x="4054202" y="5080"/>
                    <a:pt x="4222410" y="7620"/>
                  </a:cubicBezTo>
                  <a:cubicBezTo>
                    <a:pt x="4311883" y="8890"/>
                    <a:pt x="4401355" y="12700"/>
                    <a:pt x="4490828" y="16510"/>
                  </a:cubicBezTo>
                  <a:cubicBezTo>
                    <a:pt x="4512301" y="16510"/>
                    <a:pt x="4533775" y="16510"/>
                    <a:pt x="4551669" y="16510"/>
                  </a:cubicBezTo>
                  <a:cubicBezTo>
                    <a:pt x="4572542" y="17780"/>
                    <a:pt x="4581432" y="20320"/>
                    <a:pt x="4591592" y="21590"/>
                  </a:cubicBezTo>
                  <a:close/>
                  <a:moveTo>
                    <a:pt x="4601752" y="2244939"/>
                  </a:moveTo>
                  <a:cubicBezTo>
                    <a:pt x="4603022" y="2228429"/>
                    <a:pt x="4604292" y="2215729"/>
                    <a:pt x="4604292" y="2203029"/>
                  </a:cubicBezTo>
                  <a:cubicBezTo>
                    <a:pt x="4603022" y="2106411"/>
                    <a:pt x="4601752" y="2015791"/>
                    <a:pt x="4601752" y="1918333"/>
                  </a:cubicBezTo>
                  <a:cubicBezTo>
                    <a:pt x="4601752" y="1873878"/>
                    <a:pt x="4604292" y="1829424"/>
                    <a:pt x="4603022" y="1784969"/>
                  </a:cubicBezTo>
                  <a:cubicBezTo>
                    <a:pt x="4603022" y="1743934"/>
                    <a:pt x="4601752" y="1701189"/>
                    <a:pt x="4600482" y="1660154"/>
                  </a:cubicBezTo>
                  <a:cubicBezTo>
                    <a:pt x="4595402" y="1596892"/>
                    <a:pt x="4583972" y="287189"/>
                    <a:pt x="4583972" y="223927"/>
                  </a:cubicBezTo>
                  <a:cubicBezTo>
                    <a:pt x="4581432" y="170923"/>
                    <a:pt x="4578892" y="116210"/>
                    <a:pt x="4576352" y="63500"/>
                  </a:cubicBezTo>
                  <a:cubicBezTo>
                    <a:pt x="4575082" y="44450"/>
                    <a:pt x="4573812" y="43180"/>
                    <a:pt x="4540932" y="41910"/>
                  </a:cubicBezTo>
                  <a:cubicBezTo>
                    <a:pt x="4530196" y="41910"/>
                    <a:pt x="4523038" y="41910"/>
                    <a:pt x="4512301" y="40640"/>
                  </a:cubicBezTo>
                  <a:cubicBezTo>
                    <a:pt x="4422829" y="36830"/>
                    <a:pt x="4329777" y="31750"/>
                    <a:pt x="4240305" y="30480"/>
                  </a:cubicBezTo>
                  <a:cubicBezTo>
                    <a:pt x="4021991" y="26670"/>
                    <a:pt x="3800100" y="25400"/>
                    <a:pt x="3581787" y="22860"/>
                  </a:cubicBezTo>
                  <a:cubicBezTo>
                    <a:pt x="3549577" y="22860"/>
                    <a:pt x="3513787" y="22860"/>
                    <a:pt x="3481577" y="22860"/>
                  </a:cubicBezTo>
                  <a:cubicBezTo>
                    <a:pt x="3427894" y="22860"/>
                    <a:pt x="3374210" y="22860"/>
                    <a:pt x="3324105" y="22860"/>
                  </a:cubicBezTo>
                  <a:cubicBezTo>
                    <a:pt x="3209581" y="22860"/>
                    <a:pt x="3095056" y="22860"/>
                    <a:pt x="2984110" y="24130"/>
                  </a:cubicBezTo>
                  <a:cubicBezTo>
                    <a:pt x="2887479" y="25400"/>
                    <a:pt x="1259078" y="29210"/>
                    <a:pt x="1162448" y="29210"/>
                  </a:cubicBezTo>
                  <a:cubicBezTo>
                    <a:pt x="1004976" y="29210"/>
                    <a:pt x="847505" y="26670"/>
                    <a:pt x="690033" y="33020"/>
                  </a:cubicBezTo>
                  <a:cubicBezTo>
                    <a:pt x="607718" y="36830"/>
                    <a:pt x="528982" y="36830"/>
                    <a:pt x="450246" y="38100"/>
                  </a:cubicBezTo>
                  <a:cubicBezTo>
                    <a:pt x="314248" y="41910"/>
                    <a:pt x="178250" y="45720"/>
                    <a:pt x="49530" y="50800"/>
                  </a:cubicBezTo>
                  <a:cubicBezTo>
                    <a:pt x="36830" y="50800"/>
                    <a:pt x="34290" y="53340"/>
                    <a:pt x="33020" y="70045"/>
                  </a:cubicBezTo>
                  <a:cubicBezTo>
                    <a:pt x="31750" y="100822"/>
                    <a:pt x="31750" y="131598"/>
                    <a:pt x="30480" y="162374"/>
                  </a:cubicBezTo>
                  <a:cubicBezTo>
                    <a:pt x="29210" y="213668"/>
                    <a:pt x="26670" y="263252"/>
                    <a:pt x="25400" y="314546"/>
                  </a:cubicBezTo>
                  <a:cubicBezTo>
                    <a:pt x="20320" y="369259"/>
                    <a:pt x="26670" y="1706319"/>
                    <a:pt x="29210" y="1761032"/>
                  </a:cubicBezTo>
                  <a:cubicBezTo>
                    <a:pt x="29210" y="1819165"/>
                    <a:pt x="29210" y="1879008"/>
                    <a:pt x="30480" y="1937141"/>
                  </a:cubicBezTo>
                  <a:cubicBezTo>
                    <a:pt x="30480" y="1979886"/>
                    <a:pt x="33020" y="2022631"/>
                    <a:pt x="33020" y="2065375"/>
                  </a:cubicBezTo>
                  <a:cubicBezTo>
                    <a:pt x="33020" y="2111540"/>
                    <a:pt x="33020" y="2157704"/>
                    <a:pt x="31750" y="2203029"/>
                  </a:cubicBezTo>
                  <a:cubicBezTo>
                    <a:pt x="31750" y="2206839"/>
                    <a:pt x="31750" y="2209379"/>
                    <a:pt x="31750" y="2213189"/>
                  </a:cubicBezTo>
                  <a:cubicBezTo>
                    <a:pt x="31750" y="2223349"/>
                    <a:pt x="35560" y="2227159"/>
                    <a:pt x="44450" y="2227159"/>
                  </a:cubicBezTo>
                  <a:cubicBezTo>
                    <a:pt x="74462" y="2227159"/>
                    <a:pt x="124566" y="2228429"/>
                    <a:pt x="171092" y="2228429"/>
                  </a:cubicBezTo>
                  <a:cubicBezTo>
                    <a:pt x="239091" y="2228429"/>
                    <a:pt x="310669" y="2225889"/>
                    <a:pt x="378668" y="2228429"/>
                  </a:cubicBezTo>
                  <a:cubicBezTo>
                    <a:pt x="489614" y="2232239"/>
                    <a:pt x="600560" y="2234779"/>
                    <a:pt x="711506" y="2233509"/>
                  </a:cubicBezTo>
                  <a:cubicBezTo>
                    <a:pt x="783084" y="2232239"/>
                    <a:pt x="851083" y="2234779"/>
                    <a:pt x="922662" y="2234779"/>
                  </a:cubicBezTo>
                  <a:cubicBezTo>
                    <a:pt x="1026450" y="2234779"/>
                    <a:pt x="1130238" y="2233509"/>
                    <a:pt x="1234026" y="2234779"/>
                  </a:cubicBezTo>
                  <a:cubicBezTo>
                    <a:pt x="1387919" y="2236049"/>
                    <a:pt x="3077161" y="2225889"/>
                    <a:pt x="3234633" y="2228429"/>
                  </a:cubicBezTo>
                  <a:cubicBezTo>
                    <a:pt x="3302632" y="2229699"/>
                    <a:pt x="3370631" y="2230969"/>
                    <a:pt x="3435051" y="2230969"/>
                  </a:cubicBezTo>
                  <a:cubicBezTo>
                    <a:pt x="3553155" y="2233509"/>
                    <a:pt x="3667680" y="2229699"/>
                    <a:pt x="3785784" y="2233509"/>
                  </a:cubicBezTo>
                  <a:cubicBezTo>
                    <a:pt x="3882414" y="2236049"/>
                    <a:pt x="3979044" y="2236049"/>
                    <a:pt x="4075675" y="2238589"/>
                  </a:cubicBezTo>
                  <a:cubicBezTo>
                    <a:pt x="4218831" y="2242399"/>
                    <a:pt x="4361987" y="2244939"/>
                    <a:pt x="4505143" y="2246209"/>
                  </a:cubicBezTo>
                  <a:cubicBezTo>
                    <a:pt x="4558827" y="2246209"/>
                    <a:pt x="4581432" y="2244939"/>
                    <a:pt x="4601752" y="22449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362447" y="8098422"/>
            <a:ext cx="2562531" cy="1932187"/>
          </a:xfrm>
          <a:custGeom>
            <a:avLst/>
            <a:gdLst/>
            <a:ahLst/>
            <a:cxnLst/>
            <a:rect l="l" t="t" r="r" b="b"/>
            <a:pathLst>
              <a:path w="3017280" h="2621262">
                <a:moveTo>
                  <a:pt x="0" y="0"/>
                </a:moveTo>
                <a:lnTo>
                  <a:pt x="3017280" y="0"/>
                </a:lnTo>
                <a:lnTo>
                  <a:pt x="3017280" y="2621262"/>
                </a:lnTo>
                <a:lnTo>
                  <a:pt x="0" y="262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170172" y="3638774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8"/>
                </a:lnTo>
                <a:lnTo>
                  <a:pt x="0" y="49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172002" y="6835679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8"/>
                </a:lnTo>
                <a:lnTo>
                  <a:pt x="0" y="491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37C251-9576-43D4-9C6C-FB0AAAB4A102}"/>
              </a:ext>
            </a:extLst>
          </p:cNvPr>
          <p:cNvGrpSpPr/>
          <p:nvPr/>
        </p:nvGrpSpPr>
        <p:grpSpPr>
          <a:xfrm>
            <a:off x="380354" y="181754"/>
            <a:ext cx="6130660" cy="4067300"/>
            <a:chOff x="5942954" y="190694"/>
            <a:chExt cx="6130660" cy="4067300"/>
          </a:xfrm>
        </p:grpSpPr>
        <p:grpSp>
          <p:nvGrpSpPr>
            <p:cNvPr id="10" name="Group 10"/>
            <p:cNvGrpSpPr/>
            <p:nvPr/>
          </p:nvGrpSpPr>
          <p:grpSpPr>
            <a:xfrm>
              <a:off x="6248398" y="190694"/>
              <a:ext cx="5825216" cy="4067300"/>
              <a:chOff x="-321574" y="-38100"/>
              <a:chExt cx="1134374" cy="8509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-321574" y="185476"/>
                <a:ext cx="747148" cy="196402"/>
              </a:xfrm>
              <a:custGeom>
                <a:avLst/>
                <a:gdLst/>
                <a:ahLst/>
                <a:cxnLst/>
                <a:rect l="l" t="t" r="r" b="b"/>
                <a:pathLst>
                  <a:path w="1159386" h="194347">
                    <a:moveTo>
                      <a:pt x="78866" y="0"/>
                    </a:moveTo>
                    <a:lnTo>
                      <a:pt x="1080520" y="0"/>
                    </a:lnTo>
                    <a:cubicBezTo>
                      <a:pt x="1101436" y="0"/>
                      <a:pt x="1121496" y="8309"/>
                      <a:pt x="1136287" y="23099"/>
                    </a:cubicBezTo>
                    <a:cubicBezTo>
                      <a:pt x="1151077" y="37890"/>
                      <a:pt x="1159386" y="57950"/>
                      <a:pt x="1159386" y="78866"/>
                    </a:cubicBezTo>
                    <a:lnTo>
                      <a:pt x="1159386" y="115481"/>
                    </a:lnTo>
                    <a:cubicBezTo>
                      <a:pt x="1159386" y="136397"/>
                      <a:pt x="1151077" y="156457"/>
                      <a:pt x="1136287" y="171248"/>
                    </a:cubicBezTo>
                    <a:cubicBezTo>
                      <a:pt x="1121496" y="186038"/>
                      <a:pt x="1101436" y="194347"/>
                      <a:pt x="1080520" y="194347"/>
                    </a:cubicBezTo>
                    <a:lnTo>
                      <a:pt x="78866" y="194347"/>
                    </a:lnTo>
                    <a:cubicBezTo>
                      <a:pt x="57950" y="194347"/>
                      <a:pt x="37890" y="186038"/>
                      <a:pt x="23099" y="171248"/>
                    </a:cubicBezTo>
                    <a:cubicBezTo>
                      <a:pt x="8309" y="156457"/>
                      <a:pt x="0" y="136397"/>
                      <a:pt x="0" y="115481"/>
                    </a:cubicBezTo>
                    <a:lnTo>
                      <a:pt x="0" y="78866"/>
                    </a:lnTo>
                    <a:cubicBezTo>
                      <a:pt x="0" y="57950"/>
                      <a:pt x="8309" y="37890"/>
                      <a:pt x="23099" y="23099"/>
                    </a:cubicBezTo>
                    <a:cubicBezTo>
                      <a:pt x="37890" y="8309"/>
                      <a:pt x="57950" y="0"/>
                      <a:pt x="78866" y="0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vi-VN" dirty="0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5942954" y="1057192"/>
              <a:ext cx="3810000" cy="10202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1" algn="ctr">
                <a:lnSpc>
                  <a:spcPts val="8898"/>
                </a:lnSpc>
              </a:pPr>
              <a:r>
                <a:rPr lang="vi-VN" sz="4000" b="1" i="1" spc="-409" dirty="0">
                  <a:solidFill>
                    <a:srgbClr val="C00000"/>
                  </a:solidFill>
                </a:rPr>
                <a:t>LƯU Ý</a:t>
              </a:r>
              <a:endParaRPr lang="en-US" sz="4000" b="1" i="1" spc="-409" dirty="0">
                <a:solidFill>
                  <a:srgbClr val="C00000"/>
                </a:solidFill>
              </a:endParaRP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3063458" y="2592425"/>
            <a:ext cx="12161083" cy="2523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nghỉ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hơi ở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Ví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dụ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quan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đi/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xung quanh </a:t>
            </a:r>
            <a:r>
              <a:rPr lang="vi-VN" sz="3800" i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8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065288" y="5534288"/>
            <a:ext cx="12161083" cy="3400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thoại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trao –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nhân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Lên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câu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xuống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3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2">
            <a:extLst>
              <a:ext uri="{FF2B5EF4-FFF2-40B4-BE49-F238E27FC236}">
                <a16:creationId xmlns:a16="http://schemas.microsoft.com/office/drawing/2014/main" id="{F33ED3E5-2436-493D-96A3-D379FD0C2F9E}"/>
              </a:ext>
            </a:extLst>
          </p:cNvPr>
          <p:cNvSpPr txBox="1"/>
          <p:nvPr/>
        </p:nvSpPr>
        <p:spPr>
          <a:xfrm>
            <a:off x="5038799" y="277879"/>
            <a:ext cx="6858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văn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7284" y="2095500"/>
            <a:ext cx="15544800" cy="7444017"/>
            <a:chOff x="0" y="0"/>
            <a:chExt cx="4619532" cy="226398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596672" cy="2236049"/>
            </a:xfrm>
            <a:custGeom>
              <a:avLst/>
              <a:gdLst/>
              <a:ahLst/>
              <a:cxnLst/>
              <a:rect l="l" t="t" r="r" b="b"/>
              <a:pathLst>
                <a:path w="4596672" h="2236049">
                  <a:moveTo>
                    <a:pt x="4596672" y="2236049"/>
                  </a:moveTo>
                  <a:lnTo>
                    <a:pt x="0" y="2228429"/>
                  </a:lnTo>
                  <a:lnTo>
                    <a:pt x="0" y="788747"/>
                  </a:lnTo>
                  <a:lnTo>
                    <a:pt x="17780" y="19050"/>
                  </a:lnTo>
                  <a:lnTo>
                    <a:pt x="2290148" y="0"/>
                  </a:lnTo>
                  <a:lnTo>
                    <a:pt x="457762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625882" cy="2262719"/>
            </a:xfrm>
            <a:custGeom>
              <a:avLst/>
              <a:gdLst/>
              <a:ahLst/>
              <a:cxnLst/>
              <a:rect l="l" t="t" r="r" b="b"/>
              <a:pathLst>
                <a:path w="4625882" h="2262719">
                  <a:moveTo>
                    <a:pt x="4591592" y="21590"/>
                  </a:moveTo>
                  <a:cubicBezTo>
                    <a:pt x="4592862" y="34290"/>
                    <a:pt x="4592862" y="44450"/>
                    <a:pt x="4594132" y="54610"/>
                  </a:cubicBezTo>
                  <a:cubicBezTo>
                    <a:pt x="4596672" y="97402"/>
                    <a:pt x="4597942" y="145276"/>
                    <a:pt x="4600482" y="191441"/>
                  </a:cubicBezTo>
                  <a:cubicBezTo>
                    <a:pt x="4600482" y="258123"/>
                    <a:pt x="4613182" y="1572955"/>
                    <a:pt x="4619532" y="1639637"/>
                  </a:cubicBezTo>
                  <a:cubicBezTo>
                    <a:pt x="4625882" y="1740514"/>
                    <a:pt x="4622072" y="1843102"/>
                    <a:pt x="4622072" y="1943980"/>
                  </a:cubicBezTo>
                  <a:cubicBezTo>
                    <a:pt x="4622072" y="2032889"/>
                    <a:pt x="4623342" y="2114959"/>
                    <a:pt x="4624612" y="2201759"/>
                  </a:cubicBezTo>
                  <a:cubicBezTo>
                    <a:pt x="4624612" y="2223349"/>
                    <a:pt x="4624612" y="2237319"/>
                    <a:pt x="4624612" y="2261449"/>
                  </a:cubicBezTo>
                  <a:cubicBezTo>
                    <a:pt x="4601752" y="2261449"/>
                    <a:pt x="4581432" y="2262719"/>
                    <a:pt x="4551669" y="2261449"/>
                  </a:cubicBezTo>
                  <a:cubicBezTo>
                    <a:pt x="4319040" y="2256369"/>
                    <a:pt x="4082833" y="2262719"/>
                    <a:pt x="3850204" y="2257639"/>
                  </a:cubicBezTo>
                  <a:cubicBezTo>
                    <a:pt x="3710627" y="2253829"/>
                    <a:pt x="3574628" y="2256369"/>
                    <a:pt x="3435051" y="2253829"/>
                  </a:cubicBezTo>
                  <a:cubicBezTo>
                    <a:pt x="3370631" y="2252559"/>
                    <a:pt x="3306211" y="2251289"/>
                    <a:pt x="3241791" y="2250019"/>
                  </a:cubicBezTo>
                  <a:cubicBezTo>
                    <a:pt x="3202423" y="2250019"/>
                    <a:pt x="3166634" y="2251289"/>
                    <a:pt x="3127266" y="2251289"/>
                  </a:cubicBezTo>
                  <a:cubicBezTo>
                    <a:pt x="3027056" y="2250019"/>
                    <a:pt x="2751481" y="2251289"/>
                    <a:pt x="2651272" y="2250019"/>
                  </a:cubicBezTo>
                  <a:cubicBezTo>
                    <a:pt x="2579693" y="2248749"/>
                    <a:pt x="1148132" y="2257639"/>
                    <a:pt x="1076554" y="2256369"/>
                  </a:cubicBezTo>
                  <a:cubicBezTo>
                    <a:pt x="1058660" y="2256369"/>
                    <a:pt x="1037186" y="2257639"/>
                    <a:pt x="1019292" y="2257639"/>
                  </a:cubicBezTo>
                  <a:cubicBezTo>
                    <a:pt x="976345" y="2257639"/>
                    <a:pt x="936977" y="2258909"/>
                    <a:pt x="894030" y="2258909"/>
                  </a:cubicBezTo>
                  <a:cubicBezTo>
                    <a:pt x="786663" y="2258909"/>
                    <a:pt x="682875" y="2257639"/>
                    <a:pt x="575508" y="2256369"/>
                  </a:cubicBezTo>
                  <a:cubicBezTo>
                    <a:pt x="511088" y="2255099"/>
                    <a:pt x="446667" y="2253829"/>
                    <a:pt x="385826" y="2252559"/>
                  </a:cubicBezTo>
                  <a:cubicBezTo>
                    <a:pt x="271301" y="2251289"/>
                    <a:pt x="156776" y="2250019"/>
                    <a:pt x="48260" y="2250019"/>
                  </a:cubicBezTo>
                  <a:cubicBezTo>
                    <a:pt x="38100" y="2250019"/>
                    <a:pt x="29210" y="2250019"/>
                    <a:pt x="19050" y="2248749"/>
                  </a:cubicBezTo>
                  <a:cubicBezTo>
                    <a:pt x="10160" y="2247479"/>
                    <a:pt x="5080" y="2241129"/>
                    <a:pt x="7620" y="2232239"/>
                  </a:cubicBezTo>
                  <a:cubicBezTo>
                    <a:pt x="16510" y="2200449"/>
                    <a:pt x="12700" y="2157704"/>
                    <a:pt x="11430" y="2113250"/>
                  </a:cubicBezTo>
                  <a:cubicBezTo>
                    <a:pt x="10160" y="2022631"/>
                    <a:pt x="6350" y="1933721"/>
                    <a:pt x="7620" y="1843102"/>
                  </a:cubicBezTo>
                  <a:cubicBezTo>
                    <a:pt x="5080" y="1730256"/>
                    <a:pt x="0" y="333354"/>
                    <a:pt x="7620" y="218798"/>
                  </a:cubicBezTo>
                  <a:cubicBezTo>
                    <a:pt x="8890" y="196570"/>
                    <a:pt x="7620" y="172633"/>
                    <a:pt x="8890" y="150406"/>
                  </a:cubicBezTo>
                  <a:cubicBezTo>
                    <a:pt x="10160" y="114500"/>
                    <a:pt x="12700" y="7517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304" y="30480"/>
                    <a:pt x="124566" y="29210"/>
                  </a:cubicBezTo>
                  <a:cubicBezTo>
                    <a:pt x="221197" y="25400"/>
                    <a:pt x="317827" y="22860"/>
                    <a:pt x="418036" y="20320"/>
                  </a:cubicBezTo>
                  <a:cubicBezTo>
                    <a:pt x="486035" y="17780"/>
                    <a:pt x="554035" y="16510"/>
                    <a:pt x="618455" y="13970"/>
                  </a:cubicBezTo>
                  <a:cubicBezTo>
                    <a:pt x="682875" y="11430"/>
                    <a:pt x="750874" y="8890"/>
                    <a:pt x="815294" y="8890"/>
                  </a:cubicBezTo>
                  <a:cubicBezTo>
                    <a:pt x="886872" y="7620"/>
                    <a:pt x="958451" y="10160"/>
                    <a:pt x="1030029" y="8890"/>
                  </a:cubicBezTo>
                  <a:cubicBezTo>
                    <a:pt x="1119501" y="8890"/>
                    <a:pt x="2740744" y="6350"/>
                    <a:pt x="2830217" y="5080"/>
                  </a:cubicBezTo>
                  <a:cubicBezTo>
                    <a:pt x="2916110" y="3810"/>
                    <a:pt x="3002004" y="2540"/>
                    <a:pt x="3091477" y="2540"/>
                  </a:cubicBezTo>
                  <a:cubicBezTo>
                    <a:pt x="3238212" y="1270"/>
                    <a:pt x="3381368" y="0"/>
                    <a:pt x="3528103" y="0"/>
                  </a:cubicBezTo>
                  <a:cubicBezTo>
                    <a:pt x="3588944" y="0"/>
                    <a:pt x="3653364" y="2540"/>
                    <a:pt x="3714206" y="2540"/>
                  </a:cubicBezTo>
                  <a:cubicBezTo>
                    <a:pt x="3882414" y="3810"/>
                    <a:pt x="4054202" y="5080"/>
                    <a:pt x="4222410" y="7620"/>
                  </a:cubicBezTo>
                  <a:cubicBezTo>
                    <a:pt x="4311883" y="8890"/>
                    <a:pt x="4401355" y="12700"/>
                    <a:pt x="4490828" y="16510"/>
                  </a:cubicBezTo>
                  <a:cubicBezTo>
                    <a:pt x="4512301" y="16510"/>
                    <a:pt x="4533775" y="16510"/>
                    <a:pt x="4551669" y="16510"/>
                  </a:cubicBezTo>
                  <a:cubicBezTo>
                    <a:pt x="4572542" y="17780"/>
                    <a:pt x="4581432" y="20320"/>
                    <a:pt x="4591592" y="21590"/>
                  </a:cubicBezTo>
                  <a:close/>
                  <a:moveTo>
                    <a:pt x="4601752" y="2244939"/>
                  </a:moveTo>
                  <a:cubicBezTo>
                    <a:pt x="4603022" y="2228429"/>
                    <a:pt x="4604292" y="2215729"/>
                    <a:pt x="4604292" y="2203029"/>
                  </a:cubicBezTo>
                  <a:cubicBezTo>
                    <a:pt x="4603022" y="2106411"/>
                    <a:pt x="4601752" y="2015791"/>
                    <a:pt x="4601752" y="1918333"/>
                  </a:cubicBezTo>
                  <a:cubicBezTo>
                    <a:pt x="4601752" y="1873878"/>
                    <a:pt x="4604292" y="1829424"/>
                    <a:pt x="4603022" y="1784969"/>
                  </a:cubicBezTo>
                  <a:cubicBezTo>
                    <a:pt x="4603022" y="1743934"/>
                    <a:pt x="4601752" y="1701189"/>
                    <a:pt x="4600482" y="1660154"/>
                  </a:cubicBezTo>
                  <a:cubicBezTo>
                    <a:pt x="4595402" y="1596892"/>
                    <a:pt x="4583972" y="287189"/>
                    <a:pt x="4583972" y="223927"/>
                  </a:cubicBezTo>
                  <a:cubicBezTo>
                    <a:pt x="4581432" y="170923"/>
                    <a:pt x="4578892" y="116210"/>
                    <a:pt x="4576352" y="63500"/>
                  </a:cubicBezTo>
                  <a:cubicBezTo>
                    <a:pt x="4575082" y="44450"/>
                    <a:pt x="4573812" y="43180"/>
                    <a:pt x="4540932" y="41910"/>
                  </a:cubicBezTo>
                  <a:cubicBezTo>
                    <a:pt x="4530196" y="41910"/>
                    <a:pt x="4523038" y="41910"/>
                    <a:pt x="4512301" y="40640"/>
                  </a:cubicBezTo>
                  <a:cubicBezTo>
                    <a:pt x="4422829" y="36830"/>
                    <a:pt x="4329777" y="31750"/>
                    <a:pt x="4240305" y="30480"/>
                  </a:cubicBezTo>
                  <a:cubicBezTo>
                    <a:pt x="4021991" y="26670"/>
                    <a:pt x="3800100" y="25400"/>
                    <a:pt x="3581787" y="22860"/>
                  </a:cubicBezTo>
                  <a:cubicBezTo>
                    <a:pt x="3549577" y="22860"/>
                    <a:pt x="3513787" y="22860"/>
                    <a:pt x="3481577" y="22860"/>
                  </a:cubicBezTo>
                  <a:cubicBezTo>
                    <a:pt x="3427894" y="22860"/>
                    <a:pt x="3374210" y="22860"/>
                    <a:pt x="3324105" y="22860"/>
                  </a:cubicBezTo>
                  <a:cubicBezTo>
                    <a:pt x="3209581" y="22860"/>
                    <a:pt x="3095056" y="22860"/>
                    <a:pt x="2984110" y="24130"/>
                  </a:cubicBezTo>
                  <a:cubicBezTo>
                    <a:pt x="2887479" y="25400"/>
                    <a:pt x="1259078" y="29210"/>
                    <a:pt x="1162448" y="29210"/>
                  </a:cubicBezTo>
                  <a:cubicBezTo>
                    <a:pt x="1004976" y="29210"/>
                    <a:pt x="847505" y="26670"/>
                    <a:pt x="690033" y="33020"/>
                  </a:cubicBezTo>
                  <a:cubicBezTo>
                    <a:pt x="607718" y="36830"/>
                    <a:pt x="528982" y="36830"/>
                    <a:pt x="450246" y="38100"/>
                  </a:cubicBezTo>
                  <a:cubicBezTo>
                    <a:pt x="314248" y="41910"/>
                    <a:pt x="178250" y="45720"/>
                    <a:pt x="49530" y="50800"/>
                  </a:cubicBezTo>
                  <a:cubicBezTo>
                    <a:pt x="36830" y="50800"/>
                    <a:pt x="34290" y="53340"/>
                    <a:pt x="33020" y="70045"/>
                  </a:cubicBezTo>
                  <a:cubicBezTo>
                    <a:pt x="31750" y="100822"/>
                    <a:pt x="31750" y="131598"/>
                    <a:pt x="30480" y="162374"/>
                  </a:cubicBezTo>
                  <a:cubicBezTo>
                    <a:pt x="29210" y="213668"/>
                    <a:pt x="26670" y="263252"/>
                    <a:pt x="25400" y="314546"/>
                  </a:cubicBezTo>
                  <a:cubicBezTo>
                    <a:pt x="20320" y="369259"/>
                    <a:pt x="26670" y="1706319"/>
                    <a:pt x="29210" y="1761032"/>
                  </a:cubicBezTo>
                  <a:cubicBezTo>
                    <a:pt x="29210" y="1819165"/>
                    <a:pt x="29210" y="1879008"/>
                    <a:pt x="30480" y="1937141"/>
                  </a:cubicBezTo>
                  <a:cubicBezTo>
                    <a:pt x="30480" y="1979886"/>
                    <a:pt x="33020" y="2022631"/>
                    <a:pt x="33020" y="2065375"/>
                  </a:cubicBezTo>
                  <a:cubicBezTo>
                    <a:pt x="33020" y="2111540"/>
                    <a:pt x="33020" y="2157704"/>
                    <a:pt x="31750" y="2203029"/>
                  </a:cubicBezTo>
                  <a:cubicBezTo>
                    <a:pt x="31750" y="2206839"/>
                    <a:pt x="31750" y="2209379"/>
                    <a:pt x="31750" y="2213189"/>
                  </a:cubicBezTo>
                  <a:cubicBezTo>
                    <a:pt x="31750" y="2223349"/>
                    <a:pt x="35560" y="2227159"/>
                    <a:pt x="44450" y="2227159"/>
                  </a:cubicBezTo>
                  <a:cubicBezTo>
                    <a:pt x="74462" y="2227159"/>
                    <a:pt x="124566" y="2228429"/>
                    <a:pt x="171092" y="2228429"/>
                  </a:cubicBezTo>
                  <a:cubicBezTo>
                    <a:pt x="239091" y="2228429"/>
                    <a:pt x="310669" y="2225889"/>
                    <a:pt x="378668" y="2228429"/>
                  </a:cubicBezTo>
                  <a:cubicBezTo>
                    <a:pt x="489614" y="2232239"/>
                    <a:pt x="600560" y="2234779"/>
                    <a:pt x="711506" y="2233509"/>
                  </a:cubicBezTo>
                  <a:cubicBezTo>
                    <a:pt x="783084" y="2232239"/>
                    <a:pt x="851083" y="2234779"/>
                    <a:pt x="922662" y="2234779"/>
                  </a:cubicBezTo>
                  <a:cubicBezTo>
                    <a:pt x="1026450" y="2234779"/>
                    <a:pt x="1130238" y="2233509"/>
                    <a:pt x="1234026" y="2234779"/>
                  </a:cubicBezTo>
                  <a:cubicBezTo>
                    <a:pt x="1387919" y="2236049"/>
                    <a:pt x="3077161" y="2225889"/>
                    <a:pt x="3234633" y="2228429"/>
                  </a:cubicBezTo>
                  <a:cubicBezTo>
                    <a:pt x="3302632" y="2229699"/>
                    <a:pt x="3370631" y="2230969"/>
                    <a:pt x="3435051" y="2230969"/>
                  </a:cubicBezTo>
                  <a:cubicBezTo>
                    <a:pt x="3553155" y="2233509"/>
                    <a:pt x="3667680" y="2229699"/>
                    <a:pt x="3785784" y="2233509"/>
                  </a:cubicBezTo>
                  <a:cubicBezTo>
                    <a:pt x="3882414" y="2236049"/>
                    <a:pt x="3979044" y="2236049"/>
                    <a:pt x="4075675" y="2238589"/>
                  </a:cubicBezTo>
                  <a:cubicBezTo>
                    <a:pt x="4218831" y="2242399"/>
                    <a:pt x="4361987" y="2244939"/>
                    <a:pt x="4505143" y="2246209"/>
                  </a:cubicBezTo>
                  <a:cubicBezTo>
                    <a:pt x="4558827" y="2246209"/>
                    <a:pt x="4581432" y="2244939"/>
                    <a:pt x="4601752" y="224493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15362447" y="8098422"/>
            <a:ext cx="2562531" cy="1932187"/>
          </a:xfrm>
          <a:custGeom>
            <a:avLst/>
            <a:gdLst/>
            <a:ahLst/>
            <a:cxnLst/>
            <a:rect l="l" t="t" r="r" b="b"/>
            <a:pathLst>
              <a:path w="3017280" h="2621262">
                <a:moveTo>
                  <a:pt x="0" y="0"/>
                </a:moveTo>
                <a:lnTo>
                  <a:pt x="3017280" y="0"/>
                </a:lnTo>
                <a:lnTo>
                  <a:pt x="3017280" y="2621262"/>
                </a:lnTo>
                <a:lnTo>
                  <a:pt x="0" y="26212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21">
            <a:extLst>
              <a:ext uri="{FF2B5EF4-FFF2-40B4-BE49-F238E27FC236}">
                <a16:creationId xmlns:a16="http://schemas.microsoft.com/office/drawing/2014/main" id="{E15440E0-2AD7-4DE8-B525-BFE6F795A347}"/>
              </a:ext>
            </a:extLst>
          </p:cNvPr>
          <p:cNvSpPr txBox="1"/>
          <p:nvPr/>
        </p:nvSpPr>
        <p:spPr>
          <a:xfrm>
            <a:off x="4072550" y="841279"/>
            <a:ext cx="10142899" cy="90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/>
              <a:t>Nhiệm</a:t>
            </a:r>
            <a:r>
              <a:rPr lang="vi-VN" sz="4400" b="1" i="1" dirty="0"/>
              <a:t> </a:t>
            </a:r>
            <a:r>
              <a:rPr lang="vi-VN" sz="4400" b="1" i="1" dirty="0" err="1"/>
              <a:t>vụ</a:t>
            </a:r>
            <a:r>
              <a:rPr lang="vi-VN" sz="4400" b="1" i="1" dirty="0"/>
              <a:t> 2: </a:t>
            </a:r>
            <a:r>
              <a:rPr lang="vi-VN" sz="4400" dirty="0" err="1"/>
              <a:t>Giải</a:t>
            </a:r>
            <a:r>
              <a:rPr lang="vi-VN" sz="4400" dirty="0"/>
              <a:t> </a:t>
            </a:r>
            <a:r>
              <a:rPr lang="vi-VN" sz="4400" dirty="0" err="1"/>
              <a:t>nghĩa</a:t>
            </a:r>
            <a:r>
              <a:rPr lang="vi-VN" sz="4400" dirty="0"/>
              <a:t> </a:t>
            </a:r>
            <a:r>
              <a:rPr lang="vi-VN" sz="4400" dirty="0" err="1"/>
              <a:t>từ</a:t>
            </a:r>
            <a:r>
              <a:rPr lang="vi-VN" sz="4400" dirty="0"/>
              <a:t> </a:t>
            </a:r>
            <a:r>
              <a:rPr lang="vi-VN" sz="4400" dirty="0" err="1"/>
              <a:t>ngữ</a:t>
            </a:r>
            <a:endParaRPr lang="en-US" sz="4400" dirty="0"/>
          </a:p>
        </p:txBody>
      </p:sp>
      <p:sp>
        <p:nvSpPr>
          <p:cNvPr id="22" name="Freeform 35">
            <a:extLst>
              <a:ext uri="{FF2B5EF4-FFF2-40B4-BE49-F238E27FC236}">
                <a16:creationId xmlns:a16="http://schemas.microsoft.com/office/drawing/2014/main" id="{5E2CEC25-A79A-4DBB-964F-B5E0BCC24B50}"/>
              </a:ext>
            </a:extLst>
          </p:cNvPr>
          <p:cNvSpPr/>
          <p:nvPr/>
        </p:nvSpPr>
        <p:spPr>
          <a:xfrm rot="950360">
            <a:off x="3314960" y="4054414"/>
            <a:ext cx="1419786" cy="1102129"/>
          </a:xfrm>
          <a:custGeom>
            <a:avLst/>
            <a:gdLst/>
            <a:ahLst/>
            <a:cxnLst/>
            <a:rect l="l" t="t" r="r" b="b"/>
            <a:pathLst>
              <a:path w="2673550" h="1998479">
                <a:moveTo>
                  <a:pt x="0" y="0"/>
                </a:moveTo>
                <a:lnTo>
                  <a:pt x="2673551" y="0"/>
                </a:lnTo>
                <a:lnTo>
                  <a:pt x="2673551" y="1998479"/>
                </a:lnTo>
                <a:lnTo>
                  <a:pt x="0" y="199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23" name="Freeform 35">
            <a:extLst>
              <a:ext uri="{FF2B5EF4-FFF2-40B4-BE49-F238E27FC236}">
                <a16:creationId xmlns:a16="http://schemas.microsoft.com/office/drawing/2014/main" id="{4961812E-3F09-4089-A7A7-C2F95A01353E}"/>
              </a:ext>
            </a:extLst>
          </p:cNvPr>
          <p:cNvSpPr/>
          <p:nvPr/>
        </p:nvSpPr>
        <p:spPr>
          <a:xfrm rot="950360">
            <a:off x="3314960" y="6700436"/>
            <a:ext cx="1419786" cy="1102129"/>
          </a:xfrm>
          <a:custGeom>
            <a:avLst/>
            <a:gdLst/>
            <a:ahLst/>
            <a:cxnLst/>
            <a:rect l="l" t="t" r="r" b="b"/>
            <a:pathLst>
              <a:path w="2673550" h="1998479">
                <a:moveTo>
                  <a:pt x="0" y="0"/>
                </a:moveTo>
                <a:lnTo>
                  <a:pt x="2673551" y="0"/>
                </a:lnTo>
                <a:lnTo>
                  <a:pt x="2673551" y="1998479"/>
                </a:lnTo>
                <a:lnTo>
                  <a:pt x="0" y="1998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1ACE0A0-F4CB-49B6-8B93-15E58C98662F}"/>
              </a:ext>
            </a:extLst>
          </p:cNvPr>
          <p:cNvSpPr/>
          <p:nvPr/>
        </p:nvSpPr>
        <p:spPr>
          <a:xfrm>
            <a:off x="5029200" y="3928514"/>
            <a:ext cx="9360529" cy="1066802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Rạng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rỡ</a:t>
            </a:r>
            <a:r>
              <a:rPr lang="vi-VN" sz="4000" b="1" dirty="0">
                <a:solidFill>
                  <a:schemeClr val="tx1"/>
                </a:solidFill>
              </a:rPr>
              <a:t>: </a:t>
            </a:r>
            <a:r>
              <a:rPr lang="vi-VN" sz="4000" dirty="0" err="1">
                <a:solidFill>
                  <a:schemeClr val="tx1"/>
                </a:solidFill>
              </a:rPr>
              <a:t>sáng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rực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rỡ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DF34D2-A8D9-4C26-AE78-465104A186E5}"/>
              </a:ext>
            </a:extLst>
          </p:cNvPr>
          <p:cNvSpPr/>
          <p:nvPr/>
        </p:nvSpPr>
        <p:spPr>
          <a:xfrm>
            <a:off x="5029200" y="6595517"/>
            <a:ext cx="9360529" cy="1066802"/>
          </a:xfrm>
          <a:prstGeom prst="rect">
            <a:avLst/>
          </a:prstGeom>
          <a:solidFill>
            <a:schemeClr val="bg1"/>
          </a:solidFill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Giùm</a:t>
            </a:r>
            <a:r>
              <a:rPr lang="vi-VN" sz="4000" b="1" dirty="0">
                <a:solidFill>
                  <a:schemeClr val="tx1"/>
                </a:solidFill>
              </a:rPr>
              <a:t>: </a:t>
            </a:r>
            <a:r>
              <a:rPr lang="vi-VN" sz="4000" dirty="0" err="1">
                <a:solidFill>
                  <a:schemeClr val="tx1"/>
                </a:solidFill>
              </a:rPr>
              <a:t>giúp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25" name="TextBox 17">
            <a:extLst>
              <a:ext uri="{FF2B5EF4-FFF2-40B4-BE49-F238E27FC236}">
                <a16:creationId xmlns:a16="http://schemas.microsoft.com/office/drawing/2014/main" id="{B6821F1C-D9BA-415D-8E67-88E5F6B6D1E1}"/>
              </a:ext>
            </a:extLst>
          </p:cNvPr>
          <p:cNvSpPr txBox="1"/>
          <p:nvPr/>
        </p:nvSpPr>
        <p:spPr>
          <a:xfrm>
            <a:off x="1988520" y="2266701"/>
            <a:ext cx="14540572" cy="768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SGK, em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rạng</a:t>
            </a:r>
            <a:r>
              <a:rPr lang="vi-VN" sz="3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rỡ</a:t>
            </a:r>
            <a:r>
              <a:rPr lang="vi-VN" sz="3800" b="1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800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800" b="1" i="1" dirty="0" err="1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giùm</a:t>
            </a:r>
            <a:r>
              <a:rPr lang="vi-VN" sz="3800" i="1" dirty="0">
                <a:solidFill>
                  <a:srgbClr val="C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800" dirty="0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2">
            <a:extLst>
              <a:ext uri="{FF2B5EF4-FFF2-40B4-BE49-F238E27FC236}">
                <a16:creationId xmlns:a16="http://schemas.microsoft.com/office/drawing/2014/main" id="{81CD49B2-C4E3-473E-A062-DEC5AFEE5D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52567" y="1236720"/>
            <a:ext cx="1468101" cy="1352489"/>
          </a:xfrm>
          <a:prstGeom prst="rect">
            <a:avLst/>
          </a:prstGeom>
        </p:spPr>
      </p:pic>
      <p:sp>
        <p:nvSpPr>
          <p:cNvPr id="27" name="Freeform 55">
            <a:extLst>
              <a:ext uri="{FF2B5EF4-FFF2-40B4-BE49-F238E27FC236}">
                <a16:creationId xmlns:a16="http://schemas.microsoft.com/office/drawing/2014/main" id="{F3896C9A-4386-4E97-9170-56D42CE005A1}"/>
              </a:ext>
            </a:extLst>
          </p:cNvPr>
          <p:cNvSpPr/>
          <p:nvPr/>
        </p:nvSpPr>
        <p:spPr>
          <a:xfrm>
            <a:off x="18271067" y="-1333500"/>
            <a:ext cx="2543197" cy="2396964"/>
          </a:xfrm>
          <a:custGeom>
            <a:avLst/>
            <a:gdLst/>
            <a:ahLst/>
            <a:cxnLst/>
            <a:rect l="l" t="t" r="r" b="b"/>
            <a:pathLst>
              <a:path w="2543197" h="2396964">
                <a:moveTo>
                  <a:pt x="0" y="0"/>
                </a:moveTo>
                <a:lnTo>
                  <a:pt x="2543197" y="0"/>
                </a:lnTo>
                <a:lnTo>
                  <a:pt x="2543197" y="2396964"/>
                </a:lnTo>
                <a:lnTo>
                  <a:pt x="0" y="239696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70BCD5-9555-45F1-BBAD-80BAEE93AE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880" b="89820" l="7086" r="93513">
                        <a14:foregroundMark x1="32435" y1="44411" x2="35230" y2="44711"/>
                        <a14:foregroundMark x1="70758" y1="46108" x2="74451" y2="47605"/>
                        <a14:foregroundMark x1="37924" y1="54291" x2="46407" y2="56587"/>
                        <a14:foregroundMark x1="46407" y1="56587" x2="46607" y2="56587"/>
                        <a14:foregroundMark x1="7086" y1="61976" x2="15768" y2="84331"/>
                        <a14:foregroundMark x1="88523" y1="67066" x2="84132" y2="73253"/>
                        <a14:foregroundMark x1="84132" y1="73253" x2="83034" y2="82535"/>
                        <a14:foregroundMark x1="83034" y1="82535" x2="84431" y2="85130"/>
                        <a14:foregroundMark x1="91916" y1="75449" x2="93513" y2="81637"/>
                        <a14:foregroundMark x1="93513" y1="81637" x2="93513" y2="8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42596" y="7101704"/>
            <a:ext cx="7454482" cy="745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83877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5" grpId="0" animBg="1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3319" y="-368005"/>
            <a:ext cx="10201363" cy="11023009"/>
            <a:chOff x="0" y="0"/>
            <a:chExt cx="3333779" cy="360229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310919" cy="3574351"/>
            </a:xfrm>
            <a:custGeom>
              <a:avLst/>
              <a:gdLst/>
              <a:ahLst/>
              <a:cxnLst/>
              <a:rect l="l" t="t" r="r" b="b"/>
              <a:pathLst>
                <a:path w="3310919" h="3574351">
                  <a:moveTo>
                    <a:pt x="3310919" y="3574351"/>
                  </a:moveTo>
                  <a:lnTo>
                    <a:pt x="0" y="3566731"/>
                  </a:lnTo>
                  <a:lnTo>
                    <a:pt x="0" y="1252905"/>
                  </a:lnTo>
                  <a:lnTo>
                    <a:pt x="17780" y="19050"/>
                  </a:lnTo>
                  <a:lnTo>
                    <a:pt x="1648924" y="0"/>
                  </a:lnTo>
                  <a:lnTo>
                    <a:pt x="32918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340128" cy="3601021"/>
            </a:xfrm>
            <a:custGeom>
              <a:avLst/>
              <a:gdLst/>
              <a:ahLst/>
              <a:cxnLst/>
              <a:rect l="l" t="t" r="r" b="b"/>
              <a:pathLst>
                <a:path w="3340128" h="3601021">
                  <a:moveTo>
                    <a:pt x="3305839" y="21590"/>
                  </a:moveTo>
                  <a:cubicBezTo>
                    <a:pt x="3307109" y="34290"/>
                    <a:pt x="3307109" y="44450"/>
                    <a:pt x="3308378" y="54610"/>
                  </a:cubicBezTo>
                  <a:cubicBezTo>
                    <a:pt x="3310919" y="118110"/>
                    <a:pt x="3312189" y="195976"/>
                    <a:pt x="3314728" y="271061"/>
                  </a:cubicBezTo>
                  <a:cubicBezTo>
                    <a:pt x="3314728" y="379517"/>
                    <a:pt x="3327428" y="2518053"/>
                    <a:pt x="3333778" y="2626509"/>
                  </a:cubicBezTo>
                  <a:cubicBezTo>
                    <a:pt x="3340128" y="2790584"/>
                    <a:pt x="3336319" y="2957440"/>
                    <a:pt x="3336319" y="3121515"/>
                  </a:cubicBezTo>
                  <a:cubicBezTo>
                    <a:pt x="3336319" y="3266124"/>
                    <a:pt x="3337589" y="3399608"/>
                    <a:pt x="3338859" y="3540061"/>
                  </a:cubicBezTo>
                  <a:cubicBezTo>
                    <a:pt x="3338859" y="3561650"/>
                    <a:pt x="3338859" y="3575621"/>
                    <a:pt x="3338859" y="3599750"/>
                  </a:cubicBezTo>
                  <a:cubicBezTo>
                    <a:pt x="3315999" y="3599750"/>
                    <a:pt x="3295678" y="3601021"/>
                    <a:pt x="3270086" y="3599750"/>
                  </a:cubicBezTo>
                  <a:cubicBezTo>
                    <a:pt x="3103736" y="3594671"/>
                    <a:pt x="2934828" y="3601021"/>
                    <a:pt x="2768478" y="3595941"/>
                  </a:cubicBezTo>
                  <a:cubicBezTo>
                    <a:pt x="2668669" y="3592131"/>
                    <a:pt x="2571418" y="3594671"/>
                    <a:pt x="2471608" y="3592131"/>
                  </a:cubicBezTo>
                  <a:cubicBezTo>
                    <a:pt x="2425542" y="3590861"/>
                    <a:pt x="2379476" y="3589591"/>
                    <a:pt x="2333410" y="3588321"/>
                  </a:cubicBezTo>
                  <a:cubicBezTo>
                    <a:pt x="2305259" y="3588321"/>
                    <a:pt x="2279667" y="3589591"/>
                    <a:pt x="2251515" y="3589591"/>
                  </a:cubicBezTo>
                  <a:cubicBezTo>
                    <a:pt x="2179857" y="3588321"/>
                    <a:pt x="1982797" y="3589591"/>
                    <a:pt x="1911139" y="3588321"/>
                  </a:cubicBezTo>
                  <a:cubicBezTo>
                    <a:pt x="1859954" y="3587050"/>
                    <a:pt x="836265" y="3595941"/>
                    <a:pt x="785081" y="3594671"/>
                  </a:cubicBezTo>
                  <a:cubicBezTo>
                    <a:pt x="772285" y="3594671"/>
                    <a:pt x="756930" y="3595941"/>
                    <a:pt x="744134" y="3595941"/>
                  </a:cubicBezTo>
                  <a:cubicBezTo>
                    <a:pt x="713423" y="3595941"/>
                    <a:pt x="685271" y="3597211"/>
                    <a:pt x="654561" y="3597211"/>
                  </a:cubicBezTo>
                  <a:cubicBezTo>
                    <a:pt x="577784" y="3597211"/>
                    <a:pt x="503567" y="3595941"/>
                    <a:pt x="426790" y="3594671"/>
                  </a:cubicBezTo>
                  <a:cubicBezTo>
                    <a:pt x="380724" y="3593400"/>
                    <a:pt x="334658" y="3592131"/>
                    <a:pt x="291151" y="3590861"/>
                  </a:cubicBezTo>
                  <a:cubicBezTo>
                    <a:pt x="209256" y="3589591"/>
                    <a:pt x="127361" y="3588321"/>
                    <a:pt x="48260" y="3588321"/>
                  </a:cubicBezTo>
                  <a:cubicBezTo>
                    <a:pt x="38100" y="3588321"/>
                    <a:pt x="29210" y="3588321"/>
                    <a:pt x="19050" y="3587050"/>
                  </a:cubicBezTo>
                  <a:cubicBezTo>
                    <a:pt x="10160" y="3585781"/>
                    <a:pt x="5080" y="3579431"/>
                    <a:pt x="7620" y="3570541"/>
                  </a:cubicBezTo>
                  <a:cubicBezTo>
                    <a:pt x="16510" y="3538655"/>
                    <a:pt x="12700" y="3469132"/>
                    <a:pt x="11430" y="3396827"/>
                  </a:cubicBezTo>
                  <a:cubicBezTo>
                    <a:pt x="10160" y="3249438"/>
                    <a:pt x="6350" y="3104829"/>
                    <a:pt x="7620" y="2957440"/>
                  </a:cubicBezTo>
                  <a:cubicBezTo>
                    <a:pt x="5080" y="2773899"/>
                    <a:pt x="0" y="501878"/>
                    <a:pt x="7620" y="315556"/>
                  </a:cubicBezTo>
                  <a:cubicBezTo>
                    <a:pt x="8890" y="279404"/>
                    <a:pt x="7620" y="240470"/>
                    <a:pt x="8890" y="204318"/>
                  </a:cubicBezTo>
                  <a:cubicBezTo>
                    <a:pt x="10160" y="145919"/>
                    <a:pt x="12700" y="8195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380" y="30480"/>
                    <a:pt x="104328" y="29210"/>
                  </a:cubicBezTo>
                  <a:cubicBezTo>
                    <a:pt x="173427" y="25400"/>
                    <a:pt x="242526" y="22860"/>
                    <a:pt x="314184" y="20320"/>
                  </a:cubicBezTo>
                  <a:cubicBezTo>
                    <a:pt x="362809" y="17780"/>
                    <a:pt x="411435" y="16510"/>
                    <a:pt x="457501" y="13970"/>
                  </a:cubicBezTo>
                  <a:cubicBezTo>
                    <a:pt x="503567" y="11430"/>
                    <a:pt x="552192" y="8890"/>
                    <a:pt x="598258" y="8890"/>
                  </a:cubicBezTo>
                  <a:cubicBezTo>
                    <a:pt x="649442" y="7620"/>
                    <a:pt x="700627" y="10160"/>
                    <a:pt x="751811" y="8890"/>
                  </a:cubicBezTo>
                  <a:cubicBezTo>
                    <a:pt x="815792" y="8890"/>
                    <a:pt x="1975119" y="6350"/>
                    <a:pt x="2039100" y="5080"/>
                  </a:cubicBezTo>
                  <a:cubicBezTo>
                    <a:pt x="2100521" y="3810"/>
                    <a:pt x="2161943" y="2540"/>
                    <a:pt x="2225923" y="2540"/>
                  </a:cubicBezTo>
                  <a:cubicBezTo>
                    <a:pt x="2330851" y="1270"/>
                    <a:pt x="2433220" y="0"/>
                    <a:pt x="2538148" y="0"/>
                  </a:cubicBezTo>
                  <a:cubicBezTo>
                    <a:pt x="2581655" y="0"/>
                    <a:pt x="2627721" y="2540"/>
                    <a:pt x="2671228" y="2540"/>
                  </a:cubicBezTo>
                  <a:cubicBezTo>
                    <a:pt x="2791511" y="3810"/>
                    <a:pt x="2914354" y="5080"/>
                    <a:pt x="3034637" y="7620"/>
                  </a:cubicBezTo>
                  <a:cubicBezTo>
                    <a:pt x="3098618" y="8890"/>
                    <a:pt x="3162599" y="12700"/>
                    <a:pt x="3226579" y="16510"/>
                  </a:cubicBezTo>
                  <a:cubicBezTo>
                    <a:pt x="3241934" y="16510"/>
                    <a:pt x="3257290" y="16510"/>
                    <a:pt x="3270086" y="16510"/>
                  </a:cubicBezTo>
                  <a:cubicBezTo>
                    <a:pt x="3286789" y="17780"/>
                    <a:pt x="3295678" y="20320"/>
                    <a:pt x="3305839" y="21590"/>
                  </a:cubicBezTo>
                  <a:close/>
                  <a:moveTo>
                    <a:pt x="3315999" y="3583241"/>
                  </a:moveTo>
                  <a:cubicBezTo>
                    <a:pt x="3317269" y="3566731"/>
                    <a:pt x="3318539" y="3554031"/>
                    <a:pt x="3318539" y="3541331"/>
                  </a:cubicBezTo>
                  <a:cubicBezTo>
                    <a:pt x="3317269" y="3385704"/>
                    <a:pt x="3315999" y="3238314"/>
                    <a:pt x="3315999" y="3079801"/>
                  </a:cubicBezTo>
                  <a:cubicBezTo>
                    <a:pt x="3315999" y="3007497"/>
                    <a:pt x="3318539" y="2935193"/>
                    <a:pt x="3317269" y="2862889"/>
                  </a:cubicBezTo>
                  <a:cubicBezTo>
                    <a:pt x="3317269" y="2796146"/>
                    <a:pt x="3315999" y="2726623"/>
                    <a:pt x="3314729" y="2659881"/>
                  </a:cubicBezTo>
                  <a:cubicBezTo>
                    <a:pt x="3309649" y="2556986"/>
                    <a:pt x="3298219" y="426793"/>
                    <a:pt x="3298219" y="323898"/>
                  </a:cubicBezTo>
                  <a:cubicBezTo>
                    <a:pt x="3295679" y="237690"/>
                    <a:pt x="3293139" y="148700"/>
                    <a:pt x="3290599" y="63500"/>
                  </a:cubicBezTo>
                  <a:cubicBezTo>
                    <a:pt x="3289329" y="44450"/>
                    <a:pt x="3288059" y="43180"/>
                    <a:pt x="3262408" y="41910"/>
                  </a:cubicBezTo>
                  <a:cubicBezTo>
                    <a:pt x="3254731" y="41910"/>
                    <a:pt x="3249612" y="41910"/>
                    <a:pt x="3241934" y="40640"/>
                  </a:cubicBezTo>
                  <a:cubicBezTo>
                    <a:pt x="3177954" y="36830"/>
                    <a:pt x="3111414" y="31750"/>
                    <a:pt x="3047434" y="30480"/>
                  </a:cubicBezTo>
                  <a:cubicBezTo>
                    <a:pt x="2891321" y="26670"/>
                    <a:pt x="2732649" y="25400"/>
                    <a:pt x="2576537" y="22860"/>
                  </a:cubicBezTo>
                  <a:cubicBezTo>
                    <a:pt x="2553504" y="22860"/>
                    <a:pt x="2527912" y="22860"/>
                    <a:pt x="2504878" y="22860"/>
                  </a:cubicBezTo>
                  <a:cubicBezTo>
                    <a:pt x="2466490" y="22860"/>
                    <a:pt x="2428102" y="22860"/>
                    <a:pt x="2392273" y="22860"/>
                  </a:cubicBezTo>
                  <a:cubicBezTo>
                    <a:pt x="2310378" y="22860"/>
                    <a:pt x="2228483" y="22860"/>
                    <a:pt x="2149147" y="24130"/>
                  </a:cubicBezTo>
                  <a:cubicBezTo>
                    <a:pt x="2080047" y="25400"/>
                    <a:pt x="915601" y="29210"/>
                    <a:pt x="846502" y="29210"/>
                  </a:cubicBezTo>
                  <a:cubicBezTo>
                    <a:pt x="733897" y="29210"/>
                    <a:pt x="621291" y="26670"/>
                    <a:pt x="508685" y="33020"/>
                  </a:cubicBezTo>
                  <a:cubicBezTo>
                    <a:pt x="449823" y="36830"/>
                    <a:pt x="393520" y="36830"/>
                    <a:pt x="337217" y="38100"/>
                  </a:cubicBezTo>
                  <a:cubicBezTo>
                    <a:pt x="239967" y="41910"/>
                    <a:pt x="142716" y="45720"/>
                    <a:pt x="49530" y="50800"/>
                  </a:cubicBezTo>
                  <a:cubicBezTo>
                    <a:pt x="36830" y="50800"/>
                    <a:pt x="34290" y="53340"/>
                    <a:pt x="33020" y="73615"/>
                  </a:cubicBezTo>
                  <a:cubicBezTo>
                    <a:pt x="31750" y="123671"/>
                    <a:pt x="31750" y="173728"/>
                    <a:pt x="30480" y="223785"/>
                  </a:cubicBezTo>
                  <a:cubicBezTo>
                    <a:pt x="29210" y="307213"/>
                    <a:pt x="26670" y="387860"/>
                    <a:pt x="25400" y="471288"/>
                  </a:cubicBezTo>
                  <a:cubicBezTo>
                    <a:pt x="20320" y="560278"/>
                    <a:pt x="26670" y="2734966"/>
                    <a:pt x="29210" y="2823956"/>
                  </a:cubicBezTo>
                  <a:cubicBezTo>
                    <a:pt x="29210" y="2918507"/>
                    <a:pt x="29210" y="3015840"/>
                    <a:pt x="30480" y="3110391"/>
                  </a:cubicBezTo>
                  <a:cubicBezTo>
                    <a:pt x="30480" y="3179915"/>
                    <a:pt x="33020" y="3249438"/>
                    <a:pt x="33020" y="3318961"/>
                  </a:cubicBezTo>
                  <a:cubicBezTo>
                    <a:pt x="33020" y="3394046"/>
                    <a:pt x="33020" y="3469132"/>
                    <a:pt x="31750" y="3541331"/>
                  </a:cubicBezTo>
                  <a:cubicBezTo>
                    <a:pt x="31750" y="3545141"/>
                    <a:pt x="31750" y="3547681"/>
                    <a:pt x="31750" y="3551491"/>
                  </a:cubicBezTo>
                  <a:cubicBezTo>
                    <a:pt x="31750" y="3561651"/>
                    <a:pt x="35560" y="3565461"/>
                    <a:pt x="44450" y="3565461"/>
                  </a:cubicBezTo>
                  <a:cubicBezTo>
                    <a:pt x="68499" y="3565461"/>
                    <a:pt x="104328" y="3566731"/>
                    <a:pt x="137598" y="3566731"/>
                  </a:cubicBezTo>
                  <a:cubicBezTo>
                    <a:pt x="186223" y="3566731"/>
                    <a:pt x="237408" y="3564191"/>
                    <a:pt x="286033" y="3566731"/>
                  </a:cubicBezTo>
                  <a:cubicBezTo>
                    <a:pt x="365369" y="3570541"/>
                    <a:pt x="444705" y="3573081"/>
                    <a:pt x="524040" y="3571811"/>
                  </a:cubicBezTo>
                  <a:cubicBezTo>
                    <a:pt x="575225" y="3570541"/>
                    <a:pt x="623850" y="3573081"/>
                    <a:pt x="675035" y="3573081"/>
                  </a:cubicBezTo>
                  <a:cubicBezTo>
                    <a:pt x="749252" y="3573081"/>
                    <a:pt x="823469" y="3571811"/>
                    <a:pt x="897687" y="3573081"/>
                  </a:cubicBezTo>
                  <a:cubicBezTo>
                    <a:pt x="1007733" y="3574351"/>
                    <a:pt x="2215686" y="3564191"/>
                    <a:pt x="2328292" y="3566731"/>
                  </a:cubicBezTo>
                  <a:cubicBezTo>
                    <a:pt x="2376917" y="3568001"/>
                    <a:pt x="2425543" y="3569271"/>
                    <a:pt x="2471609" y="3569271"/>
                  </a:cubicBezTo>
                  <a:cubicBezTo>
                    <a:pt x="2556063" y="3571811"/>
                    <a:pt x="2637958" y="3568001"/>
                    <a:pt x="2722412" y="3571811"/>
                  </a:cubicBezTo>
                  <a:cubicBezTo>
                    <a:pt x="2791511" y="3574351"/>
                    <a:pt x="2860610" y="3574351"/>
                    <a:pt x="2929709" y="3576891"/>
                  </a:cubicBezTo>
                  <a:cubicBezTo>
                    <a:pt x="3032078" y="3580701"/>
                    <a:pt x="3134447" y="3583241"/>
                    <a:pt x="3236816" y="3584511"/>
                  </a:cubicBezTo>
                  <a:cubicBezTo>
                    <a:pt x="3275205" y="3584511"/>
                    <a:pt x="3295678" y="3583241"/>
                    <a:pt x="3315999" y="3583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00200" y="3093872"/>
            <a:ext cx="14782799" cy="4114800"/>
            <a:chOff x="0" y="0"/>
            <a:chExt cx="2796863" cy="8000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6863" cy="800094"/>
            </a:xfrm>
            <a:custGeom>
              <a:avLst/>
              <a:gdLst/>
              <a:ahLst/>
              <a:cxnLst/>
              <a:rect l="l" t="t" r="r" b="b"/>
              <a:pathLst>
                <a:path w="2796863" h="800094">
                  <a:moveTo>
                    <a:pt x="32692" y="0"/>
                  </a:moveTo>
                  <a:lnTo>
                    <a:pt x="2764171" y="0"/>
                  </a:lnTo>
                  <a:cubicBezTo>
                    <a:pt x="2782226" y="0"/>
                    <a:pt x="2796863" y="14637"/>
                    <a:pt x="2796863" y="32692"/>
                  </a:cubicBezTo>
                  <a:lnTo>
                    <a:pt x="2796863" y="767401"/>
                  </a:lnTo>
                  <a:cubicBezTo>
                    <a:pt x="2796863" y="785457"/>
                    <a:pt x="2782226" y="800094"/>
                    <a:pt x="2764171" y="800094"/>
                  </a:cubicBezTo>
                  <a:lnTo>
                    <a:pt x="32692" y="800094"/>
                  </a:lnTo>
                  <a:cubicBezTo>
                    <a:pt x="14637" y="800094"/>
                    <a:pt x="0" y="785457"/>
                    <a:pt x="0" y="767401"/>
                  </a:cubicBezTo>
                  <a:lnTo>
                    <a:pt x="0" y="32692"/>
                  </a:lnTo>
                  <a:cubicBezTo>
                    <a:pt x="0" y="14637"/>
                    <a:pt x="14637" y="0"/>
                    <a:pt x="32692" y="0"/>
                  </a:cubicBezTo>
                  <a:close/>
                </a:path>
              </a:pathLst>
            </a:custGeom>
            <a:solidFill>
              <a:srgbClr val="FAE3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89267" y="3557124"/>
            <a:ext cx="13604664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ĐỌC HIỂU</a:t>
            </a:r>
            <a:endParaRPr lang="en-US" sz="6600" b="1" dirty="0"/>
          </a:p>
        </p:txBody>
      </p:sp>
      <p:sp>
        <p:nvSpPr>
          <p:cNvPr id="11" name="Freeform 11"/>
          <p:cNvSpPr/>
          <p:nvPr/>
        </p:nvSpPr>
        <p:spPr>
          <a:xfrm>
            <a:off x="7891850" y="8558012"/>
            <a:ext cx="2504300" cy="1092785"/>
          </a:xfrm>
          <a:custGeom>
            <a:avLst/>
            <a:gdLst/>
            <a:ahLst/>
            <a:cxnLst/>
            <a:rect l="l" t="t" r="r" b="b"/>
            <a:pathLst>
              <a:path w="2504300" h="1092785">
                <a:moveTo>
                  <a:pt x="0" y="0"/>
                </a:moveTo>
                <a:lnTo>
                  <a:pt x="2504300" y="0"/>
                </a:lnTo>
                <a:lnTo>
                  <a:pt x="2504300" y="1092786"/>
                </a:lnTo>
                <a:lnTo>
                  <a:pt x="0" y="1092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150723-3EE1-4989-B9EF-7098EDB3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827563"/>
            <a:ext cx="5377591" cy="53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42712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8"/>
          <p:cNvSpPr txBox="1"/>
          <p:nvPr/>
        </p:nvSpPr>
        <p:spPr>
          <a:xfrm>
            <a:off x="6097684" y="195390"/>
            <a:ext cx="4058916" cy="296691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16534661" y="-628278"/>
            <a:ext cx="2543197" cy="2396964"/>
          </a:xfrm>
          <a:custGeom>
            <a:avLst/>
            <a:gdLst/>
            <a:ahLst/>
            <a:cxnLst/>
            <a:rect l="l" t="t" r="r" b="b"/>
            <a:pathLst>
              <a:path w="2543197" h="2396964">
                <a:moveTo>
                  <a:pt x="0" y="0"/>
                </a:moveTo>
                <a:lnTo>
                  <a:pt x="2543197" y="0"/>
                </a:lnTo>
                <a:lnTo>
                  <a:pt x="2543197" y="2396964"/>
                </a:lnTo>
                <a:lnTo>
                  <a:pt x="0" y="23969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E5A3082-0F18-49FE-A7CD-5CEB0D82A7B7}"/>
              </a:ext>
            </a:extLst>
          </p:cNvPr>
          <p:cNvSpPr/>
          <p:nvPr/>
        </p:nvSpPr>
        <p:spPr>
          <a:xfrm>
            <a:off x="7057669" y="2198793"/>
            <a:ext cx="10849331" cy="722805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trong câu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răng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khểnh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nghe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suy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cô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Font typeface="+mj-lt"/>
              <a:buAutoNum type="arabicPeriod"/>
            </a:pP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như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riêng” (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giọng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ăn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,…)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79E5641F-975F-4F31-B3E8-42F42470F35F}"/>
              </a:ext>
            </a:extLst>
          </p:cNvPr>
          <p:cNvSpPr txBox="1"/>
          <p:nvPr/>
        </p:nvSpPr>
        <p:spPr>
          <a:xfrm>
            <a:off x="1219200" y="856224"/>
            <a:ext cx="1531546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 err="1">
                <a:solidFill>
                  <a:srgbClr val="C00000"/>
                </a:solidFill>
              </a:rPr>
              <a:t>Đọc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nối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tiếp</a:t>
            </a:r>
            <a:r>
              <a:rPr lang="vi-VN" sz="4000" b="1" i="1" dirty="0">
                <a:solidFill>
                  <a:srgbClr val="C00000"/>
                </a:solidFill>
              </a:rPr>
              <a:t> 5 câu </a:t>
            </a:r>
            <a:r>
              <a:rPr lang="vi-VN" sz="4000" b="1" i="1" dirty="0" err="1">
                <a:solidFill>
                  <a:srgbClr val="C00000"/>
                </a:solidFill>
              </a:rPr>
              <a:t>hỏi</a:t>
            </a:r>
            <a:r>
              <a:rPr lang="vi-VN" sz="4000" b="1" i="1" dirty="0">
                <a:solidFill>
                  <a:srgbClr val="C00000"/>
                </a:solidFill>
              </a:rPr>
              <a:t>, sau </a:t>
            </a:r>
            <a:r>
              <a:rPr lang="vi-VN" sz="4000" b="1" i="1" dirty="0" err="1">
                <a:solidFill>
                  <a:srgbClr val="C00000"/>
                </a:solidFill>
              </a:rPr>
              <a:t>đó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thảo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luận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nhóm</a:t>
            </a:r>
            <a:r>
              <a:rPr lang="vi-VN" sz="4000" b="1" i="1" dirty="0">
                <a:solidFill>
                  <a:srgbClr val="C00000"/>
                </a:solidFill>
              </a:rPr>
              <a:t> đôi </a:t>
            </a:r>
            <a:r>
              <a:rPr lang="vi-VN" sz="4000" b="1" i="1" dirty="0" err="1">
                <a:solidFill>
                  <a:srgbClr val="C00000"/>
                </a:solidFill>
              </a:rPr>
              <a:t>và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trả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lời</a:t>
            </a:r>
            <a:r>
              <a:rPr lang="vi-VN" sz="4000" b="1" i="1" dirty="0">
                <a:solidFill>
                  <a:srgbClr val="C00000"/>
                </a:solidFill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</a:rPr>
              <a:t>các</a:t>
            </a:r>
            <a:r>
              <a:rPr lang="vi-VN" sz="4000" b="1" i="1" dirty="0">
                <a:solidFill>
                  <a:srgbClr val="C00000"/>
                </a:solidFill>
              </a:rPr>
              <a:t> câu </a:t>
            </a:r>
            <a:r>
              <a:rPr lang="vi-VN" sz="4000" b="1" i="1" dirty="0" err="1">
                <a:solidFill>
                  <a:srgbClr val="C00000"/>
                </a:solidFill>
              </a:rPr>
              <a:t>hỏi</a:t>
            </a:r>
            <a:r>
              <a:rPr lang="vi-VN" sz="4000" b="1" i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76" name="Picture 175">
            <a:extLst>
              <a:ext uri="{FF2B5EF4-FFF2-40B4-BE49-F238E27FC236}">
                <a16:creationId xmlns:a16="http://schemas.microsoft.com/office/drawing/2014/main" id="{A7EE07D1-A49F-4461-AA66-765A17C800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0" b="89820" l="7086" r="93513">
                        <a14:foregroundMark x1="32435" y1="44411" x2="35230" y2="44711"/>
                        <a14:foregroundMark x1="70758" y1="46108" x2="74451" y2="47605"/>
                        <a14:foregroundMark x1="37924" y1="54291" x2="46407" y2="56587"/>
                        <a14:foregroundMark x1="46407" y1="56587" x2="46607" y2="56587"/>
                        <a14:foregroundMark x1="7086" y1="61976" x2="15768" y2="84331"/>
                        <a14:foregroundMark x1="88523" y1="67066" x2="84132" y2="73253"/>
                        <a14:foregroundMark x1="84132" y1="73253" x2="83034" y2="82535"/>
                        <a14:foregroundMark x1="83034" y1="82535" x2="84431" y2="85130"/>
                        <a14:foregroundMark x1="91916" y1="75449" x2="93513" y2="81637"/>
                        <a14:foregroundMark x1="93513" y1="81637" x2="93513" y2="8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3207560"/>
            <a:ext cx="7454482" cy="7454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770" y="1497995"/>
            <a:ext cx="11526460" cy="7291010"/>
            <a:chOff x="0" y="0"/>
            <a:chExt cx="2669291" cy="1688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9291" cy="1688448"/>
            </a:xfrm>
            <a:custGeom>
              <a:avLst/>
              <a:gdLst/>
              <a:ahLst/>
              <a:cxnLst/>
              <a:rect l="l" t="t" r="r" b="b"/>
              <a:pathLst>
                <a:path w="2669291" h="1688448">
                  <a:moveTo>
                    <a:pt x="34255" y="0"/>
                  </a:moveTo>
                  <a:lnTo>
                    <a:pt x="2635036" y="0"/>
                  </a:lnTo>
                  <a:cubicBezTo>
                    <a:pt x="2653955" y="0"/>
                    <a:pt x="2669291" y="15336"/>
                    <a:pt x="2669291" y="34255"/>
                  </a:cubicBezTo>
                  <a:lnTo>
                    <a:pt x="2669291" y="1654193"/>
                  </a:lnTo>
                  <a:cubicBezTo>
                    <a:pt x="2669291" y="1663278"/>
                    <a:pt x="2665682" y="1671991"/>
                    <a:pt x="2659258" y="1678415"/>
                  </a:cubicBezTo>
                  <a:cubicBezTo>
                    <a:pt x="2652834" y="1684839"/>
                    <a:pt x="2644121" y="1688448"/>
                    <a:pt x="2635036" y="1688448"/>
                  </a:cubicBezTo>
                  <a:lnTo>
                    <a:pt x="34255" y="1688448"/>
                  </a:lnTo>
                  <a:cubicBezTo>
                    <a:pt x="25170" y="1688448"/>
                    <a:pt x="16457" y="1684839"/>
                    <a:pt x="10033" y="1678415"/>
                  </a:cubicBezTo>
                  <a:cubicBezTo>
                    <a:pt x="3609" y="1671991"/>
                    <a:pt x="0" y="1663278"/>
                    <a:pt x="0" y="1654193"/>
                  </a:cubicBezTo>
                  <a:lnTo>
                    <a:pt x="0" y="34255"/>
                  </a:lnTo>
                  <a:cubicBezTo>
                    <a:pt x="0" y="25170"/>
                    <a:pt x="3609" y="16457"/>
                    <a:pt x="10033" y="10033"/>
                  </a:cubicBezTo>
                  <a:cubicBezTo>
                    <a:pt x="16457" y="3609"/>
                    <a:pt x="25170" y="0"/>
                    <a:pt x="3425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BFF39-A332-4DA3-A248-C87332A64C78}"/>
              </a:ext>
            </a:extLst>
          </p:cNvPr>
          <p:cNvGrpSpPr/>
          <p:nvPr/>
        </p:nvGrpSpPr>
        <p:grpSpPr>
          <a:xfrm>
            <a:off x="1752598" y="538977"/>
            <a:ext cx="14153969" cy="1918034"/>
            <a:chOff x="1752598" y="538977"/>
            <a:chExt cx="14153969" cy="1918034"/>
          </a:xfrm>
        </p:grpSpPr>
        <p:grpSp>
          <p:nvGrpSpPr>
            <p:cNvPr id="5" name="Group 5"/>
            <p:cNvGrpSpPr/>
            <p:nvPr/>
          </p:nvGrpSpPr>
          <p:grpSpPr>
            <a:xfrm>
              <a:off x="1752598" y="538977"/>
              <a:ext cx="14153969" cy="1918034"/>
              <a:chOff x="0" y="0"/>
              <a:chExt cx="3277768" cy="80009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768" cy="800094"/>
              </a:xfrm>
              <a:custGeom>
                <a:avLst/>
                <a:gdLst/>
                <a:ahLst/>
                <a:cxnLst/>
                <a:rect l="l" t="t" r="r" b="b"/>
                <a:pathLst>
                  <a:path w="3277768" h="800094">
                    <a:moveTo>
                      <a:pt x="27896" y="0"/>
                    </a:moveTo>
                    <a:lnTo>
                      <a:pt x="3249872" y="0"/>
                    </a:lnTo>
                    <a:cubicBezTo>
                      <a:pt x="3257271" y="0"/>
                      <a:pt x="3264366" y="2939"/>
                      <a:pt x="3269598" y="8171"/>
                    </a:cubicBezTo>
                    <a:cubicBezTo>
                      <a:pt x="3274829" y="13402"/>
                      <a:pt x="3277768" y="20497"/>
                      <a:pt x="3277768" y="27896"/>
                    </a:cubicBezTo>
                    <a:lnTo>
                      <a:pt x="3277768" y="772198"/>
                    </a:lnTo>
                    <a:cubicBezTo>
                      <a:pt x="3277768" y="779597"/>
                      <a:pt x="3274829" y="786692"/>
                      <a:pt x="3269598" y="791923"/>
                    </a:cubicBezTo>
                    <a:cubicBezTo>
                      <a:pt x="3264366" y="797155"/>
                      <a:pt x="3257271" y="800094"/>
                      <a:pt x="3249872" y="800094"/>
                    </a:cubicBezTo>
                    <a:lnTo>
                      <a:pt x="27896" y="800094"/>
                    </a:lnTo>
                    <a:cubicBezTo>
                      <a:pt x="20497" y="800094"/>
                      <a:pt x="13402" y="797155"/>
                      <a:pt x="8171" y="791923"/>
                    </a:cubicBezTo>
                    <a:cubicBezTo>
                      <a:pt x="2939" y="786692"/>
                      <a:pt x="0" y="779597"/>
                      <a:pt x="0" y="772198"/>
                    </a:cubicBezTo>
                    <a:lnTo>
                      <a:pt x="0" y="27896"/>
                    </a:lnTo>
                    <a:cubicBezTo>
                      <a:pt x="0" y="20497"/>
                      <a:pt x="2939" y="13402"/>
                      <a:pt x="8171" y="8171"/>
                    </a:cubicBezTo>
                    <a:cubicBezTo>
                      <a:pt x="13402" y="2939"/>
                      <a:pt x="20497" y="0"/>
                      <a:pt x="27896" y="0"/>
                    </a:cubicBez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847569" y="615584"/>
              <a:ext cx="12592862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Câu 1: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Tại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sao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trong câu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không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thích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răng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khểnh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B7FDDB-2114-4462-9117-DD3E1AE1680F}"/>
              </a:ext>
            </a:extLst>
          </p:cNvPr>
          <p:cNvSpPr txBox="1"/>
          <p:nvPr/>
        </p:nvSpPr>
        <p:spPr>
          <a:xfrm>
            <a:off x="4379511" y="3982226"/>
            <a:ext cx="903168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răng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khểnh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đi.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4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A8DE86-55F3-44A3-B1B8-59AB92E64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200" y1="50933" x2="23200" y2="52133"/>
                        <a14:foregroundMark x1="27500" y1="57733" x2="27500" y2="57733"/>
                        <a14:foregroundMark x1="34100" y1="60800" x2="34100" y2="60800"/>
                        <a14:foregroundMark x1="39300" y1="60800" x2="39300" y2="6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19725"/>
            <a:ext cx="8730641" cy="6547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770" y="1497995"/>
            <a:ext cx="11526460" cy="7291010"/>
            <a:chOff x="0" y="0"/>
            <a:chExt cx="2669291" cy="1688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9291" cy="1688448"/>
            </a:xfrm>
            <a:custGeom>
              <a:avLst/>
              <a:gdLst/>
              <a:ahLst/>
              <a:cxnLst/>
              <a:rect l="l" t="t" r="r" b="b"/>
              <a:pathLst>
                <a:path w="2669291" h="1688448">
                  <a:moveTo>
                    <a:pt x="34255" y="0"/>
                  </a:moveTo>
                  <a:lnTo>
                    <a:pt x="2635036" y="0"/>
                  </a:lnTo>
                  <a:cubicBezTo>
                    <a:pt x="2653955" y="0"/>
                    <a:pt x="2669291" y="15336"/>
                    <a:pt x="2669291" y="34255"/>
                  </a:cubicBezTo>
                  <a:lnTo>
                    <a:pt x="2669291" y="1654193"/>
                  </a:lnTo>
                  <a:cubicBezTo>
                    <a:pt x="2669291" y="1663278"/>
                    <a:pt x="2665682" y="1671991"/>
                    <a:pt x="2659258" y="1678415"/>
                  </a:cubicBezTo>
                  <a:cubicBezTo>
                    <a:pt x="2652834" y="1684839"/>
                    <a:pt x="2644121" y="1688448"/>
                    <a:pt x="2635036" y="1688448"/>
                  </a:cubicBezTo>
                  <a:lnTo>
                    <a:pt x="34255" y="1688448"/>
                  </a:lnTo>
                  <a:cubicBezTo>
                    <a:pt x="25170" y="1688448"/>
                    <a:pt x="16457" y="1684839"/>
                    <a:pt x="10033" y="1678415"/>
                  </a:cubicBezTo>
                  <a:cubicBezTo>
                    <a:pt x="3609" y="1671991"/>
                    <a:pt x="0" y="1663278"/>
                    <a:pt x="0" y="1654193"/>
                  </a:cubicBezTo>
                  <a:lnTo>
                    <a:pt x="0" y="34255"/>
                  </a:lnTo>
                  <a:cubicBezTo>
                    <a:pt x="0" y="25170"/>
                    <a:pt x="3609" y="16457"/>
                    <a:pt x="10033" y="10033"/>
                  </a:cubicBezTo>
                  <a:cubicBezTo>
                    <a:pt x="16457" y="3609"/>
                    <a:pt x="25170" y="0"/>
                    <a:pt x="3425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7557" y="423531"/>
            <a:ext cx="14857693" cy="1824370"/>
            <a:chOff x="0" y="0"/>
            <a:chExt cx="2014346" cy="8000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4346" cy="800094"/>
            </a:xfrm>
            <a:custGeom>
              <a:avLst/>
              <a:gdLst/>
              <a:ahLst/>
              <a:cxnLst/>
              <a:rect l="l" t="t" r="r" b="b"/>
              <a:pathLst>
                <a:path w="2014346" h="800094">
                  <a:moveTo>
                    <a:pt x="45393" y="0"/>
                  </a:moveTo>
                  <a:lnTo>
                    <a:pt x="1968953" y="0"/>
                  </a:lnTo>
                  <a:cubicBezTo>
                    <a:pt x="1980992" y="0"/>
                    <a:pt x="1992538" y="4782"/>
                    <a:pt x="2001051" y="13295"/>
                  </a:cubicBezTo>
                  <a:cubicBezTo>
                    <a:pt x="2009563" y="21808"/>
                    <a:pt x="2014346" y="33354"/>
                    <a:pt x="2014346" y="45393"/>
                  </a:cubicBezTo>
                  <a:lnTo>
                    <a:pt x="2014346" y="754701"/>
                  </a:lnTo>
                  <a:cubicBezTo>
                    <a:pt x="2014346" y="779771"/>
                    <a:pt x="1994023" y="800094"/>
                    <a:pt x="1968953" y="800094"/>
                  </a:cubicBezTo>
                  <a:lnTo>
                    <a:pt x="45393" y="800094"/>
                  </a:lnTo>
                  <a:cubicBezTo>
                    <a:pt x="20323" y="800094"/>
                    <a:pt x="0" y="779771"/>
                    <a:pt x="0" y="754701"/>
                  </a:cubicBezTo>
                  <a:lnTo>
                    <a:pt x="0" y="45393"/>
                  </a:lnTo>
                  <a:cubicBezTo>
                    <a:pt x="0" y="20323"/>
                    <a:pt x="20323" y="0"/>
                    <a:pt x="45393" y="0"/>
                  </a:cubicBezTo>
                  <a:close/>
                </a:path>
              </a:pathLst>
            </a:custGeom>
            <a:solidFill>
              <a:srgbClr val="FAE3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549860" y="759077"/>
            <a:ext cx="1318828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2: 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 nghe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C8B8D-9483-483D-ABC8-71287A1C2B7C}"/>
              </a:ext>
            </a:extLst>
          </p:cNvPr>
          <p:cNvSpPr txBox="1"/>
          <p:nvPr/>
        </p:nvSpPr>
        <p:spPr>
          <a:xfrm>
            <a:off x="4186896" y="3711634"/>
            <a:ext cx="9529104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răng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khểnh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nụ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A176A1-2C71-4549-BEBF-F645078A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84707" y="4305300"/>
            <a:ext cx="4968556" cy="6667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770" y="1497995"/>
            <a:ext cx="11526460" cy="7291010"/>
            <a:chOff x="0" y="0"/>
            <a:chExt cx="2669291" cy="1688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9291" cy="1688448"/>
            </a:xfrm>
            <a:custGeom>
              <a:avLst/>
              <a:gdLst/>
              <a:ahLst/>
              <a:cxnLst/>
              <a:rect l="l" t="t" r="r" b="b"/>
              <a:pathLst>
                <a:path w="2669291" h="1688448">
                  <a:moveTo>
                    <a:pt x="34255" y="0"/>
                  </a:moveTo>
                  <a:lnTo>
                    <a:pt x="2635036" y="0"/>
                  </a:lnTo>
                  <a:cubicBezTo>
                    <a:pt x="2653955" y="0"/>
                    <a:pt x="2669291" y="15336"/>
                    <a:pt x="2669291" y="34255"/>
                  </a:cubicBezTo>
                  <a:lnTo>
                    <a:pt x="2669291" y="1654193"/>
                  </a:lnTo>
                  <a:cubicBezTo>
                    <a:pt x="2669291" y="1663278"/>
                    <a:pt x="2665682" y="1671991"/>
                    <a:pt x="2659258" y="1678415"/>
                  </a:cubicBezTo>
                  <a:cubicBezTo>
                    <a:pt x="2652834" y="1684839"/>
                    <a:pt x="2644121" y="1688448"/>
                    <a:pt x="2635036" y="1688448"/>
                  </a:cubicBezTo>
                  <a:lnTo>
                    <a:pt x="34255" y="1688448"/>
                  </a:lnTo>
                  <a:cubicBezTo>
                    <a:pt x="25170" y="1688448"/>
                    <a:pt x="16457" y="1684839"/>
                    <a:pt x="10033" y="1678415"/>
                  </a:cubicBezTo>
                  <a:cubicBezTo>
                    <a:pt x="3609" y="1671991"/>
                    <a:pt x="0" y="1663278"/>
                    <a:pt x="0" y="1654193"/>
                  </a:cubicBezTo>
                  <a:lnTo>
                    <a:pt x="0" y="34255"/>
                  </a:lnTo>
                  <a:cubicBezTo>
                    <a:pt x="0" y="25170"/>
                    <a:pt x="3609" y="16457"/>
                    <a:pt x="10033" y="10033"/>
                  </a:cubicBezTo>
                  <a:cubicBezTo>
                    <a:pt x="16457" y="3609"/>
                    <a:pt x="25170" y="0"/>
                    <a:pt x="3425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BFF39-A332-4DA3-A248-C87332A64C78}"/>
              </a:ext>
            </a:extLst>
          </p:cNvPr>
          <p:cNvGrpSpPr/>
          <p:nvPr/>
        </p:nvGrpSpPr>
        <p:grpSpPr>
          <a:xfrm>
            <a:off x="1752598" y="538977"/>
            <a:ext cx="14153969" cy="1918034"/>
            <a:chOff x="1752598" y="538977"/>
            <a:chExt cx="14153969" cy="1918034"/>
          </a:xfrm>
        </p:grpSpPr>
        <p:grpSp>
          <p:nvGrpSpPr>
            <p:cNvPr id="5" name="Group 5"/>
            <p:cNvGrpSpPr/>
            <p:nvPr/>
          </p:nvGrpSpPr>
          <p:grpSpPr>
            <a:xfrm>
              <a:off x="1752598" y="538977"/>
              <a:ext cx="14153969" cy="1918034"/>
              <a:chOff x="0" y="0"/>
              <a:chExt cx="3277768" cy="80009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768" cy="800094"/>
              </a:xfrm>
              <a:custGeom>
                <a:avLst/>
                <a:gdLst/>
                <a:ahLst/>
                <a:cxnLst/>
                <a:rect l="l" t="t" r="r" b="b"/>
                <a:pathLst>
                  <a:path w="3277768" h="800094">
                    <a:moveTo>
                      <a:pt x="27896" y="0"/>
                    </a:moveTo>
                    <a:lnTo>
                      <a:pt x="3249872" y="0"/>
                    </a:lnTo>
                    <a:cubicBezTo>
                      <a:pt x="3257271" y="0"/>
                      <a:pt x="3264366" y="2939"/>
                      <a:pt x="3269598" y="8171"/>
                    </a:cubicBezTo>
                    <a:cubicBezTo>
                      <a:pt x="3274829" y="13402"/>
                      <a:pt x="3277768" y="20497"/>
                      <a:pt x="3277768" y="27896"/>
                    </a:cubicBezTo>
                    <a:lnTo>
                      <a:pt x="3277768" y="772198"/>
                    </a:lnTo>
                    <a:cubicBezTo>
                      <a:pt x="3277768" y="779597"/>
                      <a:pt x="3274829" y="786692"/>
                      <a:pt x="3269598" y="791923"/>
                    </a:cubicBezTo>
                    <a:cubicBezTo>
                      <a:pt x="3264366" y="797155"/>
                      <a:pt x="3257271" y="800094"/>
                      <a:pt x="3249872" y="800094"/>
                    </a:cubicBezTo>
                    <a:lnTo>
                      <a:pt x="27896" y="800094"/>
                    </a:lnTo>
                    <a:cubicBezTo>
                      <a:pt x="20497" y="800094"/>
                      <a:pt x="13402" y="797155"/>
                      <a:pt x="8171" y="791923"/>
                    </a:cubicBezTo>
                    <a:cubicBezTo>
                      <a:pt x="2939" y="786692"/>
                      <a:pt x="0" y="779597"/>
                      <a:pt x="0" y="772198"/>
                    </a:cubicBezTo>
                    <a:lnTo>
                      <a:pt x="0" y="27896"/>
                    </a:lnTo>
                    <a:cubicBezTo>
                      <a:pt x="0" y="20497"/>
                      <a:pt x="2939" y="13402"/>
                      <a:pt x="8171" y="8171"/>
                    </a:cubicBezTo>
                    <a:cubicBezTo>
                      <a:pt x="13402" y="2939"/>
                      <a:pt x="20497" y="0"/>
                      <a:pt x="27896" y="0"/>
                    </a:cubicBez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598924" y="1114439"/>
              <a:ext cx="12592862" cy="8092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Câu 3</a:t>
              </a:r>
              <a:r>
                <a:rPr lang="vi-VN" sz="4000" b="1" spc="-408" dirty="0">
                  <a:cs typeface="Arial" panose="020B0604020202020204" pitchFamily="34" charset="0"/>
                </a:rPr>
                <a:t>:  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suy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gì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điều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B7FDDB-2114-4462-9117-DD3E1AE1680F}"/>
              </a:ext>
            </a:extLst>
          </p:cNvPr>
          <p:cNvSpPr txBox="1"/>
          <p:nvPr/>
        </p:nvSpPr>
        <p:spPr>
          <a:xfrm>
            <a:off x="4379510" y="3768138"/>
            <a:ext cx="9031689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Lời</a:t>
            </a:r>
            <a:r>
              <a:rPr lang="vi-VN" sz="4000" dirty="0"/>
              <a:t> </a:t>
            </a:r>
            <a:r>
              <a:rPr lang="vi-VN" sz="4000" dirty="0" err="1"/>
              <a:t>động</a:t>
            </a:r>
            <a:r>
              <a:rPr lang="vi-VN" sz="4000" dirty="0"/>
              <a:t> viên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bố</a:t>
            </a:r>
            <a:r>
              <a:rPr lang="vi-VN" sz="4000" dirty="0"/>
              <a:t> </a:t>
            </a:r>
            <a:r>
              <a:rPr lang="vi-VN" sz="4000" dirty="0" err="1"/>
              <a:t>giúp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 </a:t>
            </a:r>
            <a:r>
              <a:rPr lang="vi-VN" sz="4000" dirty="0" err="1"/>
              <a:t>hiểu</a:t>
            </a:r>
            <a:r>
              <a:rPr lang="vi-VN" sz="4000" dirty="0"/>
              <a:t> ra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tự</a:t>
            </a:r>
            <a:r>
              <a:rPr lang="vi-VN" sz="4000" dirty="0"/>
              <a:t> </a:t>
            </a:r>
            <a:r>
              <a:rPr lang="vi-VN" sz="4000" dirty="0" err="1"/>
              <a:t>hào</a:t>
            </a:r>
            <a:r>
              <a:rPr lang="vi-VN" sz="4000" dirty="0"/>
              <a:t> </a:t>
            </a:r>
            <a:r>
              <a:rPr lang="vi-VN" sz="4000" dirty="0" err="1"/>
              <a:t>về</a:t>
            </a:r>
            <a:r>
              <a:rPr lang="vi-VN" sz="4000" dirty="0"/>
              <a:t> </a:t>
            </a:r>
            <a:r>
              <a:rPr lang="vi-VN" sz="4000" dirty="0" err="1"/>
              <a:t>điểm</a:t>
            </a:r>
            <a:r>
              <a:rPr lang="vi-VN" sz="4000" dirty="0"/>
              <a:t> riêng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mình</a:t>
            </a:r>
            <a:r>
              <a:rPr lang="vi-VN" sz="4000" dirty="0"/>
              <a:t>, không </a:t>
            </a:r>
            <a:r>
              <a:rPr lang="vi-VN" sz="4000" dirty="0" err="1"/>
              <a:t>còn</a:t>
            </a:r>
            <a:r>
              <a:rPr lang="vi-VN" sz="4000" dirty="0"/>
              <a:t> </a:t>
            </a:r>
            <a:r>
              <a:rPr lang="vi-VN" sz="4000" dirty="0" err="1"/>
              <a:t>mặc</a:t>
            </a:r>
            <a:r>
              <a:rPr lang="vi-VN" sz="4000" dirty="0"/>
              <a:t> </a:t>
            </a:r>
            <a:r>
              <a:rPr lang="vi-VN" sz="4000" dirty="0" err="1"/>
              <a:t>cảm</a:t>
            </a:r>
            <a:r>
              <a:rPr lang="vi-VN" sz="4000" dirty="0"/>
              <a:t>, </a:t>
            </a:r>
            <a:r>
              <a:rPr lang="vi-VN" sz="4000" dirty="0" err="1"/>
              <a:t>xấu</a:t>
            </a:r>
            <a:r>
              <a:rPr lang="vi-VN" sz="4000" dirty="0"/>
              <a:t> </a:t>
            </a:r>
            <a:r>
              <a:rPr lang="vi-VN" sz="4000" dirty="0" err="1"/>
              <a:t>hổ</a:t>
            </a:r>
            <a:r>
              <a:rPr lang="vi-VN" sz="4000" dirty="0"/>
              <a:t> </a:t>
            </a: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điều</a:t>
            </a:r>
            <a:r>
              <a:rPr lang="vi-VN" sz="4000" dirty="0"/>
              <a:t> </a:t>
            </a:r>
            <a:r>
              <a:rPr lang="vi-VN" sz="4000" dirty="0" err="1"/>
              <a:t>đó</a:t>
            </a:r>
            <a:r>
              <a:rPr lang="vi-VN" sz="4000" dirty="0"/>
              <a:t> </a:t>
            </a:r>
            <a:r>
              <a:rPr lang="vi-VN" sz="4000" dirty="0" err="1"/>
              <a:t>nữa</a:t>
            </a:r>
            <a:r>
              <a:rPr lang="vi-VN" sz="4000" dirty="0"/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1AB9C5-3EDE-46A0-AEBA-2B87B360A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12" b="92643" l="9901" r="89769">
                        <a14:foregroundMark x1="23432" y1="8174" x2="46964" y2="57493"/>
                        <a14:foregroundMark x1="31353" y1="43597" x2="33333" y2="91281"/>
                        <a14:foregroundMark x1="65347" y1="44687" x2="65347" y2="73420"/>
                        <a14:foregroundMark x1="35644" y1="17166" x2="33333" y2="14441"/>
                        <a14:foregroundMark x1="63366" y1="37330" x2="80858" y2="42779"/>
                        <a14:foregroundMark x1="69967" y1="52861" x2="73267" y2="63760"/>
                        <a14:foregroundMark x1="42244" y1="50136" x2="69967" y2="56403"/>
                        <a14:foregroundMark x1="48845" y1="45504" x2="57756" y2="44687"/>
                        <a14:foregroundMark x1="21122" y1="41962" x2="18812" y2="66485"/>
                        <a14:foregroundMark x1="18812" y1="66485" x2="16832" y2="69210"/>
                        <a14:foregroundMark x1="41254" y1="82171" x2="41254" y2="92098"/>
                        <a14:foregroundMark x1="41254" y1="92098" x2="41254" y2="92098"/>
                        <a14:foregroundMark x1="32343" y1="19891" x2="58746" y2="24523"/>
                        <a14:foregroundMark x1="58746" y1="29155" x2="75578" y2="42779"/>
                        <a14:foregroundMark x1="67657" y1="34605" x2="82178" y2="40054"/>
                        <a14:foregroundMark x1="70957" y1="75749" x2="70957" y2="91281"/>
                        <a14:foregroundMark x1="58746" y1="90191" x2="63366" y2="89373"/>
                        <a14:foregroundMark x1="28053" y1="89373" x2="21122" y2="92098"/>
                        <a14:foregroundMark x1="30693" y1="7902" x2="33333" y2="6812"/>
                        <a14:foregroundMark x1="19472" y1="54768" x2="17162" y2="71390"/>
                        <a14:foregroundMark x1="20792" y1="91553" x2="54455" y2="94823"/>
                        <a14:foregroundMark x1="54455" y1="94823" x2="72607" y2="92643"/>
                        <a14:foregroundMark x1="72607" y1="92643" x2="75248" y2="92643"/>
                        <a14:foregroundMark x1="14521" y1="64578" x2="14851" y2="70572"/>
                        <a14:foregroundMark x1="29043" y1="8447" x2="33003" y2="7084"/>
                        <a14:foregroundMark x1="72607" y1="66485" x2="72607" y2="88283"/>
                        <a14:foregroundMark x1="16172" y1="59128" x2="16172" y2="64305"/>
                        <a14:foregroundMark x1="34323" y1="61308" x2="42244" y2="74932"/>
                        <a14:foregroundMark x1="42244" y1="74932" x2="41914" y2="78202"/>
                        <a14:foregroundMark x1="47195" y1="57221" x2="47195" y2="56403"/>
                        <a14:backgroundMark x1="49749" y1="63518" x2="61056" y2="81744"/>
                        <a14:backgroundMark x1="47195" y1="59401" x2="49416" y2="62981"/>
                        <a14:backgroundMark x1="48845" y1="57493" x2="48845" y2="60763"/>
                        <a14:backgroundMark x1="49265" y1="78707" x2="50495" y2="88011"/>
                        <a14:backgroundMark x1="48463" y1="72634" x2="48826" y2="75384"/>
                        <a14:backgroundMark x1="46535" y1="58038" x2="47940" y2="686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751997" y="4363915"/>
            <a:ext cx="4843668" cy="586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023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0770" y="1497995"/>
            <a:ext cx="11526460" cy="7291010"/>
            <a:chOff x="0" y="0"/>
            <a:chExt cx="2669291" cy="1688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9291" cy="1688448"/>
            </a:xfrm>
            <a:custGeom>
              <a:avLst/>
              <a:gdLst/>
              <a:ahLst/>
              <a:cxnLst/>
              <a:rect l="l" t="t" r="r" b="b"/>
              <a:pathLst>
                <a:path w="2669291" h="1688448">
                  <a:moveTo>
                    <a:pt x="34255" y="0"/>
                  </a:moveTo>
                  <a:lnTo>
                    <a:pt x="2635036" y="0"/>
                  </a:lnTo>
                  <a:cubicBezTo>
                    <a:pt x="2653955" y="0"/>
                    <a:pt x="2669291" y="15336"/>
                    <a:pt x="2669291" y="34255"/>
                  </a:cubicBezTo>
                  <a:lnTo>
                    <a:pt x="2669291" y="1654193"/>
                  </a:lnTo>
                  <a:cubicBezTo>
                    <a:pt x="2669291" y="1663278"/>
                    <a:pt x="2665682" y="1671991"/>
                    <a:pt x="2659258" y="1678415"/>
                  </a:cubicBezTo>
                  <a:cubicBezTo>
                    <a:pt x="2652834" y="1684839"/>
                    <a:pt x="2644121" y="1688448"/>
                    <a:pt x="2635036" y="1688448"/>
                  </a:cubicBezTo>
                  <a:lnTo>
                    <a:pt x="34255" y="1688448"/>
                  </a:lnTo>
                  <a:cubicBezTo>
                    <a:pt x="25170" y="1688448"/>
                    <a:pt x="16457" y="1684839"/>
                    <a:pt x="10033" y="1678415"/>
                  </a:cubicBezTo>
                  <a:cubicBezTo>
                    <a:pt x="3609" y="1671991"/>
                    <a:pt x="0" y="1663278"/>
                    <a:pt x="0" y="1654193"/>
                  </a:cubicBezTo>
                  <a:lnTo>
                    <a:pt x="0" y="34255"/>
                  </a:lnTo>
                  <a:cubicBezTo>
                    <a:pt x="0" y="25170"/>
                    <a:pt x="3609" y="16457"/>
                    <a:pt x="10033" y="10033"/>
                  </a:cubicBezTo>
                  <a:cubicBezTo>
                    <a:pt x="16457" y="3609"/>
                    <a:pt x="25170" y="0"/>
                    <a:pt x="34255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7557" y="423531"/>
            <a:ext cx="14857693" cy="1824370"/>
            <a:chOff x="0" y="0"/>
            <a:chExt cx="2014346" cy="8000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14346" cy="800094"/>
            </a:xfrm>
            <a:custGeom>
              <a:avLst/>
              <a:gdLst/>
              <a:ahLst/>
              <a:cxnLst/>
              <a:rect l="l" t="t" r="r" b="b"/>
              <a:pathLst>
                <a:path w="2014346" h="800094">
                  <a:moveTo>
                    <a:pt x="45393" y="0"/>
                  </a:moveTo>
                  <a:lnTo>
                    <a:pt x="1968953" y="0"/>
                  </a:lnTo>
                  <a:cubicBezTo>
                    <a:pt x="1980992" y="0"/>
                    <a:pt x="1992538" y="4782"/>
                    <a:pt x="2001051" y="13295"/>
                  </a:cubicBezTo>
                  <a:cubicBezTo>
                    <a:pt x="2009563" y="21808"/>
                    <a:pt x="2014346" y="33354"/>
                    <a:pt x="2014346" y="45393"/>
                  </a:cubicBezTo>
                  <a:lnTo>
                    <a:pt x="2014346" y="754701"/>
                  </a:lnTo>
                  <a:cubicBezTo>
                    <a:pt x="2014346" y="779771"/>
                    <a:pt x="1994023" y="800094"/>
                    <a:pt x="1968953" y="800094"/>
                  </a:cubicBezTo>
                  <a:lnTo>
                    <a:pt x="45393" y="800094"/>
                  </a:lnTo>
                  <a:cubicBezTo>
                    <a:pt x="20323" y="800094"/>
                    <a:pt x="0" y="779771"/>
                    <a:pt x="0" y="754701"/>
                  </a:cubicBezTo>
                  <a:lnTo>
                    <a:pt x="0" y="45393"/>
                  </a:lnTo>
                  <a:cubicBezTo>
                    <a:pt x="0" y="20323"/>
                    <a:pt x="20323" y="0"/>
                    <a:pt x="45393" y="0"/>
                  </a:cubicBezTo>
                  <a:close/>
                </a:path>
              </a:pathLst>
            </a:custGeom>
            <a:solidFill>
              <a:srgbClr val="FAE3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46156" y="902134"/>
            <a:ext cx="14010583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Câu 4: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sao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cho cô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4000" dirty="0"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7C8B8D-9483-483D-ABC8-71287A1C2B7C}"/>
              </a:ext>
            </a:extLst>
          </p:cNvPr>
          <p:cNvSpPr txBox="1"/>
          <p:nvPr/>
        </p:nvSpPr>
        <p:spPr>
          <a:xfrm>
            <a:off x="4186896" y="3249970"/>
            <a:ext cx="9529104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nhỏ</a:t>
            </a:r>
            <a:r>
              <a:rPr lang="vi-VN" sz="4000" dirty="0"/>
              <a:t> tin </a:t>
            </a:r>
            <a:r>
              <a:rPr lang="vi-VN" sz="4000" dirty="0" err="1"/>
              <a:t>tưởng</a:t>
            </a:r>
            <a:r>
              <a:rPr lang="vi-VN" sz="4000" dirty="0"/>
              <a:t> </a:t>
            </a:r>
            <a:r>
              <a:rPr lang="vi-VN" sz="4000" dirty="0" err="1"/>
              <a:t>vào</a:t>
            </a:r>
            <a:r>
              <a:rPr lang="vi-VN" sz="4000" dirty="0"/>
              <a:t> cô </a:t>
            </a:r>
            <a:r>
              <a:rPr lang="vi-VN" sz="4000" dirty="0" err="1"/>
              <a:t>giáo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thích</a:t>
            </a:r>
            <a:r>
              <a:rPr lang="vi-VN" sz="4000" dirty="0"/>
              <a:t> </a:t>
            </a:r>
            <a:r>
              <a:rPr lang="vi-VN" sz="4000" dirty="0" err="1"/>
              <a:t>thú</a:t>
            </a:r>
            <a:r>
              <a:rPr lang="vi-VN" sz="4000" dirty="0"/>
              <a:t> khi nghe cô </a:t>
            </a:r>
            <a:r>
              <a:rPr lang="vi-VN" sz="4000" dirty="0" err="1"/>
              <a:t>giải</a:t>
            </a:r>
            <a:r>
              <a:rPr lang="vi-VN" sz="4000" dirty="0"/>
              <a:t> </a:t>
            </a:r>
            <a:r>
              <a:rPr lang="vi-VN" sz="4000" dirty="0" err="1"/>
              <a:t>thích</a:t>
            </a:r>
            <a:r>
              <a:rPr lang="vi-VN" sz="4000" dirty="0"/>
              <a:t> “khi em </a:t>
            </a:r>
            <a:r>
              <a:rPr lang="vi-VN" sz="4000" dirty="0" err="1"/>
              <a:t>kể</a:t>
            </a:r>
            <a:r>
              <a:rPr lang="vi-VN" sz="4000" dirty="0"/>
              <a:t> </a:t>
            </a:r>
            <a:r>
              <a:rPr lang="vi-VN" sz="4000" dirty="0" err="1"/>
              <a:t>điều</a:t>
            </a:r>
            <a:r>
              <a:rPr lang="vi-VN" sz="4000" dirty="0"/>
              <a:t> </a:t>
            </a:r>
            <a:r>
              <a:rPr lang="vi-VN" sz="4000" dirty="0" err="1"/>
              <a:t>bí</a:t>
            </a:r>
            <a:r>
              <a:rPr lang="vi-VN" sz="4000" dirty="0"/>
              <a:t> </a:t>
            </a:r>
            <a:r>
              <a:rPr lang="vi-VN" sz="4000" dirty="0" err="1"/>
              <a:t>mật</a:t>
            </a:r>
            <a:r>
              <a:rPr lang="vi-VN" sz="4000" dirty="0"/>
              <a:t> cho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biết</a:t>
            </a:r>
            <a:r>
              <a:rPr lang="vi-VN" sz="4000" dirty="0"/>
              <a:t> </a:t>
            </a:r>
            <a:r>
              <a:rPr lang="vi-VN" sz="4000" dirty="0" err="1"/>
              <a:t>giữ</a:t>
            </a:r>
            <a:r>
              <a:rPr lang="vi-VN" sz="4000" dirty="0"/>
              <a:t> </a:t>
            </a:r>
            <a:r>
              <a:rPr lang="vi-VN" sz="4000" dirty="0" err="1"/>
              <a:t>nó</a:t>
            </a:r>
            <a:r>
              <a:rPr lang="vi-VN" sz="4000" dirty="0"/>
              <a:t> </a:t>
            </a:r>
            <a:r>
              <a:rPr lang="vi-VN" sz="4000" dirty="0" err="1"/>
              <a:t>thì</a:t>
            </a:r>
            <a:r>
              <a:rPr lang="vi-VN" sz="4000" dirty="0"/>
              <a:t> </a:t>
            </a:r>
            <a:r>
              <a:rPr lang="vi-VN" sz="4000" dirty="0" err="1"/>
              <a:t>bí</a:t>
            </a:r>
            <a:r>
              <a:rPr lang="vi-VN" sz="4000" dirty="0"/>
              <a:t> </a:t>
            </a:r>
            <a:r>
              <a:rPr lang="vi-VN" sz="4000" dirty="0" err="1"/>
              <a:t>mật</a:t>
            </a:r>
            <a:r>
              <a:rPr lang="vi-VN" sz="4000" dirty="0"/>
              <a:t> </a:t>
            </a:r>
            <a:r>
              <a:rPr lang="vi-VN" sz="4000" dirty="0" err="1"/>
              <a:t>vẫn</a:t>
            </a:r>
            <a:r>
              <a:rPr lang="vi-VN" sz="4000" dirty="0"/>
              <a:t> </a:t>
            </a:r>
            <a:r>
              <a:rPr lang="vi-VN" sz="4000" dirty="0" err="1"/>
              <a:t>còn</a:t>
            </a:r>
            <a:r>
              <a:rPr lang="vi-VN" sz="4000" dirty="0"/>
              <a:t>” </a:t>
            </a:r>
            <a:r>
              <a:rPr lang="vi-VN" sz="4000" dirty="0" err="1"/>
              <a:t>và</a:t>
            </a:r>
            <a:r>
              <a:rPr lang="vi-VN" sz="4000" dirty="0"/>
              <a:t> khi </a:t>
            </a:r>
            <a:r>
              <a:rPr lang="vi-VN" sz="4000" dirty="0" err="1"/>
              <a:t>đó</a:t>
            </a:r>
            <a:r>
              <a:rPr lang="vi-VN" sz="4000" dirty="0"/>
              <a:t> “</a:t>
            </a:r>
            <a:r>
              <a:rPr lang="vi-VN" sz="4000" dirty="0" err="1"/>
              <a:t>có</a:t>
            </a:r>
            <a:r>
              <a:rPr lang="vi-VN" sz="4000" dirty="0"/>
              <a:t> hai </a:t>
            </a:r>
            <a:r>
              <a:rPr lang="vi-VN" sz="4000" dirty="0" err="1"/>
              <a:t>người</a:t>
            </a:r>
            <a:r>
              <a:rPr lang="vi-VN" sz="4000" dirty="0"/>
              <a:t> </a:t>
            </a:r>
            <a:r>
              <a:rPr lang="vi-VN" sz="4000" dirty="0" err="1"/>
              <a:t>cùng</a:t>
            </a:r>
            <a:r>
              <a:rPr lang="vi-VN" sz="4000" dirty="0"/>
              <a:t> </a:t>
            </a:r>
            <a:r>
              <a:rPr lang="vi-VN" sz="4000" dirty="0" err="1"/>
              <a:t>giữ</a:t>
            </a:r>
            <a:r>
              <a:rPr lang="vi-VN" sz="4000" dirty="0"/>
              <a:t> chung </a:t>
            </a:r>
            <a:r>
              <a:rPr lang="vi-VN" sz="4000" dirty="0" err="1"/>
              <a:t>một</a:t>
            </a:r>
            <a:r>
              <a:rPr lang="vi-VN" sz="4000" dirty="0"/>
              <a:t> </a:t>
            </a:r>
            <a:r>
              <a:rPr lang="vi-VN" sz="4000" dirty="0" err="1"/>
              <a:t>bí</a:t>
            </a:r>
            <a:r>
              <a:rPr lang="vi-VN" sz="4000" dirty="0"/>
              <a:t> </a:t>
            </a:r>
            <a:r>
              <a:rPr lang="vi-VN" sz="4000" dirty="0" err="1"/>
              <a:t>mật</a:t>
            </a:r>
            <a:r>
              <a:rPr lang="vi-VN" sz="4000" dirty="0"/>
              <a:t>”.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586048-D6A7-4ACD-B72A-99A9D4CFD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9" b="90736" l="7692" r="89879">
                        <a14:foregroundMark x1="10526" y1="46081" x2="10931" y2="63420"/>
                        <a14:foregroundMark x1="9717" y1="44656" x2="9717" y2="63420"/>
                        <a14:foregroundMark x1="8097" y1="51781" x2="8097" y2="56057"/>
                        <a14:foregroundMark x1="8097" y1="49644" x2="8097" y2="58907"/>
                        <a14:foregroundMark x1="19838" y1="89074" x2="19838" y2="90736"/>
                        <a14:foregroundMark x1="19433" y1="15914" x2="26316" y2="29216"/>
                        <a14:foregroundMark x1="26316" y1="29216" x2="27126" y2="29454"/>
                        <a14:foregroundMark x1="31174" y1="19715" x2="41296" y2="29929"/>
                        <a14:foregroundMark x1="22672" y1="19477" x2="27126" y2="46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175" y="3929381"/>
            <a:ext cx="4052721" cy="69076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860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6800" y="1436543"/>
            <a:ext cx="16078200" cy="8050357"/>
            <a:chOff x="0" y="0"/>
            <a:chExt cx="2669291" cy="1688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69291" cy="1688448"/>
            </a:xfrm>
            <a:custGeom>
              <a:avLst/>
              <a:gdLst/>
              <a:ahLst/>
              <a:cxnLst/>
              <a:rect l="l" t="t" r="r" b="b"/>
              <a:pathLst>
                <a:path w="2669291" h="1688448">
                  <a:moveTo>
                    <a:pt x="34255" y="0"/>
                  </a:moveTo>
                  <a:lnTo>
                    <a:pt x="2635036" y="0"/>
                  </a:lnTo>
                  <a:cubicBezTo>
                    <a:pt x="2653955" y="0"/>
                    <a:pt x="2669291" y="15336"/>
                    <a:pt x="2669291" y="34255"/>
                  </a:cubicBezTo>
                  <a:lnTo>
                    <a:pt x="2669291" y="1654193"/>
                  </a:lnTo>
                  <a:cubicBezTo>
                    <a:pt x="2669291" y="1663278"/>
                    <a:pt x="2665682" y="1671991"/>
                    <a:pt x="2659258" y="1678415"/>
                  </a:cubicBezTo>
                  <a:cubicBezTo>
                    <a:pt x="2652834" y="1684839"/>
                    <a:pt x="2644121" y="1688448"/>
                    <a:pt x="2635036" y="1688448"/>
                  </a:cubicBezTo>
                  <a:lnTo>
                    <a:pt x="34255" y="1688448"/>
                  </a:lnTo>
                  <a:cubicBezTo>
                    <a:pt x="25170" y="1688448"/>
                    <a:pt x="16457" y="1684839"/>
                    <a:pt x="10033" y="1678415"/>
                  </a:cubicBezTo>
                  <a:cubicBezTo>
                    <a:pt x="3609" y="1671991"/>
                    <a:pt x="0" y="1663278"/>
                    <a:pt x="0" y="1654193"/>
                  </a:cubicBezTo>
                  <a:lnTo>
                    <a:pt x="0" y="34255"/>
                  </a:lnTo>
                  <a:cubicBezTo>
                    <a:pt x="0" y="25170"/>
                    <a:pt x="3609" y="16457"/>
                    <a:pt x="10033" y="10033"/>
                  </a:cubicBezTo>
                  <a:cubicBezTo>
                    <a:pt x="16457" y="3609"/>
                    <a:pt x="25170" y="0"/>
                    <a:pt x="34255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vi-VN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6BFF39-A332-4DA3-A248-C87332A64C78}"/>
              </a:ext>
            </a:extLst>
          </p:cNvPr>
          <p:cNvGrpSpPr/>
          <p:nvPr/>
        </p:nvGrpSpPr>
        <p:grpSpPr>
          <a:xfrm>
            <a:off x="2114576" y="503362"/>
            <a:ext cx="14153969" cy="1918034"/>
            <a:chOff x="1752598" y="538977"/>
            <a:chExt cx="14153969" cy="1918034"/>
          </a:xfrm>
        </p:grpSpPr>
        <p:grpSp>
          <p:nvGrpSpPr>
            <p:cNvPr id="5" name="Group 5"/>
            <p:cNvGrpSpPr/>
            <p:nvPr/>
          </p:nvGrpSpPr>
          <p:grpSpPr>
            <a:xfrm>
              <a:off x="1752598" y="538977"/>
              <a:ext cx="14153969" cy="1918034"/>
              <a:chOff x="0" y="0"/>
              <a:chExt cx="3277768" cy="80009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3277768" cy="800094"/>
              </a:xfrm>
              <a:custGeom>
                <a:avLst/>
                <a:gdLst/>
                <a:ahLst/>
                <a:cxnLst/>
                <a:rect l="l" t="t" r="r" b="b"/>
                <a:pathLst>
                  <a:path w="3277768" h="800094">
                    <a:moveTo>
                      <a:pt x="27896" y="0"/>
                    </a:moveTo>
                    <a:lnTo>
                      <a:pt x="3249872" y="0"/>
                    </a:lnTo>
                    <a:cubicBezTo>
                      <a:pt x="3257271" y="0"/>
                      <a:pt x="3264366" y="2939"/>
                      <a:pt x="3269598" y="8171"/>
                    </a:cubicBezTo>
                    <a:cubicBezTo>
                      <a:pt x="3274829" y="13402"/>
                      <a:pt x="3277768" y="20497"/>
                      <a:pt x="3277768" y="27896"/>
                    </a:cubicBezTo>
                    <a:lnTo>
                      <a:pt x="3277768" y="772198"/>
                    </a:lnTo>
                    <a:cubicBezTo>
                      <a:pt x="3277768" y="779597"/>
                      <a:pt x="3274829" y="786692"/>
                      <a:pt x="3269598" y="791923"/>
                    </a:cubicBezTo>
                    <a:cubicBezTo>
                      <a:pt x="3264366" y="797155"/>
                      <a:pt x="3257271" y="800094"/>
                      <a:pt x="3249872" y="800094"/>
                    </a:cubicBezTo>
                    <a:lnTo>
                      <a:pt x="27896" y="800094"/>
                    </a:lnTo>
                    <a:cubicBezTo>
                      <a:pt x="20497" y="800094"/>
                      <a:pt x="13402" y="797155"/>
                      <a:pt x="8171" y="791923"/>
                    </a:cubicBezTo>
                    <a:cubicBezTo>
                      <a:pt x="2939" y="786692"/>
                      <a:pt x="0" y="779597"/>
                      <a:pt x="0" y="772198"/>
                    </a:cubicBezTo>
                    <a:lnTo>
                      <a:pt x="0" y="27896"/>
                    </a:lnTo>
                    <a:cubicBezTo>
                      <a:pt x="0" y="20497"/>
                      <a:pt x="2939" y="13402"/>
                      <a:pt x="8171" y="8171"/>
                    </a:cubicBezTo>
                    <a:cubicBezTo>
                      <a:pt x="13402" y="2939"/>
                      <a:pt x="20497" y="0"/>
                      <a:pt x="27896" y="0"/>
                    </a:cubicBez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2598923" y="601260"/>
              <a:ext cx="12592862" cy="17325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Câu 5: 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như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thế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nào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“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nét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riêng” (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dáng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giọng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cách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ăn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mặc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,…)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mỗi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người</a:t>
              </a:r>
              <a:r>
                <a:rPr lang="vi-VN" sz="4000" dirty="0">
                  <a:solidFill>
                    <a:schemeClr val="tx1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AB7FDDB-2114-4462-9117-DD3E1AE1680F}"/>
              </a:ext>
            </a:extLst>
          </p:cNvPr>
          <p:cNvSpPr txBox="1"/>
          <p:nvPr/>
        </p:nvSpPr>
        <p:spPr>
          <a:xfrm>
            <a:off x="3090898" y="3031704"/>
            <a:ext cx="12592862" cy="612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800" dirty="0"/>
              <a:t>Ai </a:t>
            </a:r>
            <a:r>
              <a:rPr lang="vi-VN" sz="3800" dirty="0" err="1"/>
              <a:t>cũng</a:t>
            </a:r>
            <a:r>
              <a:rPr lang="vi-VN" sz="3800" dirty="0"/>
              <a:t> </a:t>
            </a:r>
            <a:r>
              <a:rPr lang="vi-VN" sz="3800" dirty="0" err="1"/>
              <a:t>có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“</a:t>
            </a:r>
            <a:r>
              <a:rPr lang="vi-VN" sz="3800" dirty="0" err="1"/>
              <a:t>nét</a:t>
            </a:r>
            <a:r>
              <a:rPr lang="vi-VN" sz="3800" dirty="0"/>
              <a:t> riêng”, </a:t>
            </a:r>
            <a:r>
              <a:rPr lang="vi-VN" sz="3800" dirty="0" err="1"/>
              <a:t>nhờ</a:t>
            </a:r>
            <a:r>
              <a:rPr lang="vi-VN" sz="3800" dirty="0"/>
              <a:t> </a:t>
            </a:r>
            <a:r>
              <a:rPr lang="vi-VN" sz="3800" dirty="0" err="1"/>
              <a:t>đó</a:t>
            </a:r>
            <a:r>
              <a:rPr lang="vi-VN" sz="3800" dirty="0"/>
              <a:t> </a:t>
            </a:r>
            <a:r>
              <a:rPr lang="vi-VN" sz="3800" dirty="0" err="1"/>
              <a:t>mà</a:t>
            </a:r>
            <a:r>
              <a:rPr lang="vi-VN" sz="3800" dirty="0"/>
              <a:t> </a:t>
            </a:r>
            <a:r>
              <a:rPr lang="vi-VN" sz="3800" dirty="0" err="1"/>
              <a:t>khác</a:t>
            </a:r>
            <a:r>
              <a:rPr lang="vi-VN" sz="3800" dirty="0"/>
              <a:t> </a:t>
            </a:r>
            <a:r>
              <a:rPr lang="vi-VN" sz="3800" dirty="0" err="1"/>
              <a:t>với</a:t>
            </a:r>
            <a:r>
              <a:rPr lang="vi-VN" sz="3800" dirty="0"/>
              <a:t> </a:t>
            </a:r>
            <a:r>
              <a:rPr lang="vi-VN" sz="3800" dirty="0" err="1"/>
              <a:t>mọi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800" dirty="0" err="1"/>
              <a:t>Mỗi</a:t>
            </a:r>
            <a:r>
              <a:rPr lang="vi-VN" sz="3800" dirty="0"/>
              <a:t> </a:t>
            </a:r>
            <a:r>
              <a:rPr lang="vi-VN" sz="3800" dirty="0" err="1"/>
              <a:t>người</a:t>
            </a:r>
            <a:r>
              <a:rPr lang="vi-VN" sz="3800" dirty="0"/>
              <a:t> nên </a:t>
            </a:r>
            <a:r>
              <a:rPr lang="vi-VN" sz="3800" dirty="0" err="1"/>
              <a:t>tự</a:t>
            </a:r>
            <a:r>
              <a:rPr lang="vi-VN" sz="3800" dirty="0"/>
              <a:t> tin, </a:t>
            </a:r>
            <a:r>
              <a:rPr lang="vi-VN" sz="3800" dirty="0" err="1"/>
              <a:t>tự</a:t>
            </a:r>
            <a:r>
              <a:rPr lang="vi-VN" sz="3800" dirty="0"/>
              <a:t> </a:t>
            </a:r>
            <a:r>
              <a:rPr lang="vi-VN" sz="3800" dirty="0" err="1"/>
              <a:t>hào</a:t>
            </a:r>
            <a:r>
              <a:rPr lang="vi-VN" sz="3800" dirty="0"/>
              <a:t> </a:t>
            </a:r>
            <a:r>
              <a:rPr lang="vi-VN" sz="3800" dirty="0" err="1"/>
              <a:t>về</a:t>
            </a:r>
            <a:r>
              <a:rPr lang="vi-VN" sz="3800" dirty="0"/>
              <a:t> “</a:t>
            </a:r>
            <a:r>
              <a:rPr lang="vi-VN" sz="3800" dirty="0" err="1"/>
              <a:t>nét</a:t>
            </a:r>
            <a:r>
              <a:rPr lang="vi-VN" sz="3800" dirty="0"/>
              <a:t> riêng”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mình</a:t>
            </a:r>
            <a:r>
              <a:rPr lang="vi-VN" sz="3800" dirty="0"/>
              <a:t>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3800" dirty="0"/>
              <a:t>Tuy nhiên, không nên </a:t>
            </a:r>
            <a:r>
              <a:rPr lang="vi-VN" sz="3800" dirty="0" err="1"/>
              <a:t>cố</a:t>
            </a:r>
            <a:r>
              <a:rPr lang="vi-VN" sz="3800" dirty="0"/>
              <a:t> </a:t>
            </a:r>
            <a:r>
              <a:rPr lang="vi-VN" sz="3800" dirty="0" err="1"/>
              <a:t>tình</a:t>
            </a:r>
            <a:r>
              <a:rPr lang="vi-VN" sz="3800" dirty="0"/>
              <a:t> </a:t>
            </a:r>
            <a:r>
              <a:rPr lang="vi-VN" sz="3800" dirty="0" err="1"/>
              <a:t>tạo</a:t>
            </a:r>
            <a:r>
              <a:rPr lang="vi-VN" sz="3800" dirty="0"/>
              <a:t> nên “</a:t>
            </a:r>
            <a:r>
              <a:rPr lang="vi-VN" sz="3800" dirty="0" err="1"/>
              <a:t>nét</a:t>
            </a:r>
            <a:r>
              <a:rPr lang="vi-VN" sz="3800" dirty="0"/>
              <a:t> riêng” </a:t>
            </a:r>
            <a:r>
              <a:rPr lang="vi-VN" sz="3800" dirty="0" err="1"/>
              <a:t>bằng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cách</a:t>
            </a:r>
            <a:r>
              <a:rPr lang="vi-VN" sz="3800" dirty="0"/>
              <a:t> tiêu </a:t>
            </a:r>
            <a:r>
              <a:rPr lang="vi-VN" sz="3800" dirty="0" err="1"/>
              <a:t>cực</a:t>
            </a:r>
            <a:r>
              <a:rPr lang="vi-VN" sz="3800" dirty="0"/>
              <a:t> (như </a:t>
            </a:r>
            <a:r>
              <a:rPr lang="vi-VN" sz="3800" dirty="0" err="1"/>
              <a:t>nói</a:t>
            </a:r>
            <a:r>
              <a:rPr lang="vi-VN" sz="3800" dirty="0"/>
              <a:t> năng không văn minh, ăn </a:t>
            </a:r>
            <a:r>
              <a:rPr lang="vi-VN" sz="3800" dirty="0" err="1"/>
              <a:t>mặc</a:t>
            </a:r>
            <a:r>
              <a:rPr lang="vi-VN" sz="3800" dirty="0"/>
              <a:t> không </a:t>
            </a:r>
            <a:r>
              <a:rPr lang="vi-VN" sz="3800" dirty="0" err="1"/>
              <a:t>sạch</a:t>
            </a:r>
            <a:r>
              <a:rPr lang="vi-VN" sz="3800" dirty="0"/>
              <a:t> </a:t>
            </a:r>
            <a:r>
              <a:rPr lang="vi-VN" sz="3800" dirty="0" err="1"/>
              <a:t>sẽ</a:t>
            </a:r>
            <a:r>
              <a:rPr lang="vi-VN" sz="3800" dirty="0"/>
              <a:t>,…). Không nên trêu </a:t>
            </a:r>
            <a:r>
              <a:rPr lang="vi-VN" sz="3800" dirty="0" err="1"/>
              <a:t>chọc</a:t>
            </a:r>
            <a:r>
              <a:rPr lang="vi-VN" sz="3800" dirty="0"/>
              <a:t> </a:t>
            </a:r>
            <a:r>
              <a:rPr lang="vi-VN" sz="3800" dirty="0" err="1"/>
              <a:t>bạn</a:t>
            </a:r>
            <a:r>
              <a:rPr lang="vi-VN" sz="3800" dirty="0"/>
              <a:t> </a:t>
            </a:r>
            <a:r>
              <a:rPr lang="vi-VN" sz="3800" dirty="0" err="1"/>
              <a:t>vì</a:t>
            </a:r>
            <a:r>
              <a:rPr lang="vi-VN" sz="3800" dirty="0"/>
              <a:t> </a:t>
            </a:r>
            <a:r>
              <a:rPr lang="vi-VN" sz="3800" dirty="0" err="1"/>
              <a:t>những</a:t>
            </a:r>
            <a:r>
              <a:rPr lang="vi-VN" sz="3800" dirty="0"/>
              <a:t> </a:t>
            </a:r>
            <a:r>
              <a:rPr lang="vi-VN" sz="3800" dirty="0" err="1"/>
              <a:t>nét</a:t>
            </a:r>
            <a:r>
              <a:rPr lang="vi-VN" sz="3800" dirty="0"/>
              <a:t> riêng </a:t>
            </a:r>
            <a:r>
              <a:rPr lang="vi-VN" sz="3800" dirty="0" err="1"/>
              <a:t>của</a:t>
            </a:r>
            <a:r>
              <a:rPr lang="vi-VN" sz="3800" dirty="0"/>
              <a:t> </a:t>
            </a:r>
            <a:r>
              <a:rPr lang="vi-VN" sz="3800" dirty="0" err="1"/>
              <a:t>bạn</a:t>
            </a:r>
            <a:r>
              <a:rPr lang="vi-VN" sz="38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ED7284F-2573-44F9-8A9D-F121C7C9D8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95" b="96216" l="9537" r="89646">
                        <a14:foregroundMark x1="23706" y1="25676" x2="23706" y2="38919"/>
                        <a14:foregroundMark x1="23706" y1="38919" x2="35967" y2="51081"/>
                        <a14:foregroundMark x1="35967" y1="51081" x2="38692" y2="52432"/>
                        <a14:foregroundMark x1="17984" y1="31081" x2="21526" y2="35405"/>
                        <a14:foregroundMark x1="22343" y1="35135" x2="22071" y2="45946"/>
                        <a14:foregroundMark x1="26158" y1="20811" x2="47411" y2="7568"/>
                        <a14:foregroundMark x1="47411" y1="7568" x2="65395" y2="12973"/>
                        <a14:foregroundMark x1="65395" y1="12973" x2="73842" y2="27297"/>
                        <a14:foregroundMark x1="73842" y1="27297" x2="75477" y2="48649"/>
                        <a14:foregroundMark x1="75477" y1="48649" x2="73842" y2="52973"/>
                        <a14:foregroundMark x1="61308" y1="48378" x2="62943" y2="57838"/>
                        <a14:foregroundMark x1="60490" y1="13243" x2="60763" y2="24324"/>
                        <a14:foregroundMark x1="60763" y1="5405" x2="61308" y2="4595"/>
                        <a14:foregroundMark x1="68120" y1="22432" x2="74387" y2="26486"/>
                        <a14:foregroundMark x1="69482" y1="16757" x2="81199" y2="33243"/>
                        <a14:foregroundMark x1="81199" y1="33243" x2="81199" y2="33243"/>
                        <a14:foregroundMark x1="39510" y1="82973" x2="46322" y2="96216"/>
                        <a14:foregroundMark x1="46322" y1="96216" x2="49864" y2="95946"/>
                        <a14:foregroundMark x1="44142" y1="40000" x2="46049" y2="75405"/>
                        <a14:foregroundMark x1="35150" y1="62432" x2="41962" y2="79730"/>
                        <a14:foregroundMark x1="41962" y1="79730" x2="41962" y2="78919"/>
                        <a14:foregroundMark x1="33787" y1="38108" x2="42779" y2="57568"/>
                        <a14:foregroundMark x1="33787" y1="14595" x2="20981" y2="23514"/>
                        <a14:foregroundMark x1="20981" y1="23514" x2="20981" y2="24324"/>
                        <a14:foregroundMark x1="32425" y1="13243" x2="49864" y2="19730"/>
                        <a14:foregroundMark x1="49591" y1="19730" x2="57221" y2="34054"/>
                        <a14:foregroundMark x1="52316" y1="27027" x2="54496" y2="39189"/>
                        <a14:foregroundMark x1="67030" y1="61081" x2="67074" y2="61801"/>
                        <a14:foregroundMark x1="70300" y1="61351" x2="70293" y2="61460"/>
                        <a14:backgroundMark x1="63488" y1="65946" x2="68937" y2="74054"/>
                        <a14:backgroundMark x1="66213" y1="65135" x2="67030" y2="69459"/>
                        <a14:backgroundMark x1="66213" y1="61892" x2="67030" y2="694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51993" y="6917670"/>
            <a:ext cx="3342891" cy="3370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1382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550580" y="2136160"/>
            <a:ext cx="4838176" cy="531072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395472" y="5059888"/>
            <a:ext cx="5143500" cy="5310723"/>
            <a:chOff x="0" y="0"/>
            <a:chExt cx="1933432" cy="15051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33432" cy="1505191"/>
            </a:xfrm>
            <a:custGeom>
              <a:avLst/>
              <a:gdLst/>
              <a:ahLst/>
              <a:cxnLst/>
              <a:rect l="l" t="t" r="r" b="b"/>
              <a:pathLst>
                <a:path w="1933432" h="1505191">
                  <a:moveTo>
                    <a:pt x="0" y="0"/>
                  </a:moveTo>
                  <a:lnTo>
                    <a:pt x="1933432" y="0"/>
                  </a:lnTo>
                  <a:lnTo>
                    <a:pt x="1933432" y="1505191"/>
                  </a:lnTo>
                  <a:lnTo>
                    <a:pt x="0" y="15051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5400000">
            <a:off x="7596945" y="-375697"/>
            <a:ext cx="10765134" cy="11038395"/>
            <a:chOff x="0" y="0"/>
            <a:chExt cx="2639124" cy="27061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9124" cy="2706115"/>
            </a:xfrm>
            <a:custGeom>
              <a:avLst/>
              <a:gdLst/>
              <a:ahLst/>
              <a:cxnLst/>
              <a:rect l="l" t="t" r="r" b="b"/>
              <a:pathLst>
                <a:path w="2639124" h="2706115">
                  <a:moveTo>
                    <a:pt x="0" y="0"/>
                  </a:moveTo>
                  <a:lnTo>
                    <a:pt x="2639124" y="0"/>
                  </a:lnTo>
                  <a:lnTo>
                    <a:pt x="2639124" y="2706115"/>
                  </a:lnTo>
                  <a:lnTo>
                    <a:pt x="0" y="27061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417998" y="1555681"/>
            <a:ext cx="5098448" cy="846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8"/>
              </a:lnSpc>
            </a:pPr>
            <a:r>
              <a:rPr lang="vi-VN" sz="6598" b="1" spc="-30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6598" b="1" spc="-303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2CBD656-2F3F-4E7E-B152-62236B6B09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5" b="89776" l="9559" r="89951">
                        <a14:foregroundMark x1="37255" y1="72319" x2="45098" y2="58853"/>
                        <a14:foregroundMark x1="42402" y1="63591" x2="75735" y2="68080"/>
                        <a14:foregroundMark x1="64230" y1="77347" x2="63971" y2="77556"/>
                        <a14:foregroundMark x1="67376" y1="74813" x2="64494" y2="77134"/>
                        <a14:foregroundMark x1="75735" y1="68080" x2="68305" y2="74065"/>
                        <a14:foregroundMark x1="74510" y1="69576" x2="25980" y2="70823"/>
                        <a14:foregroundMark x1="25980" y1="70823" x2="54167" y2="75561"/>
                        <a14:foregroundMark x1="74510" y1="69576" x2="87010" y2="63591"/>
                        <a14:foregroundMark x1="89461" y1="45636" x2="89461" y2="53616"/>
                        <a14:foregroundMark x1="11275" y1="49875" x2="9559" y2="48130"/>
                        <a14:foregroundMark x1="54902" y1="74564" x2="64706" y2="74314"/>
                        <a14:foregroundMark x1="64706" y1="74314" x2="65196" y2="74065"/>
                        <a14:backgroundMark x1="63971" y1="78055" x2="64706" y2="765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75444" y="4249906"/>
            <a:ext cx="7686804" cy="7554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03F61D0-E06C-4D94-B516-99E46B66582C}"/>
              </a:ext>
            </a:extLst>
          </p:cNvPr>
          <p:cNvGrpSpPr/>
          <p:nvPr/>
        </p:nvGrpSpPr>
        <p:grpSpPr>
          <a:xfrm>
            <a:off x="7330303" y="2614557"/>
            <a:ext cx="10719103" cy="5050379"/>
            <a:chOff x="7568897" y="2836321"/>
            <a:chExt cx="10719103" cy="5050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DF171F1-9CA0-46FE-AC48-EAF1E7D555A4}"/>
                </a:ext>
              </a:extLst>
            </p:cNvPr>
            <p:cNvSpPr/>
            <p:nvPr/>
          </p:nvSpPr>
          <p:spPr>
            <a:xfrm>
              <a:off x="8001000" y="3390900"/>
              <a:ext cx="10287000" cy="4495800"/>
            </a:xfrm>
            <a:custGeom>
              <a:avLst/>
              <a:gdLst>
                <a:gd name="connsiteX0" fmla="*/ 0 w 10287000"/>
                <a:gd name="connsiteY0" fmla="*/ 0 h 4495800"/>
                <a:gd name="connsiteX1" fmla="*/ 377190 w 10287000"/>
                <a:gd name="connsiteY1" fmla="*/ 0 h 4495800"/>
                <a:gd name="connsiteX2" fmla="*/ 960120 w 10287000"/>
                <a:gd name="connsiteY2" fmla="*/ 0 h 4495800"/>
                <a:gd name="connsiteX3" fmla="*/ 1851660 w 10287000"/>
                <a:gd name="connsiteY3" fmla="*/ 0 h 4495800"/>
                <a:gd name="connsiteX4" fmla="*/ 2640330 w 10287000"/>
                <a:gd name="connsiteY4" fmla="*/ 0 h 4495800"/>
                <a:gd name="connsiteX5" fmla="*/ 3326130 w 10287000"/>
                <a:gd name="connsiteY5" fmla="*/ 0 h 4495800"/>
                <a:gd name="connsiteX6" fmla="*/ 4114800 w 10287000"/>
                <a:gd name="connsiteY6" fmla="*/ 0 h 4495800"/>
                <a:gd name="connsiteX7" fmla="*/ 5006340 w 10287000"/>
                <a:gd name="connsiteY7" fmla="*/ 0 h 4495800"/>
                <a:gd name="connsiteX8" fmla="*/ 5692140 w 10287000"/>
                <a:gd name="connsiteY8" fmla="*/ 0 h 4495800"/>
                <a:gd name="connsiteX9" fmla="*/ 6583680 w 10287000"/>
                <a:gd name="connsiteY9" fmla="*/ 0 h 4495800"/>
                <a:gd name="connsiteX10" fmla="*/ 7475220 w 10287000"/>
                <a:gd name="connsiteY10" fmla="*/ 0 h 4495800"/>
                <a:gd name="connsiteX11" fmla="*/ 8161020 w 10287000"/>
                <a:gd name="connsiteY11" fmla="*/ 0 h 4495800"/>
                <a:gd name="connsiteX12" fmla="*/ 8743950 w 10287000"/>
                <a:gd name="connsiteY12" fmla="*/ 0 h 4495800"/>
                <a:gd name="connsiteX13" fmla="*/ 9326880 w 10287000"/>
                <a:gd name="connsiteY13" fmla="*/ 0 h 4495800"/>
                <a:gd name="connsiteX14" fmla="*/ 9704070 w 10287000"/>
                <a:gd name="connsiteY14" fmla="*/ 0 h 4495800"/>
                <a:gd name="connsiteX15" fmla="*/ 10287000 w 10287000"/>
                <a:gd name="connsiteY15" fmla="*/ 0 h 4495800"/>
                <a:gd name="connsiteX16" fmla="*/ 10287000 w 10287000"/>
                <a:gd name="connsiteY16" fmla="*/ 642257 h 4495800"/>
                <a:gd name="connsiteX17" fmla="*/ 10287000 w 10287000"/>
                <a:gd name="connsiteY17" fmla="*/ 1284514 h 4495800"/>
                <a:gd name="connsiteX18" fmla="*/ 10287000 w 10287000"/>
                <a:gd name="connsiteY18" fmla="*/ 2016687 h 4495800"/>
                <a:gd name="connsiteX19" fmla="*/ 10287000 w 10287000"/>
                <a:gd name="connsiteY19" fmla="*/ 2703903 h 4495800"/>
                <a:gd name="connsiteX20" fmla="*/ 10287000 w 10287000"/>
                <a:gd name="connsiteY20" fmla="*/ 3301202 h 4495800"/>
                <a:gd name="connsiteX21" fmla="*/ 10287000 w 10287000"/>
                <a:gd name="connsiteY21" fmla="*/ 4495800 h 4495800"/>
                <a:gd name="connsiteX22" fmla="*/ 9909810 w 10287000"/>
                <a:gd name="connsiteY22" fmla="*/ 4495800 h 4495800"/>
                <a:gd name="connsiteX23" fmla="*/ 9018270 w 10287000"/>
                <a:gd name="connsiteY23" fmla="*/ 4495800 h 4495800"/>
                <a:gd name="connsiteX24" fmla="*/ 8435340 w 10287000"/>
                <a:gd name="connsiteY24" fmla="*/ 4495800 h 4495800"/>
                <a:gd name="connsiteX25" fmla="*/ 7749540 w 10287000"/>
                <a:gd name="connsiteY25" fmla="*/ 4495800 h 4495800"/>
                <a:gd name="connsiteX26" fmla="*/ 7372350 w 10287000"/>
                <a:gd name="connsiteY26" fmla="*/ 4495800 h 4495800"/>
                <a:gd name="connsiteX27" fmla="*/ 6480810 w 10287000"/>
                <a:gd name="connsiteY27" fmla="*/ 4495800 h 4495800"/>
                <a:gd name="connsiteX28" fmla="*/ 5897880 w 10287000"/>
                <a:gd name="connsiteY28" fmla="*/ 4495800 h 4495800"/>
                <a:gd name="connsiteX29" fmla="*/ 5417820 w 10287000"/>
                <a:gd name="connsiteY29" fmla="*/ 4495800 h 4495800"/>
                <a:gd name="connsiteX30" fmla="*/ 4526280 w 10287000"/>
                <a:gd name="connsiteY30" fmla="*/ 4495800 h 4495800"/>
                <a:gd name="connsiteX31" fmla="*/ 3737610 w 10287000"/>
                <a:gd name="connsiteY31" fmla="*/ 4495800 h 4495800"/>
                <a:gd name="connsiteX32" fmla="*/ 3154680 w 10287000"/>
                <a:gd name="connsiteY32" fmla="*/ 4495800 h 4495800"/>
                <a:gd name="connsiteX33" fmla="*/ 2571750 w 10287000"/>
                <a:gd name="connsiteY33" fmla="*/ 4495800 h 4495800"/>
                <a:gd name="connsiteX34" fmla="*/ 1680210 w 10287000"/>
                <a:gd name="connsiteY34" fmla="*/ 4495800 h 4495800"/>
                <a:gd name="connsiteX35" fmla="*/ 788670 w 10287000"/>
                <a:gd name="connsiteY35" fmla="*/ 4495800 h 4495800"/>
                <a:gd name="connsiteX36" fmla="*/ 0 w 10287000"/>
                <a:gd name="connsiteY36" fmla="*/ 4495800 h 4495800"/>
                <a:gd name="connsiteX37" fmla="*/ 0 w 10287000"/>
                <a:gd name="connsiteY37" fmla="*/ 3808585 h 4495800"/>
                <a:gd name="connsiteX38" fmla="*/ 0 w 10287000"/>
                <a:gd name="connsiteY38" fmla="*/ 3211286 h 4495800"/>
                <a:gd name="connsiteX39" fmla="*/ 0 w 10287000"/>
                <a:gd name="connsiteY39" fmla="*/ 2703903 h 4495800"/>
                <a:gd name="connsiteX40" fmla="*/ 0 w 10287000"/>
                <a:gd name="connsiteY40" fmla="*/ 2016687 h 4495800"/>
                <a:gd name="connsiteX41" fmla="*/ 0 w 10287000"/>
                <a:gd name="connsiteY41" fmla="*/ 1284514 h 4495800"/>
                <a:gd name="connsiteX42" fmla="*/ 0 w 10287000"/>
                <a:gd name="connsiteY42" fmla="*/ 642257 h 4495800"/>
                <a:gd name="connsiteX43" fmla="*/ 0 w 10287000"/>
                <a:gd name="connsiteY43" fmla="*/ 0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0287000" h="4495800" fill="none" extrusionOk="0">
                  <a:moveTo>
                    <a:pt x="0" y="0"/>
                  </a:moveTo>
                  <a:cubicBezTo>
                    <a:pt x="139359" y="-7156"/>
                    <a:pt x="203445" y="10872"/>
                    <a:pt x="377190" y="0"/>
                  </a:cubicBezTo>
                  <a:cubicBezTo>
                    <a:pt x="550935" y="-10872"/>
                    <a:pt x="816046" y="6361"/>
                    <a:pt x="960120" y="0"/>
                  </a:cubicBezTo>
                  <a:cubicBezTo>
                    <a:pt x="1104194" y="-6361"/>
                    <a:pt x="1607383" y="40140"/>
                    <a:pt x="1851660" y="0"/>
                  </a:cubicBezTo>
                  <a:cubicBezTo>
                    <a:pt x="2095937" y="-40140"/>
                    <a:pt x="2447222" y="-10631"/>
                    <a:pt x="2640330" y="0"/>
                  </a:cubicBezTo>
                  <a:cubicBezTo>
                    <a:pt x="2833438" y="10631"/>
                    <a:pt x="3125680" y="24610"/>
                    <a:pt x="3326130" y="0"/>
                  </a:cubicBezTo>
                  <a:cubicBezTo>
                    <a:pt x="3526580" y="-24610"/>
                    <a:pt x="3737786" y="-37613"/>
                    <a:pt x="4114800" y="0"/>
                  </a:cubicBezTo>
                  <a:cubicBezTo>
                    <a:pt x="4491814" y="37613"/>
                    <a:pt x="4708015" y="-15354"/>
                    <a:pt x="5006340" y="0"/>
                  </a:cubicBezTo>
                  <a:cubicBezTo>
                    <a:pt x="5304665" y="15354"/>
                    <a:pt x="5450365" y="-18871"/>
                    <a:pt x="5692140" y="0"/>
                  </a:cubicBezTo>
                  <a:cubicBezTo>
                    <a:pt x="5933915" y="18871"/>
                    <a:pt x="6311123" y="38435"/>
                    <a:pt x="6583680" y="0"/>
                  </a:cubicBezTo>
                  <a:cubicBezTo>
                    <a:pt x="6856237" y="-38435"/>
                    <a:pt x="7192252" y="8401"/>
                    <a:pt x="7475220" y="0"/>
                  </a:cubicBezTo>
                  <a:cubicBezTo>
                    <a:pt x="7758188" y="-8401"/>
                    <a:pt x="7961909" y="-28875"/>
                    <a:pt x="8161020" y="0"/>
                  </a:cubicBezTo>
                  <a:cubicBezTo>
                    <a:pt x="8360131" y="28875"/>
                    <a:pt x="8618903" y="-3545"/>
                    <a:pt x="8743950" y="0"/>
                  </a:cubicBezTo>
                  <a:cubicBezTo>
                    <a:pt x="8868997" y="3545"/>
                    <a:pt x="9203076" y="-15004"/>
                    <a:pt x="9326880" y="0"/>
                  </a:cubicBezTo>
                  <a:cubicBezTo>
                    <a:pt x="9450684" y="15004"/>
                    <a:pt x="9618645" y="8106"/>
                    <a:pt x="9704070" y="0"/>
                  </a:cubicBezTo>
                  <a:cubicBezTo>
                    <a:pt x="9789495" y="-8106"/>
                    <a:pt x="10088562" y="-17269"/>
                    <a:pt x="10287000" y="0"/>
                  </a:cubicBezTo>
                  <a:cubicBezTo>
                    <a:pt x="10295116" y="211407"/>
                    <a:pt x="10308369" y="439215"/>
                    <a:pt x="10287000" y="642257"/>
                  </a:cubicBezTo>
                  <a:cubicBezTo>
                    <a:pt x="10265631" y="845299"/>
                    <a:pt x="10294232" y="1058453"/>
                    <a:pt x="10287000" y="1284514"/>
                  </a:cubicBezTo>
                  <a:cubicBezTo>
                    <a:pt x="10279768" y="1510575"/>
                    <a:pt x="10255523" y="1689893"/>
                    <a:pt x="10287000" y="2016687"/>
                  </a:cubicBezTo>
                  <a:cubicBezTo>
                    <a:pt x="10318477" y="2343481"/>
                    <a:pt x="10275403" y="2420268"/>
                    <a:pt x="10287000" y="2703903"/>
                  </a:cubicBezTo>
                  <a:cubicBezTo>
                    <a:pt x="10298597" y="2987538"/>
                    <a:pt x="10312022" y="3091342"/>
                    <a:pt x="10287000" y="3301202"/>
                  </a:cubicBezTo>
                  <a:cubicBezTo>
                    <a:pt x="10261978" y="3511062"/>
                    <a:pt x="10297183" y="4054746"/>
                    <a:pt x="10287000" y="4495800"/>
                  </a:cubicBezTo>
                  <a:cubicBezTo>
                    <a:pt x="10208673" y="4480382"/>
                    <a:pt x="10058366" y="4500806"/>
                    <a:pt x="9909810" y="4495800"/>
                  </a:cubicBezTo>
                  <a:cubicBezTo>
                    <a:pt x="9761254" y="4490795"/>
                    <a:pt x="9302201" y="4467199"/>
                    <a:pt x="9018270" y="4495800"/>
                  </a:cubicBezTo>
                  <a:cubicBezTo>
                    <a:pt x="8734339" y="4524401"/>
                    <a:pt x="8608772" y="4521672"/>
                    <a:pt x="8435340" y="4495800"/>
                  </a:cubicBezTo>
                  <a:cubicBezTo>
                    <a:pt x="8261908" y="4469929"/>
                    <a:pt x="7963082" y="4509536"/>
                    <a:pt x="7749540" y="4495800"/>
                  </a:cubicBezTo>
                  <a:cubicBezTo>
                    <a:pt x="7535998" y="4482064"/>
                    <a:pt x="7493721" y="4507237"/>
                    <a:pt x="7372350" y="4495800"/>
                  </a:cubicBezTo>
                  <a:cubicBezTo>
                    <a:pt x="7250979" y="4484364"/>
                    <a:pt x="6878700" y="4484099"/>
                    <a:pt x="6480810" y="4495800"/>
                  </a:cubicBezTo>
                  <a:cubicBezTo>
                    <a:pt x="6082920" y="4507501"/>
                    <a:pt x="6134061" y="4513422"/>
                    <a:pt x="5897880" y="4495800"/>
                  </a:cubicBezTo>
                  <a:cubicBezTo>
                    <a:pt x="5661699" y="4478179"/>
                    <a:pt x="5625200" y="4493772"/>
                    <a:pt x="5417820" y="4495800"/>
                  </a:cubicBezTo>
                  <a:cubicBezTo>
                    <a:pt x="5210440" y="4497828"/>
                    <a:pt x="4870704" y="4463940"/>
                    <a:pt x="4526280" y="4495800"/>
                  </a:cubicBezTo>
                  <a:cubicBezTo>
                    <a:pt x="4181856" y="4527660"/>
                    <a:pt x="4129069" y="4531810"/>
                    <a:pt x="3737610" y="4495800"/>
                  </a:cubicBezTo>
                  <a:cubicBezTo>
                    <a:pt x="3346151" y="4459791"/>
                    <a:pt x="3273837" y="4491391"/>
                    <a:pt x="3154680" y="4495800"/>
                  </a:cubicBezTo>
                  <a:cubicBezTo>
                    <a:pt x="3035523" y="4500210"/>
                    <a:pt x="2786576" y="4486558"/>
                    <a:pt x="2571750" y="4495800"/>
                  </a:cubicBezTo>
                  <a:cubicBezTo>
                    <a:pt x="2356924" y="4505043"/>
                    <a:pt x="1958777" y="4488215"/>
                    <a:pt x="1680210" y="4495800"/>
                  </a:cubicBezTo>
                  <a:cubicBezTo>
                    <a:pt x="1401643" y="4503385"/>
                    <a:pt x="1102651" y="4487550"/>
                    <a:pt x="788670" y="4495800"/>
                  </a:cubicBezTo>
                  <a:cubicBezTo>
                    <a:pt x="474689" y="4504050"/>
                    <a:pt x="221998" y="4525719"/>
                    <a:pt x="0" y="4495800"/>
                  </a:cubicBezTo>
                  <a:cubicBezTo>
                    <a:pt x="-9497" y="4230876"/>
                    <a:pt x="-7739" y="4108861"/>
                    <a:pt x="0" y="3808585"/>
                  </a:cubicBezTo>
                  <a:cubicBezTo>
                    <a:pt x="7739" y="3508309"/>
                    <a:pt x="-7776" y="3379145"/>
                    <a:pt x="0" y="3211286"/>
                  </a:cubicBezTo>
                  <a:cubicBezTo>
                    <a:pt x="7776" y="3043427"/>
                    <a:pt x="-18585" y="2915550"/>
                    <a:pt x="0" y="2703903"/>
                  </a:cubicBezTo>
                  <a:cubicBezTo>
                    <a:pt x="18585" y="2492256"/>
                    <a:pt x="27772" y="2336556"/>
                    <a:pt x="0" y="2016687"/>
                  </a:cubicBezTo>
                  <a:cubicBezTo>
                    <a:pt x="-27772" y="1696818"/>
                    <a:pt x="-28757" y="1586404"/>
                    <a:pt x="0" y="1284514"/>
                  </a:cubicBezTo>
                  <a:cubicBezTo>
                    <a:pt x="28757" y="982624"/>
                    <a:pt x="8261" y="960647"/>
                    <a:pt x="0" y="642257"/>
                  </a:cubicBezTo>
                  <a:cubicBezTo>
                    <a:pt x="-8261" y="323867"/>
                    <a:pt x="-9930" y="259916"/>
                    <a:pt x="0" y="0"/>
                  </a:cubicBezTo>
                  <a:close/>
                </a:path>
                <a:path w="10287000" h="4495800" stroke="0" extrusionOk="0">
                  <a:moveTo>
                    <a:pt x="0" y="0"/>
                  </a:moveTo>
                  <a:cubicBezTo>
                    <a:pt x="315559" y="-5624"/>
                    <a:pt x="487901" y="19411"/>
                    <a:pt x="685800" y="0"/>
                  </a:cubicBezTo>
                  <a:cubicBezTo>
                    <a:pt x="883699" y="-19411"/>
                    <a:pt x="1263358" y="32259"/>
                    <a:pt x="1474470" y="0"/>
                  </a:cubicBezTo>
                  <a:cubicBezTo>
                    <a:pt x="1685582" y="-32259"/>
                    <a:pt x="2050820" y="-6104"/>
                    <a:pt x="2366010" y="0"/>
                  </a:cubicBezTo>
                  <a:cubicBezTo>
                    <a:pt x="2681200" y="6104"/>
                    <a:pt x="2622405" y="4083"/>
                    <a:pt x="2743200" y="0"/>
                  </a:cubicBezTo>
                  <a:cubicBezTo>
                    <a:pt x="2863995" y="-4083"/>
                    <a:pt x="3110987" y="11085"/>
                    <a:pt x="3223260" y="0"/>
                  </a:cubicBezTo>
                  <a:cubicBezTo>
                    <a:pt x="3335533" y="-11085"/>
                    <a:pt x="3795197" y="34509"/>
                    <a:pt x="4011930" y="0"/>
                  </a:cubicBezTo>
                  <a:cubicBezTo>
                    <a:pt x="4228663" y="-34509"/>
                    <a:pt x="4599430" y="1242"/>
                    <a:pt x="4800600" y="0"/>
                  </a:cubicBezTo>
                  <a:cubicBezTo>
                    <a:pt x="5001770" y="-1242"/>
                    <a:pt x="4989778" y="-247"/>
                    <a:pt x="5177790" y="0"/>
                  </a:cubicBezTo>
                  <a:cubicBezTo>
                    <a:pt x="5365802" y="247"/>
                    <a:pt x="5608225" y="12667"/>
                    <a:pt x="5863590" y="0"/>
                  </a:cubicBezTo>
                  <a:cubicBezTo>
                    <a:pt x="6118955" y="-12667"/>
                    <a:pt x="6212169" y="-14399"/>
                    <a:pt x="6446520" y="0"/>
                  </a:cubicBezTo>
                  <a:cubicBezTo>
                    <a:pt x="6680871" y="14399"/>
                    <a:pt x="6905940" y="17254"/>
                    <a:pt x="7338060" y="0"/>
                  </a:cubicBezTo>
                  <a:cubicBezTo>
                    <a:pt x="7770180" y="-17254"/>
                    <a:pt x="7628913" y="-9547"/>
                    <a:pt x="7715250" y="0"/>
                  </a:cubicBezTo>
                  <a:cubicBezTo>
                    <a:pt x="7801587" y="9547"/>
                    <a:pt x="8316398" y="-4546"/>
                    <a:pt x="8606790" y="0"/>
                  </a:cubicBezTo>
                  <a:cubicBezTo>
                    <a:pt x="8897182" y="4546"/>
                    <a:pt x="9014346" y="-25189"/>
                    <a:pt x="9189720" y="0"/>
                  </a:cubicBezTo>
                  <a:cubicBezTo>
                    <a:pt x="9365094" y="25189"/>
                    <a:pt x="9923848" y="33525"/>
                    <a:pt x="10287000" y="0"/>
                  </a:cubicBezTo>
                  <a:cubicBezTo>
                    <a:pt x="10269281" y="116889"/>
                    <a:pt x="10312252" y="350437"/>
                    <a:pt x="10287000" y="552341"/>
                  </a:cubicBezTo>
                  <a:cubicBezTo>
                    <a:pt x="10261748" y="754245"/>
                    <a:pt x="10304919" y="834994"/>
                    <a:pt x="10287000" y="1059724"/>
                  </a:cubicBezTo>
                  <a:cubicBezTo>
                    <a:pt x="10269081" y="1284454"/>
                    <a:pt x="10269840" y="1371000"/>
                    <a:pt x="10287000" y="1612065"/>
                  </a:cubicBezTo>
                  <a:cubicBezTo>
                    <a:pt x="10304160" y="1853130"/>
                    <a:pt x="10309240" y="2003763"/>
                    <a:pt x="10287000" y="2209365"/>
                  </a:cubicBezTo>
                  <a:cubicBezTo>
                    <a:pt x="10264760" y="2414967"/>
                    <a:pt x="10295661" y="2474370"/>
                    <a:pt x="10287000" y="2716748"/>
                  </a:cubicBezTo>
                  <a:cubicBezTo>
                    <a:pt x="10278339" y="2959126"/>
                    <a:pt x="10302406" y="3158194"/>
                    <a:pt x="10287000" y="3448921"/>
                  </a:cubicBezTo>
                  <a:cubicBezTo>
                    <a:pt x="10271594" y="3739648"/>
                    <a:pt x="10260624" y="4150015"/>
                    <a:pt x="10287000" y="4495800"/>
                  </a:cubicBezTo>
                  <a:cubicBezTo>
                    <a:pt x="10139623" y="4478814"/>
                    <a:pt x="9790430" y="4481916"/>
                    <a:pt x="9601200" y="4495800"/>
                  </a:cubicBezTo>
                  <a:cubicBezTo>
                    <a:pt x="9411970" y="4509684"/>
                    <a:pt x="9025217" y="4499707"/>
                    <a:pt x="8812530" y="4495800"/>
                  </a:cubicBezTo>
                  <a:cubicBezTo>
                    <a:pt x="8599843" y="4491894"/>
                    <a:pt x="8235581" y="4464039"/>
                    <a:pt x="7920990" y="4495800"/>
                  </a:cubicBezTo>
                  <a:cubicBezTo>
                    <a:pt x="7606399" y="4527561"/>
                    <a:pt x="7648490" y="4500003"/>
                    <a:pt x="7440930" y="4495800"/>
                  </a:cubicBezTo>
                  <a:cubicBezTo>
                    <a:pt x="7233370" y="4491597"/>
                    <a:pt x="7110743" y="4473901"/>
                    <a:pt x="6858000" y="4495800"/>
                  </a:cubicBezTo>
                  <a:cubicBezTo>
                    <a:pt x="6605257" y="4517700"/>
                    <a:pt x="6470421" y="4522595"/>
                    <a:pt x="6172200" y="4495800"/>
                  </a:cubicBezTo>
                  <a:cubicBezTo>
                    <a:pt x="5873979" y="4469005"/>
                    <a:pt x="5611957" y="4492487"/>
                    <a:pt x="5383530" y="4495800"/>
                  </a:cubicBezTo>
                  <a:cubicBezTo>
                    <a:pt x="5155103" y="4499114"/>
                    <a:pt x="5064252" y="4491006"/>
                    <a:pt x="4903470" y="4495800"/>
                  </a:cubicBezTo>
                  <a:cubicBezTo>
                    <a:pt x="4742688" y="4500594"/>
                    <a:pt x="4628095" y="4482625"/>
                    <a:pt x="4423410" y="4495800"/>
                  </a:cubicBezTo>
                  <a:cubicBezTo>
                    <a:pt x="4218725" y="4508975"/>
                    <a:pt x="3898116" y="4524452"/>
                    <a:pt x="3737610" y="4495800"/>
                  </a:cubicBezTo>
                  <a:cubicBezTo>
                    <a:pt x="3577104" y="4467148"/>
                    <a:pt x="3501197" y="4501050"/>
                    <a:pt x="3360420" y="4495800"/>
                  </a:cubicBezTo>
                  <a:cubicBezTo>
                    <a:pt x="3219643" y="4490551"/>
                    <a:pt x="3104935" y="4518029"/>
                    <a:pt x="2880360" y="4495800"/>
                  </a:cubicBezTo>
                  <a:cubicBezTo>
                    <a:pt x="2655785" y="4473571"/>
                    <a:pt x="2428283" y="4482696"/>
                    <a:pt x="2297430" y="4495800"/>
                  </a:cubicBezTo>
                  <a:cubicBezTo>
                    <a:pt x="2166577" y="4508905"/>
                    <a:pt x="2039270" y="4500581"/>
                    <a:pt x="1817370" y="4495800"/>
                  </a:cubicBezTo>
                  <a:cubicBezTo>
                    <a:pt x="1595470" y="4491019"/>
                    <a:pt x="1194118" y="4467782"/>
                    <a:pt x="925830" y="4495800"/>
                  </a:cubicBezTo>
                  <a:cubicBezTo>
                    <a:pt x="657542" y="4523818"/>
                    <a:pt x="462302" y="4464767"/>
                    <a:pt x="0" y="4495800"/>
                  </a:cubicBezTo>
                  <a:cubicBezTo>
                    <a:pt x="27224" y="4243620"/>
                    <a:pt x="-22309" y="4104018"/>
                    <a:pt x="0" y="3943459"/>
                  </a:cubicBezTo>
                  <a:cubicBezTo>
                    <a:pt x="22309" y="3782900"/>
                    <a:pt x="-7966" y="3476963"/>
                    <a:pt x="0" y="3346160"/>
                  </a:cubicBezTo>
                  <a:cubicBezTo>
                    <a:pt x="7966" y="3215357"/>
                    <a:pt x="-2708" y="2959072"/>
                    <a:pt x="0" y="2748861"/>
                  </a:cubicBezTo>
                  <a:cubicBezTo>
                    <a:pt x="2708" y="2538650"/>
                    <a:pt x="3317" y="2423183"/>
                    <a:pt x="0" y="2106603"/>
                  </a:cubicBezTo>
                  <a:cubicBezTo>
                    <a:pt x="-3317" y="1790023"/>
                    <a:pt x="27441" y="1679218"/>
                    <a:pt x="0" y="1464346"/>
                  </a:cubicBezTo>
                  <a:cubicBezTo>
                    <a:pt x="-27441" y="1249474"/>
                    <a:pt x="-15494" y="1085816"/>
                    <a:pt x="0" y="777131"/>
                  </a:cubicBezTo>
                  <a:cubicBezTo>
                    <a:pt x="15494" y="468447"/>
                    <a:pt x="-31785" y="27890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prstDash val="dash"/>
              <a:extLst>
                <a:ext uri="{C807C97D-BFC1-408E-A445-0C87EB9F89A2}">
                  <ask:lineSketchStyleProps xmlns:ask="http://schemas.microsoft.com/office/drawing/2018/sketchyshapes" xmlns="" sd="1397126397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Em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hoặc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toàn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thơ </a:t>
              </a:r>
              <a:r>
                <a:rPr lang="vi-VN" sz="40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lang="vi-VN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i="1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Ngựa</a:t>
              </a:r>
              <a:r>
                <a:rPr lang="vi-VN" sz="4000" i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</a:p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Nêu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nội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dung, ý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nghĩa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đặc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điểm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nhỏ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trong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thơ.</a:t>
              </a:r>
              <a:endParaRPr lang="vi-VN" sz="4000" dirty="0"/>
            </a:p>
          </p:txBody>
        </p:sp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5DBFA2F5-FBDC-4044-83A9-3411E013BD92}"/>
                </a:ext>
              </a:extLst>
            </p:cNvPr>
            <p:cNvSpPr/>
            <p:nvPr/>
          </p:nvSpPr>
          <p:spPr>
            <a:xfrm>
              <a:off x="7568897" y="2836321"/>
              <a:ext cx="5004103" cy="859379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i="1" dirty="0" err="1">
                  <a:solidFill>
                    <a:srgbClr val="C00000"/>
                  </a:solidFill>
                </a:rPr>
                <a:t>Kiểm</a:t>
              </a:r>
              <a:r>
                <a:rPr lang="vi-VN" sz="4000" b="1" i="1" dirty="0">
                  <a:solidFill>
                    <a:srgbClr val="C00000"/>
                  </a:solidFill>
                </a:rPr>
                <a:t> tra </a:t>
              </a:r>
              <a:r>
                <a:rPr lang="vi-VN" sz="4000" b="1" i="1" dirty="0" err="1">
                  <a:solidFill>
                    <a:srgbClr val="C00000"/>
                  </a:solidFill>
                </a:rPr>
                <a:t>bài</a:t>
              </a:r>
              <a:r>
                <a:rPr lang="vi-VN" sz="4000" b="1" i="1" dirty="0">
                  <a:solidFill>
                    <a:srgbClr val="C00000"/>
                  </a:solidFill>
                </a:rPr>
                <a:t> </a:t>
              </a:r>
              <a:r>
                <a:rPr lang="vi-VN" sz="4000" b="1" i="1" dirty="0" err="1">
                  <a:solidFill>
                    <a:srgbClr val="C00000"/>
                  </a:solidFill>
                </a:rPr>
                <a:t>cũ</a:t>
              </a:r>
              <a:endParaRPr lang="vi-VN" sz="4000" b="1" i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066800" y="2246588"/>
            <a:ext cx="4648200" cy="17472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3A3FE6-4571-44DE-BC13-652EF4885C45}"/>
              </a:ext>
            </a:extLst>
          </p:cNvPr>
          <p:cNvSpPr/>
          <p:nvPr/>
        </p:nvSpPr>
        <p:spPr>
          <a:xfrm>
            <a:off x="1447800" y="417788"/>
            <a:ext cx="38862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EB1E37-67E5-4B4B-B8AD-C3027291C201}"/>
              </a:ext>
            </a:extLst>
          </p:cNvPr>
          <p:cNvSpPr/>
          <p:nvPr/>
        </p:nvSpPr>
        <p:spPr>
          <a:xfrm>
            <a:off x="11963400" y="417788"/>
            <a:ext cx="3886200" cy="1295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FEF86744-69B8-4963-9759-72D5ABF7FC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55014" y="2705064"/>
            <a:ext cx="1888986" cy="765039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9B8AD947-483B-42C9-9453-E35EED90757E}"/>
              </a:ext>
            </a:extLst>
          </p:cNvPr>
          <p:cNvSpPr txBox="1"/>
          <p:nvPr/>
        </p:nvSpPr>
        <p:spPr>
          <a:xfrm>
            <a:off x="10401300" y="2109617"/>
            <a:ext cx="6134100" cy="26706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iệc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khiến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ti,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bản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thân minh.</a:t>
            </a:r>
            <a:endParaRPr lang="en-US" sz="4000" dirty="0">
              <a:cs typeface="Arial" panose="020B0604020202020204" pitchFamily="34" charset="0"/>
            </a:endParaRPr>
          </a:p>
        </p:txBody>
      </p:sp>
      <p:sp>
        <p:nvSpPr>
          <p:cNvPr id="21" name="TextBox 10">
            <a:extLst>
              <a:ext uri="{FF2B5EF4-FFF2-40B4-BE49-F238E27FC236}">
                <a16:creationId xmlns:a16="http://schemas.microsoft.com/office/drawing/2014/main" id="{504C5F8B-FA6B-40EE-856F-B5A225190595}"/>
              </a:ext>
            </a:extLst>
          </p:cNvPr>
          <p:cNvSpPr txBox="1"/>
          <p:nvPr/>
        </p:nvSpPr>
        <p:spPr>
          <a:xfrm>
            <a:off x="1066800" y="5981700"/>
            <a:ext cx="4648200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dirty="0"/>
              <a:t>Câu </a:t>
            </a:r>
            <a:r>
              <a:rPr lang="vi-VN" sz="4000" dirty="0" err="1"/>
              <a:t>chuyện</a:t>
            </a:r>
            <a:r>
              <a:rPr lang="vi-VN" sz="4000" dirty="0"/>
              <a:t> </a:t>
            </a:r>
            <a:r>
              <a:rPr lang="vi-VN" sz="4000" dirty="0" err="1"/>
              <a:t>muốn</a:t>
            </a:r>
            <a:r>
              <a:rPr lang="vi-VN" sz="4000" dirty="0"/>
              <a:t> </a:t>
            </a:r>
            <a:r>
              <a:rPr lang="vi-VN" sz="4000" dirty="0" err="1"/>
              <a:t>nói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em </a:t>
            </a:r>
            <a:r>
              <a:rPr lang="vi-VN" sz="4000" dirty="0" err="1"/>
              <a:t>điều</a:t>
            </a:r>
            <a:r>
              <a:rPr lang="vi-VN" sz="4000" dirty="0"/>
              <a:t> </a:t>
            </a:r>
            <a:r>
              <a:rPr lang="vi-VN" sz="4000" dirty="0" err="1"/>
              <a:t>gì</a:t>
            </a:r>
            <a:r>
              <a:rPr lang="vi-VN" sz="4000" dirty="0"/>
              <a:t>?</a:t>
            </a: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15E0AB3D-8D9E-4203-8F3C-4863354549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255014" y="6658923"/>
            <a:ext cx="1888986" cy="765039"/>
          </a:xfrm>
          <a:prstGeom prst="rect">
            <a:avLst/>
          </a:prstGeom>
        </p:spPr>
      </p:pic>
      <p:sp>
        <p:nvSpPr>
          <p:cNvPr id="23" name="TextBox 10">
            <a:extLst>
              <a:ext uri="{FF2B5EF4-FFF2-40B4-BE49-F238E27FC236}">
                <a16:creationId xmlns:a16="http://schemas.microsoft.com/office/drawing/2014/main" id="{21340E39-31BA-48BC-82FA-6E895E070D63}"/>
              </a:ext>
            </a:extLst>
          </p:cNvPr>
          <p:cNvSpPr txBox="1"/>
          <p:nvPr/>
        </p:nvSpPr>
        <p:spPr>
          <a:xfrm>
            <a:off x="10401300" y="5220951"/>
            <a:ext cx="7010400" cy="45025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/>
              <a:t>Câu </a:t>
            </a:r>
            <a:r>
              <a:rPr lang="vi-VN" sz="4000" dirty="0" err="1"/>
              <a:t>chuyện</a:t>
            </a:r>
            <a:r>
              <a:rPr lang="vi-VN" sz="4000" dirty="0"/>
              <a:t> </a:t>
            </a:r>
            <a:r>
              <a:rPr lang="vi-VN" sz="4000" dirty="0" err="1"/>
              <a:t>giúp</a:t>
            </a:r>
            <a:r>
              <a:rPr lang="vi-VN" sz="4000" dirty="0"/>
              <a:t> </a:t>
            </a:r>
            <a:r>
              <a:rPr lang="vi-VN" sz="4000" dirty="0" err="1"/>
              <a:t>chúng</a:t>
            </a:r>
            <a:r>
              <a:rPr lang="vi-VN" sz="4000" dirty="0"/>
              <a:t> ta </a:t>
            </a:r>
            <a:r>
              <a:rPr lang="vi-VN" sz="4000" dirty="0" err="1"/>
              <a:t>hiểu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nên </a:t>
            </a:r>
            <a:r>
              <a:rPr lang="vi-VN" sz="4000" dirty="0" err="1"/>
              <a:t>tự</a:t>
            </a:r>
            <a:r>
              <a:rPr lang="vi-VN" sz="4000" dirty="0"/>
              <a:t> </a:t>
            </a:r>
            <a:r>
              <a:rPr lang="vi-VN" sz="4000" dirty="0" err="1"/>
              <a:t>hào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yêu </a:t>
            </a:r>
            <a:r>
              <a:rPr lang="vi-VN" sz="4000" dirty="0" err="1"/>
              <a:t>quý</a:t>
            </a:r>
            <a:r>
              <a:rPr lang="vi-VN" sz="4000" dirty="0"/>
              <a:t> </a:t>
            </a:r>
            <a:r>
              <a:rPr lang="vi-VN" sz="4000" dirty="0" err="1"/>
              <a:t>những</a:t>
            </a:r>
            <a:r>
              <a:rPr lang="vi-VN" sz="4000" dirty="0"/>
              <a:t> </a:t>
            </a:r>
            <a:r>
              <a:rPr lang="vi-VN" sz="4000" dirty="0" err="1"/>
              <a:t>gì</a:t>
            </a:r>
            <a:r>
              <a:rPr lang="vi-VN" sz="4000" dirty="0"/>
              <a:t> </a:t>
            </a:r>
            <a:r>
              <a:rPr lang="vi-VN" sz="4000" dirty="0" err="1"/>
              <a:t>thuộc</a:t>
            </a:r>
            <a:r>
              <a:rPr lang="vi-VN" sz="4000" dirty="0"/>
              <a:t> </a:t>
            </a:r>
            <a:r>
              <a:rPr lang="vi-VN" sz="4000" dirty="0" err="1"/>
              <a:t>về</a:t>
            </a:r>
            <a:r>
              <a:rPr lang="vi-VN" sz="4000" dirty="0"/>
              <a:t> </a:t>
            </a:r>
            <a:r>
              <a:rPr lang="vi-VN" sz="4000" dirty="0" err="1"/>
              <a:t>bản</a:t>
            </a:r>
            <a:r>
              <a:rPr lang="vi-VN" sz="4000" dirty="0"/>
              <a:t> thân </a:t>
            </a:r>
            <a:r>
              <a:rPr lang="vi-VN" sz="4000" dirty="0" err="1"/>
              <a:t>mình</a:t>
            </a:r>
            <a:r>
              <a:rPr lang="vi-VN" sz="4000" dirty="0"/>
              <a:t> </a:t>
            </a:r>
            <a:r>
              <a:rPr lang="vi-VN" sz="4000" dirty="0" err="1"/>
              <a:t>và</a:t>
            </a:r>
            <a:r>
              <a:rPr lang="vi-VN" sz="4000" dirty="0"/>
              <a:t> </a:t>
            </a:r>
            <a:r>
              <a:rPr lang="vi-VN" sz="4000" dirty="0" err="1"/>
              <a:t>cần</a:t>
            </a:r>
            <a:r>
              <a:rPr lang="vi-VN" sz="4000" dirty="0"/>
              <a:t> tôn </a:t>
            </a:r>
            <a:r>
              <a:rPr lang="vi-VN" sz="4000" dirty="0" err="1"/>
              <a:t>trọng</a:t>
            </a:r>
            <a:r>
              <a:rPr lang="vi-VN" sz="4000" dirty="0"/>
              <a:t> </a:t>
            </a:r>
            <a:r>
              <a:rPr lang="vi-VN" sz="4000" dirty="0" err="1"/>
              <a:t>sự</a:t>
            </a:r>
            <a:r>
              <a:rPr lang="vi-VN" sz="4000" dirty="0"/>
              <a:t> </a:t>
            </a:r>
            <a:r>
              <a:rPr lang="vi-VN" sz="4000" dirty="0" err="1"/>
              <a:t>khác</a:t>
            </a:r>
            <a:r>
              <a:rPr lang="vi-VN" sz="4000" dirty="0"/>
              <a:t> </a:t>
            </a:r>
            <a:r>
              <a:rPr lang="vi-VN" sz="4000" dirty="0" err="1"/>
              <a:t>biệt</a:t>
            </a:r>
            <a:r>
              <a:rPr lang="vi-VN" sz="4000" dirty="0"/>
              <a:t>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bạn</a:t>
            </a:r>
            <a:r>
              <a:rPr lang="vi-VN" sz="4000" dirty="0"/>
              <a:t> </a:t>
            </a:r>
            <a:r>
              <a:rPr lang="vi-VN" sz="4000" dirty="0" err="1"/>
              <a:t>với</a:t>
            </a:r>
            <a:r>
              <a:rPr lang="vi-VN" sz="4000" dirty="0"/>
              <a:t> </a:t>
            </a:r>
            <a:r>
              <a:rPr lang="vi-VN" sz="4000" dirty="0" err="1"/>
              <a:t>mọi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r>
              <a:rPr lang="vi-VN" sz="4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 rot="-5400000">
            <a:off x="7581371" y="-375698"/>
            <a:ext cx="10765134" cy="11038395"/>
            <a:chOff x="0" y="0"/>
            <a:chExt cx="2639124" cy="270611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639124" cy="2706115"/>
            </a:xfrm>
            <a:custGeom>
              <a:avLst/>
              <a:gdLst/>
              <a:ahLst/>
              <a:cxnLst/>
              <a:rect l="l" t="t" r="r" b="b"/>
              <a:pathLst>
                <a:path w="2639124" h="2706115">
                  <a:moveTo>
                    <a:pt x="0" y="0"/>
                  </a:moveTo>
                  <a:lnTo>
                    <a:pt x="2639124" y="0"/>
                  </a:lnTo>
                  <a:lnTo>
                    <a:pt x="2639124" y="2706115"/>
                  </a:lnTo>
                  <a:lnTo>
                    <a:pt x="0" y="27061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DF171F1-9CA0-46FE-AC48-EAF1E7D555A4}"/>
              </a:ext>
            </a:extLst>
          </p:cNvPr>
          <p:cNvSpPr/>
          <p:nvPr/>
        </p:nvSpPr>
        <p:spPr>
          <a:xfrm>
            <a:off x="7643762" y="800100"/>
            <a:ext cx="10287000" cy="4267200"/>
          </a:xfrm>
          <a:custGeom>
            <a:avLst/>
            <a:gdLst>
              <a:gd name="connsiteX0" fmla="*/ 0 w 10287000"/>
              <a:gd name="connsiteY0" fmla="*/ 0 h 4267200"/>
              <a:gd name="connsiteX1" fmla="*/ 377190 w 10287000"/>
              <a:gd name="connsiteY1" fmla="*/ 0 h 4267200"/>
              <a:gd name="connsiteX2" fmla="*/ 960120 w 10287000"/>
              <a:gd name="connsiteY2" fmla="*/ 0 h 4267200"/>
              <a:gd name="connsiteX3" fmla="*/ 1851660 w 10287000"/>
              <a:gd name="connsiteY3" fmla="*/ 0 h 4267200"/>
              <a:gd name="connsiteX4" fmla="*/ 2640330 w 10287000"/>
              <a:gd name="connsiteY4" fmla="*/ 0 h 4267200"/>
              <a:gd name="connsiteX5" fmla="*/ 3326130 w 10287000"/>
              <a:gd name="connsiteY5" fmla="*/ 0 h 4267200"/>
              <a:gd name="connsiteX6" fmla="*/ 4114800 w 10287000"/>
              <a:gd name="connsiteY6" fmla="*/ 0 h 4267200"/>
              <a:gd name="connsiteX7" fmla="*/ 5006340 w 10287000"/>
              <a:gd name="connsiteY7" fmla="*/ 0 h 4267200"/>
              <a:gd name="connsiteX8" fmla="*/ 5692140 w 10287000"/>
              <a:gd name="connsiteY8" fmla="*/ 0 h 4267200"/>
              <a:gd name="connsiteX9" fmla="*/ 6583680 w 10287000"/>
              <a:gd name="connsiteY9" fmla="*/ 0 h 4267200"/>
              <a:gd name="connsiteX10" fmla="*/ 7475220 w 10287000"/>
              <a:gd name="connsiteY10" fmla="*/ 0 h 4267200"/>
              <a:gd name="connsiteX11" fmla="*/ 8161020 w 10287000"/>
              <a:gd name="connsiteY11" fmla="*/ 0 h 4267200"/>
              <a:gd name="connsiteX12" fmla="*/ 8743950 w 10287000"/>
              <a:gd name="connsiteY12" fmla="*/ 0 h 4267200"/>
              <a:gd name="connsiteX13" fmla="*/ 9326880 w 10287000"/>
              <a:gd name="connsiteY13" fmla="*/ 0 h 4267200"/>
              <a:gd name="connsiteX14" fmla="*/ 9704070 w 10287000"/>
              <a:gd name="connsiteY14" fmla="*/ 0 h 4267200"/>
              <a:gd name="connsiteX15" fmla="*/ 10287000 w 10287000"/>
              <a:gd name="connsiteY15" fmla="*/ 0 h 4267200"/>
              <a:gd name="connsiteX16" fmla="*/ 10287000 w 10287000"/>
              <a:gd name="connsiteY16" fmla="*/ 609600 h 4267200"/>
              <a:gd name="connsiteX17" fmla="*/ 10287000 w 10287000"/>
              <a:gd name="connsiteY17" fmla="*/ 1219200 h 4267200"/>
              <a:gd name="connsiteX18" fmla="*/ 10287000 w 10287000"/>
              <a:gd name="connsiteY18" fmla="*/ 1914144 h 4267200"/>
              <a:gd name="connsiteX19" fmla="*/ 10287000 w 10287000"/>
              <a:gd name="connsiteY19" fmla="*/ 2566416 h 4267200"/>
              <a:gd name="connsiteX20" fmla="*/ 10287000 w 10287000"/>
              <a:gd name="connsiteY20" fmla="*/ 3133344 h 4267200"/>
              <a:gd name="connsiteX21" fmla="*/ 10287000 w 10287000"/>
              <a:gd name="connsiteY21" fmla="*/ 4267200 h 4267200"/>
              <a:gd name="connsiteX22" fmla="*/ 9909810 w 10287000"/>
              <a:gd name="connsiteY22" fmla="*/ 4267200 h 4267200"/>
              <a:gd name="connsiteX23" fmla="*/ 9018270 w 10287000"/>
              <a:gd name="connsiteY23" fmla="*/ 4267200 h 4267200"/>
              <a:gd name="connsiteX24" fmla="*/ 8435340 w 10287000"/>
              <a:gd name="connsiteY24" fmla="*/ 4267200 h 4267200"/>
              <a:gd name="connsiteX25" fmla="*/ 7749540 w 10287000"/>
              <a:gd name="connsiteY25" fmla="*/ 4267200 h 4267200"/>
              <a:gd name="connsiteX26" fmla="*/ 7372350 w 10287000"/>
              <a:gd name="connsiteY26" fmla="*/ 4267200 h 4267200"/>
              <a:gd name="connsiteX27" fmla="*/ 6480810 w 10287000"/>
              <a:gd name="connsiteY27" fmla="*/ 4267200 h 4267200"/>
              <a:gd name="connsiteX28" fmla="*/ 5897880 w 10287000"/>
              <a:gd name="connsiteY28" fmla="*/ 4267200 h 4267200"/>
              <a:gd name="connsiteX29" fmla="*/ 5417820 w 10287000"/>
              <a:gd name="connsiteY29" fmla="*/ 4267200 h 4267200"/>
              <a:gd name="connsiteX30" fmla="*/ 4526280 w 10287000"/>
              <a:gd name="connsiteY30" fmla="*/ 4267200 h 4267200"/>
              <a:gd name="connsiteX31" fmla="*/ 3737610 w 10287000"/>
              <a:gd name="connsiteY31" fmla="*/ 4267200 h 4267200"/>
              <a:gd name="connsiteX32" fmla="*/ 3154680 w 10287000"/>
              <a:gd name="connsiteY32" fmla="*/ 4267200 h 4267200"/>
              <a:gd name="connsiteX33" fmla="*/ 2571750 w 10287000"/>
              <a:gd name="connsiteY33" fmla="*/ 4267200 h 4267200"/>
              <a:gd name="connsiteX34" fmla="*/ 1680210 w 10287000"/>
              <a:gd name="connsiteY34" fmla="*/ 4267200 h 4267200"/>
              <a:gd name="connsiteX35" fmla="*/ 788670 w 10287000"/>
              <a:gd name="connsiteY35" fmla="*/ 4267200 h 4267200"/>
              <a:gd name="connsiteX36" fmla="*/ 0 w 10287000"/>
              <a:gd name="connsiteY36" fmla="*/ 4267200 h 4267200"/>
              <a:gd name="connsiteX37" fmla="*/ 0 w 10287000"/>
              <a:gd name="connsiteY37" fmla="*/ 3614928 h 4267200"/>
              <a:gd name="connsiteX38" fmla="*/ 0 w 10287000"/>
              <a:gd name="connsiteY38" fmla="*/ 3048000 h 4267200"/>
              <a:gd name="connsiteX39" fmla="*/ 0 w 10287000"/>
              <a:gd name="connsiteY39" fmla="*/ 2566416 h 4267200"/>
              <a:gd name="connsiteX40" fmla="*/ 0 w 10287000"/>
              <a:gd name="connsiteY40" fmla="*/ 1914144 h 4267200"/>
              <a:gd name="connsiteX41" fmla="*/ 0 w 10287000"/>
              <a:gd name="connsiteY41" fmla="*/ 1219200 h 4267200"/>
              <a:gd name="connsiteX42" fmla="*/ 0 w 10287000"/>
              <a:gd name="connsiteY42" fmla="*/ 609600 h 4267200"/>
              <a:gd name="connsiteX43" fmla="*/ 0 w 10287000"/>
              <a:gd name="connsiteY43" fmla="*/ 0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287000" h="4267200" fill="none" extrusionOk="0">
                <a:moveTo>
                  <a:pt x="0" y="0"/>
                </a:moveTo>
                <a:cubicBezTo>
                  <a:pt x="139359" y="-7156"/>
                  <a:pt x="203445" y="10872"/>
                  <a:pt x="377190" y="0"/>
                </a:cubicBezTo>
                <a:cubicBezTo>
                  <a:pt x="550935" y="-10872"/>
                  <a:pt x="816046" y="6361"/>
                  <a:pt x="960120" y="0"/>
                </a:cubicBezTo>
                <a:cubicBezTo>
                  <a:pt x="1104194" y="-6361"/>
                  <a:pt x="1607383" y="40140"/>
                  <a:pt x="1851660" y="0"/>
                </a:cubicBezTo>
                <a:cubicBezTo>
                  <a:pt x="2095937" y="-40140"/>
                  <a:pt x="2447222" y="-10631"/>
                  <a:pt x="2640330" y="0"/>
                </a:cubicBezTo>
                <a:cubicBezTo>
                  <a:pt x="2833438" y="10631"/>
                  <a:pt x="3125680" y="24610"/>
                  <a:pt x="3326130" y="0"/>
                </a:cubicBezTo>
                <a:cubicBezTo>
                  <a:pt x="3526580" y="-24610"/>
                  <a:pt x="3737786" y="-37613"/>
                  <a:pt x="4114800" y="0"/>
                </a:cubicBezTo>
                <a:cubicBezTo>
                  <a:pt x="4491814" y="37613"/>
                  <a:pt x="4708015" y="-15354"/>
                  <a:pt x="5006340" y="0"/>
                </a:cubicBezTo>
                <a:cubicBezTo>
                  <a:pt x="5304665" y="15354"/>
                  <a:pt x="5450365" y="-18871"/>
                  <a:pt x="5692140" y="0"/>
                </a:cubicBezTo>
                <a:cubicBezTo>
                  <a:pt x="5933915" y="18871"/>
                  <a:pt x="6311123" y="38435"/>
                  <a:pt x="6583680" y="0"/>
                </a:cubicBezTo>
                <a:cubicBezTo>
                  <a:pt x="6856237" y="-38435"/>
                  <a:pt x="7192252" y="8401"/>
                  <a:pt x="7475220" y="0"/>
                </a:cubicBezTo>
                <a:cubicBezTo>
                  <a:pt x="7758188" y="-8401"/>
                  <a:pt x="7961909" y="-28875"/>
                  <a:pt x="8161020" y="0"/>
                </a:cubicBezTo>
                <a:cubicBezTo>
                  <a:pt x="8360131" y="28875"/>
                  <a:pt x="8618903" y="-3545"/>
                  <a:pt x="8743950" y="0"/>
                </a:cubicBezTo>
                <a:cubicBezTo>
                  <a:pt x="8868997" y="3545"/>
                  <a:pt x="9203076" y="-15004"/>
                  <a:pt x="9326880" y="0"/>
                </a:cubicBezTo>
                <a:cubicBezTo>
                  <a:pt x="9450684" y="15004"/>
                  <a:pt x="9618645" y="8106"/>
                  <a:pt x="9704070" y="0"/>
                </a:cubicBezTo>
                <a:cubicBezTo>
                  <a:pt x="9789495" y="-8106"/>
                  <a:pt x="10088562" y="-17269"/>
                  <a:pt x="10287000" y="0"/>
                </a:cubicBezTo>
                <a:cubicBezTo>
                  <a:pt x="10281533" y="252819"/>
                  <a:pt x="10291605" y="389173"/>
                  <a:pt x="10287000" y="609600"/>
                </a:cubicBezTo>
                <a:cubicBezTo>
                  <a:pt x="10282395" y="830027"/>
                  <a:pt x="10310894" y="949389"/>
                  <a:pt x="10287000" y="1219200"/>
                </a:cubicBezTo>
                <a:cubicBezTo>
                  <a:pt x="10263106" y="1489011"/>
                  <a:pt x="10276765" y="1735096"/>
                  <a:pt x="10287000" y="1914144"/>
                </a:cubicBezTo>
                <a:cubicBezTo>
                  <a:pt x="10297235" y="2093192"/>
                  <a:pt x="10311797" y="2388404"/>
                  <a:pt x="10287000" y="2566416"/>
                </a:cubicBezTo>
                <a:cubicBezTo>
                  <a:pt x="10262203" y="2744428"/>
                  <a:pt x="10302008" y="2882624"/>
                  <a:pt x="10287000" y="3133344"/>
                </a:cubicBezTo>
                <a:cubicBezTo>
                  <a:pt x="10271992" y="3384064"/>
                  <a:pt x="10257907" y="4019507"/>
                  <a:pt x="10287000" y="4267200"/>
                </a:cubicBezTo>
                <a:cubicBezTo>
                  <a:pt x="10208673" y="4251782"/>
                  <a:pt x="10058366" y="4272206"/>
                  <a:pt x="9909810" y="4267200"/>
                </a:cubicBezTo>
                <a:cubicBezTo>
                  <a:pt x="9761254" y="4262195"/>
                  <a:pt x="9302201" y="4238599"/>
                  <a:pt x="9018270" y="4267200"/>
                </a:cubicBezTo>
                <a:cubicBezTo>
                  <a:pt x="8734339" y="4295801"/>
                  <a:pt x="8608772" y="4293072"/>
                  <a:pt x="8435340" y="4267200"/>
                </a:cubicBezTo>
                <a:cubicBezTo>
                  <a:pt x="8261908" y="4241329"/>
                  <a:pt x="7963082" y="4280936"/>
                  <a:pt x="7749540" y="4267200"/>
                </a:cubicBezTo>
                <a:cubicBezTo>
                  <a:pt x="7535998" y="4253464"/>
                  <a:pt x="7493721" y="4278637"/>
                  <a:pt x="7372350" y="4267200"/>
                </a:cubicBezTo>
                <a:cubicBezTo>
                  <a:pt x="7250979" y="4255764"/>
                  <a:pt x="6878700" y="4255499"/>
                  <a:pt x="6480810" y="4267200"/>
                </a:cubicBezTo>
                <a:cubicBezTo>
                  <a:pt x="6082920" y="4278901"/>
                  <a:pt x="6134061" y="4284822"/>
                  <a:pt x="5897880" y="4267200"/>
                </a:cubicBezTo>
                <a:cubicBezTo>
                  <a:pt x="5661699" y="4249579"/>
                  <a:pt x="5625200" y="4265172"/>
                  <a:pt x="5417820" y="4267200"/>
                </a:cubicBezTo>
                <a:cubicBezTo>
                  <a:pt x="5210440" y="4269228"/>
                  <a:pt x="4870704" y="4235340"/>
                  <a:pt x="4526280" y="4267200"/>
                </a:cubicBezTo>
                <a:cubicBezTo>
                  <a:pt x="4181856" y="4299060"/>
                  <a:pt x="4129069" y="4303210"/>
                  <a:pt x="3737610" y="4267200"/>
                </a:cubicBezTo>
                <a:cubicBezTo>
                  <a:pt x="3346151" y="4231191"/>
                  <a:pt x="3273837" y="4262791"/>
                  <a:pt x="3154680" y="4267200"/>
                </a:cubicBezTo>
                <a:cubicBezTo>
                  <a:pt x="3035523" y="4271610"/>
                  <a:pt x="2786576" y="4257958"/>
                  <a:pt x="2571750" y="4267200"/>
                </a:cubicBezTo>
                <a:cubicBezTo>
                  <a:pt x="2356924" y="4276443"/>
                  <a:pt x="1958777" y="4259615"/>
                  <a:pt x="1680210" y="4267200"/>
                </a:cubicBezTo>
                <a:cubicBezTo>
                  <a:pt x="1401643" y="4274785"/>
                  <a:pt x="1102651" y="4258950"/>
                  <a:pt x="788670" y="4267200"/>
                </a:cubicBezTo>
                <a:cubicBezTo>
                  <a:pt x="474689" y="4275450"/>
                  <a:pt x="221998" y="4297119"/>
                  <a:pt x="0" y="4267200"/>
                </a:cubicBezTo>
                <a:cubicBezTo>
                  <a:pt x="24032" y="3985583"/>
                  <a:pt x="25826" y="3868044"/>
                  <a:pt x="0" y="3614928"/>
                </a:cubicBezTo>
                <a:cubicBezTo>
                  <a:pt x="-25826" y="3361812"/>
                  <a:pt x="-14880" y="3178648"/>
                  <a:pt x="0" y="3048000"/>
                </a:cubicBezTo>
                <a:cubicBezTo>
                  <a:pt x="14880" y="2917352"/>
                  <a:pt x="-21416" y="2741635"/>
                  <a:pt x="0" y="2566416"/>
                </a:cubicBezTo>
                <a:cubicBezTo>
                  <a:pt x="21416" y="2391197"/>
                  <a:pt x="-20727" y="2144627"/>
                  <a:pt x="0" y="1914144"/>
                </a:cubicBezTo>
                <a:cubicBezTo>
                  <a:pt x="20727" y="1683661"/>
                  <a:pt x="19570" y="1380829"/>
                  <a:pt x="0" y="1219200"/>
                </a:cubicBezTo>
                <a:cubicBezTo>
                  <a:pt x="-19570" y="1057571"/>
                  <a:pt x="9596" y="802385"/>
                  <a:pt x="0" y="609600"/>
                </a:cubicBezTo>
                <a:cubicBezTo>
                  <a:pt x="-9596" y="416815"/>
                  <a:pt x="-1298" y="247543"/>
                  <a:pt x="0" y="0"/>
                </a:cubicBezTo>
                <a:close/>
              </a:path>
              <a:path w="10287000" h="4267200" stroke="0" extrusionOk="0">
                <a:moveTo>
                  <a:pt x="0" y="0"/>
                </a:moveTo>
                <a:cubicBezTo>
                  <a:pt x="315559" y="-5624"/>
                  <a:pt x="487901" y="19411"/>
                  <a:pt x="685800" y="0"/>
                </a:cubicBezTo>
                <a:cubicBezTo>
                  <a:pt x="883699" y="-19411"/>
                  <a:pt x="1263358" y="32259"/>
                  <a:pt x="1474470" y="0"/>
                </a:cubicBezTo>
                <a:cubicBezTo>
                  <a:pt x="1685582" y="-32259"/>
                  <a:pt x="2050820" y="-6104"/>
                  <a:pt x="2366010" y="0"/>
                </a:cubicBezTo>
                <a:cubicBezTo>
                  <a:pt x="2681200" y="6104"/>
                  <a:pt x="2622405" y="4083"/>
                  <a:pt x="2743200" y="0"/>
                </a:cubicBezTo>
                <a:cubicBezTo>
                  <a:pt x="2863995" y="-4083"/>
                  <a:pt x="3110987" y="11085"/>
                  <a:pt x="3223260" y="0"/>
                </a:cubicBezTo>
                <a:cubicBezTo>
                  <a:pt x="3335533" y="-11085"/>
                  <a:pt x="3795197" y="34509"/>
                  <a:pt x="4011930" y="0"/>
                </a:cubicBezTo>
                <a:cubicBezTo>
                  <a:pt x="4228663" y="-34509"/>
                  <a:pt x="4599430" y="1242"/>
                  <a:pt x="4800600" y="0"/>
                </a:cubicBezTo>
                <a:cubicBezTo>
                  <a:pt x="5001770" y="-1242"/>
                  <a:pt x="4989778" y="-247"/>
                  <a:pt x="5177790" y="0"/>
                </a:cubicBezTo>
                <a:cubicBezTo>
                  <a:pt x="5365802" y="247"/>
                  <a:pt x="5608225" y="12667"/>
                  <a:pt x="5863590" y="0"/>
                </a:cubicBezTo>
                <a:cubicBezTo>
                  <a:pt x="6118955" y="-12667"/>
                  <a:pt x="6212169" y="-14399"/>
                  <a:pt x="6446520" y="0"/>
                </a:cubicBezTo>
                <a:cubicBezTo>
                  <a:pt x="6680871" y="14399"/>
                  <a:pt x="6905940" y="17254"/>
                  <a:pt x="7338060" y="0"/>
                </a:cubicBezTo>
                <a:cubicBezTo>
                  <a:pt x="7770180" y="-17254"/>
                  <a:pt x="7628913" y="-9547"/>
                  <a:pt x="7715250" y="0"/>
                </a:cubicBezTo>
                <a:cubicBezTo>
                  <a:pt x="7801587" y="9547"/>
                  <a:pt x="8316398" y="-4546"/>
                  <a:pt x="8606790" y="0"/>
                </a:cubicBezTo>
                <a:cubicBezTo>
                  <a:pt x="8897182" y="4546"/>
                  <a:pt x="9014346" y="-25189"/>
                  <a:pt x="9189720" y="0"/>
                </a:cubicBezTo>
                <a:cubicBezTo>
                  <a:pt x="9365094" y="25189"/>
                  <a:pt x="9923848" y="33525"/>
                  <a:pt x="10287000" y="0"/>
                </a:cubicBezTo>
                <a:cubicBezTo>
                  <a:pt x="10276446" y="153038"/>
                  <a:pt x="10302293" y="417551"/>
                  <a:pt x="10287000" y="524256"/>
                </a:cubicBezTo>
                <a:cubicBezTo>
                  <a:pt x="10271707" y="630961"/>
                  <a:pt x="10265100" y="896528"/>
                  <a:pt x="10287000" y="1005840"/>
                </a:cubicBezTo>
                <a:cubicBezTo>
                  <a:pt x="10308900" y="1115152"/>
                  <a:pt x="10266815" y="1362374"/>
                  <a:pt x="10287000" y="1530096"/>
                </a:cubicBezTo>
                <a:cubicBezTo>
                  <a:pt x="10307185" y="1697818"/>
                  <a:pt x="10279620" y="1935382"/>
                  <a:pt x="10287000" y="2097024"/>
                </a:cubicBezTo>
                <a:cubicBezTo>
                  <a:pt x="10294380" y="2258666"/>
                  <a:pt x="10271111" y="2373344"/>
                  <a:pt x="10287000" y="2578608"/>
                </a:cubicBezTo>
                <a:cubicBezTo>
                  <a:pt x="10302889" y="2783872"/>
                  <a:pt x="10310621" y="3116497"/>
                  <a:pt x="10287000" y="3273552"/>
                </a:cubicBezTo>
                <a:cubicBezTo>
                  <a:pt x="10263379" y="3430607"/>
                  <a:pt x="10256211" y="3813762"/>
                  <a:pt x="10287000" y="4267200"/>
                </a:cubicBezTo>
                <a:cubicBezTo>
                  <a:pt x="10139623" y="4250214"/>
                  <a:pt x="9790430" y="4253316"/>
                  <a:pt x="9601200" y="4267200"/>
                </a:cubicBezTo>
                <a:cubicBezTo>
                  <a:pt x="9411970" y="4281084"/>
                  <a:pt x="9025217" y="4271107"/>
                  <a:pt x="8812530" y="4267200"/>
                </a:cubicBezTo>
                <a:cubicBezTo>
                  <a:pt x="8599843" y="4263294"/>
                  <a:pt x="8235581" y="4235439"/>
                  <a:pt x="7920990" y="4267200"/>
                </a:cubicBezTo>
                <a:cubicBezTo>
                  <a:pt x="7606399" y="4298961"/>
                  <a:pt x="7648490" y="4271403"/>
                  <a:pt x="7440930" y="4267200"/>
                </a:cubicBezTo>
                <a:cubicBezTo>
                  <a:pt x="7233370" y="4262997"/>
                  <a:pt x="7110743" y="4245301"/>
                  <a:pt x="6858000" y="4267200"/>
                </a:cubicBezTo>
                <a:cubicBezTo>
                  <a:pt x="6605257" y="4289100"/>
                  <a:pt x="6470421" y="4293995"/>
                  <a:pt x="6172200" y="4267200"/>
                </a:cubicBezTo>
                <a:cubicBezTo>
                  <a:pt x="5873979" y="4240405"/>
                  <a:pt x="5611957" y="4263887"/>
                  <a:pt x="5383530" y="4267200"/>
                </a:cubicBezTo>
                <a:cubicBezTo>
                  <a:pt x="5155103" y="4270514"/>
                  <a:pt x="5064252" y="4262406"/>
                  <a:pt x="4903470" y="4267200"/>
                </a:cubicBezTo>
                <a:cubicBezTo>
                  <a:pt x="4742688" y="4271994"/>
                  <a:pt x="4628095" y="4254025"/>
                  <a:pt x="4423410" y="4267200"/>
                </a:cubicBezTo>
                <a:cubicBezTo>
                  <a:pt x="4218725" y="4280375"/>
                  <a:pt x="3898116" y="4295852"/>
                  <a:pt x="3737610" y="4267200"/>
                </a:cubicBezTo>
                <a:cubicBezTo>
                  <a:pt x="3577104" y="4238548"/>
                  <a:pt x="3501197" y="4272450"/>
                  <a:pt x="3360420" y="4267200"/>
                </a:cubicBezTo>
                <a:cubicBezTo>
                  <a:pt x="3219643" y="4261951"/>
                  <a:pt x="3104935" y="4289429"/>
                  <a:pt x="2880360" y="4267200"/>
                </a:cubicBezTo>
                <a:cubicBezTo>
                  <a:pt x="2655785" y="4244971"/>
                  <a:pt x="2428283" y="4254096"/>
                  <a:pt x="2297430" y="4267200"/>
                </a:cubicBezTo>
                <a:cubicBezTo>
                  <a:pt x="2166577" y="4280305"/>
                  <a:pt x="2039270" y="4271981"/>
                  <a:pt x="1817370" y="4267200"/>
                </a:cubicBezTo>
                <a:cubicBezTo>
                  <a:pt x="1595470" y="4262419"/>
                  <a:pt x="1194118" y="4239182"/>
                  <a:pt x="925830" y="4267200"/>
                </a:cubicBezTo>
                <a:cubicBezTo>
                  <a:pt x="657542" y="4295218"/>
                  <a:pt x="462302" y="4236167"/>
                  <a:pt x="0" y="4267200"/>
                </a:cubicBezTo>
                <a:cubicBezTo>
                  <a:pt x="1676" y="4091016"/>
                  <a:pt x="-14250" y="3939367"/>
                  <a:pt x="0" y="3742944"/>
                </a:cubicBezTo>
                <a:cubicBezTo>
                  <a:pt x="14250" y="3546521"/>
                  <a:pt x="-19032" y="3451710"/>
                  <a:pt x="0" y="3176016"/>
                </a:cubicBezTo>
                <a:cubicBezTo>
                  <a:pt x="19032" y="2900322"/>
                  <a:pt x="-19498" y="2732184"/>
                  <a:pt x="0" y="2609088"/>
                </a:cubicBezTo>
                <a:cubicBezTo>
                  <a:pt x="19498" y="2485992"/>
                  <a:pt x="-10976" y="2122428"/>
                  <a:pt x="0" y="1999488"/>
                </a:cubicBezTo>
                <a:cubicBezTo>
                  <a:pt x="10976" y="1876548"/>
                  <a:pt x="-20046" y="1655762"/>
                  <a:pt x="0" y="1389888"/>
                </a:cubicBezTo>
                <a:cubicBezTo>
                  <a:pt x="20046" y="1124014"/>
                  <a:pt x="-18119" y="981192"/>
                  <a:pt x="0" y="737616"/>
                </a:cubicBezTo>
                <a:cubicBezTo>
                  <a:pt x="18119" y="494040"/>
                  <a:pt x="-4225" y="2764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xmlns="" sd="13971263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răng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khểnh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bè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trêu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Nhưng khi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bố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hiểu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bí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mật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F63561-4D5D-4B8A-A969-C15410F99BF4}"/>
              </a:ext>
            </a:extLst>
          </p:cNvPr>
          <p:cNvSpPr/>
          <p:nvPr/>
        </p:nvSpPr>
        <p:spPr>
          <a:xfrm>
            <a:off x="499186" y="1538209"/>
            <a:ext cx="4648200" cy="1543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schemeClr val="tx1"/>
                </a:solidFill>
              </a:rPr>
              <a:t>NỘI DUNG</a:t>
            </a:r>
            <a:endParaRPr lang="vi-VN" sz="4000" b="1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F85E3B-CA93-471D-9E83-ABFDB455060B}"/>
              </a:ext>
            </a:extLst>
          </p:cNvPr>
          <p:cNvSpPr/>
          <p:nvPr/>
        </p:nvSpPr>
        <p:spPr>
          <a:xfrm>
            <a:off x="488554" y="7837787"/>
            <a:ext cx="4648200" cy="15434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</a:rPr>
              <a:t>Ý NGHĨA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D189FD7-4665-4F7B-A361-83E59BAE270E}"/>
              </a:ext>
            </a:extLst>
          </p:cNvPr>
          <p:cNvSpPr/>
          <p:nvPr/>
        </p:nvSpPr>
        <p:spPr>
          <a:xfrm>
            <a:off x="5903750" y="1943100"/>
            <a:ext cx="1364314" cy="685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29D21C1-FE85-4E41-A5D1-FF9C2EC26145}"/>
              </a:ext>
            </a:extLst>
          </p:cNvPr>
          <p:cNvSpPr/>
          <p:nvPr/>
        </p:nvSpPr>
        <p:spPr>
          <a:xfrm>
            <a:off x="7643762" y="7210609"/>
            <a:ext cx="10287000" cy="2678721"/>
          </a:xfrm>
          <a:custGeom>
            <a:avLst/>
            <a:gdLst>
              <a:gd name="connsiteX0" fmla="*/ 0 w 10287000"/>
              <a:gd name="connsiteY0" fmla="*/ 0 h 2678721"/>
              <a:gd name="connsiteX1" fmla="*/ 685800 w 10287000"/>
              <a:gd name="connsiteY1" fmla="*/ 0 h 2678721"/>
              <a:gd name="connsiteX2" fmla="*/ 1062990 w 10287000"/>
              <a:gd name="connsiteY2" fmla="*/ 0 h 2678721"/>
              <a:gd name="connsiteX3" fmla="*/ 1543050 w 10287000"/>
              <a:gd name="connsiteY3" fmla="*/ 0 h 2678721"/>
              <a:gd name="connsiteX4" fmla="*/ 2228850 w 10287000"/>
              <a:gd name="connsiteY4" fmla="*/ 0 h 2678721"/>
              <a:gd name="connsiteX5" fmla="*/ 3017520 w 10287000"/>
              <a:gd name="connsiteY5" fmla="*/ 0 h 2678721"/>
              <a:gd name="connsiteX6" fmla="*/ 3600450 w 10287000"/>
              <a:gd name="connsiteY6" fmla="*/ 0 h 2678721"/>
              <a:gd name="connsiteX7" fmla="*/ 4491990 w 10287000"/>
              <a:gd name="connsiteY7" fmla="*/ 0 h 2678721"/>
              <a:gd name="connsiteX8" fmla="*/ 5280660 w 10287000"/>
              <a:gd name="connsiteY8" fmla="*/ 0 h 2678721"/>
              <a:gd name="connsiteX9" fmla="*/ 5966460 w 10287000"/>
              <a:gd name="connsiteY9" fmla="*/ 0 h 2678721"/>
              <a:gd name="connsiteX10" fmla="*/ 6755130 w 10287000"/>
              <a:gd name="connsiteY10" fmla="*/ 0 h 2678721"/>
              <a:gd name="connsiteX11" fmla="*/ 7646670 w 10287000"/>
              <a:gd name="connsiteY11" fmla="*/ 0 h 2678721"/>
              <a:gd name="connsiteX12" fmla="*/ 8332470 w 10287000"/>
              <a:gd name="connsiteY12" fmla="*/ 0 h 2678721"/>
              <a:gd name="connsiteX13" fmla="*/ 9224010 w 10287000"/>
              <a:gd name="connsiteY13" fmla="*/ 0 h 2678721"/>
              <a:gd name="connsiteX14" fmla="*/ 10287000 w 10287000"/>
              <a:gd name="connsiteY14" fmla="*/ 0 h 2678721"/>
              <a:gd name="connsiteX15" fmla="*/ 10287000 w 10287000"/>
              <a:gd name="connsiteY15" fmla="*/ 669680 h 2678721"/>
              <a:gd name="connsiteX16" fmla="*/ 10287000 w 10287000"/>
              <a:gd name="connsiteY16" fmla="*/ 1258999 h 2678721"/>
              <a:gd name="connsiteX17" fmla="*/ 10287000 w 10287000"/>
              <a:gd name="connsiteY17" fmla="*/ 1875105 h 2678721"/>
              <a:gd name="connsiteX18" fmla="*/ 10287000 w 10287000"/>
              <a:gd name="connsiteY18" fmla="*/ 2678721 h 2678721"/>
              <a:gd name="connsiteX19" fmla="*/ 9498330 w 10287000"/>
              <a:gd name="connsiteY19" fmla="*/ 2678721 h 2678721"/>
              <a:gd name="connsiteX20" fmla="*/ 8812530 w 10287000"/>
              <a:gd name="connsiteY20" fmla="*/ 2678721 h 2678721"/>
              <a:gd name="connsiteX21" fmla="*/ 8023860 w 10287000"/>
              <a:gd name="connsiteY21" fmla="*/ 2678721 h 2678721"/>
              <a:gd name="connsiteX22" fmla="*/ 7132320 w 10287000"/>
              <a:gd name="connsiteY22" fmla="*/ 2678721 h 2678721"/>
              <a:gd name="connsiteX23" fmla="*/ 6240780 w 10287000"/>
              <a:gd name="connsiteY23" fmla="*/ 2678721 h 2678721"/>
              <a:gd name="connsiteX24" fmla="*/ 5657850 w 10287000"/>
              <a:gd name="connsiteY24" fmla="*/ 2678721 h 2678721"/>
              <a:gd name="connsiteX25" fmla="*/ 4766310 w 10287000"/>
              <a:gd name="connsiteY25" fmla="*/ 2678721 h 2678721"/>
              <a:gd name="connsiteX26" fmla="*/ 4080510 w 10287000"/>
              <a:gd name="connsiteY26" fmla="*/ 2678721 h 2678721"/>
              <a:gd name="connsiteX27" fmla="*/ 3188970 w 10287000"/>
              <a:gd name="connsiteY27" fmla="*/ 2678721 h 2678721"/>
              <a:gd name="connsiteX28" fmla="*/ 2606040 w 10287000"/>
              <a:gd name="connsiteY28" fmla="*/ 2678721 h 2678721"/>
              <a:gd name="connsiteX29" fmla="*/ 1920240 w 10287000"/>
              <a:gd name="connsiteY29" fmla="*/ 2678721 h 2678721"/>
              <a:gd name="connsiteX30" fmla="*/ 1543050 w 10287000"/>
              <a:gd name="connsiteY30" fmla="*/ 2678721 h 2678721"/>
              <a:gd name="connsiteX31" fmla="*/ 651510 w 10287000"/>
              <a:gd name="connsiteY31" fmla="*/ 2678721 h 2678721"/>
              <a:gd name="connsiteX32" fmla="*/ 0 w 10287000"/>
              <a:gd name="connsiteY32" fmla="*/ 2678721 h 2678721"/>
              <a:gd name="connsiteX33" fmla="*/ 0 w 10287000"/>
              <a:gd name="connsiteY33" fmla="*/ 2062615 h 2678721"/>
              <a:gd name="connsiteX34" fmla="*/ 0 w 10287000"/>
              <a:gd name="connsiteY34" fmla="*/ 1392935 h 2678721"/>
              <a:gd name="connsiteX35" fmla="*/ 0 w 10287000"/>
              <a:gd name="connsiteY35" fmla="*/ 776829 h 2678721"/>
              <a:gd name="connsiteX36" fmla="*/ 0 w 10287000"/>
              <a:gd name="connsiteY36" fmla="*/ 0 h 2678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0287000" h="2678721" fill="none" extrusionOk="0">
                <a:moveTo>
                  <a:pt x="0" y="0"/>
                </a:moveTo>
                <a:cubicBezTo>
                  <a:pt x="182412" y="-22406"/>
                  <a:pt x="403002" y="26656"/>
                  <a:pt x="685800" y="0"/>
                </a:cubicBezTo>
                <a:cubicBezTo>
                  <a:pt x="968598" y="-26656"/>
                  <a:pt x="892781" y="16463"/>
                  <a:pt x="1062990" y="0"/>
                </a:cubicBezTo>
                <a:cubicBezTo>
                  <a:pt x="1233199" y="-16463"/>
                  <a:pt x="1438752" y="-17596"/>
                  <a:pt x="1543050" y="0"/>
                </a:cubicBezTo>
                <a:cubicBezTo>
                  <a:pt x="1647348" y="17596"/>
                  <a:pt x="1895824" y="-27991"/>
                  <a:pt x="2228850" y="0"/>
                </a:cubicBezTo>
                <a:cubicBezTo>
                  <a:pt x="2561876" y="27991"/>
                  <a:pt x="2859441" y="14301"/>
                  <a:pt x="3017520" y="0"/>
                </a:cubicBezTo>
                <a:cubicBezTo>
                  <a:pt x="3175599" y="-14301"/>
                  <a:pt x="3456376" y="6361"/>
                  <a:pt x="3600450" y="0"/>
                </a:cubicBezTo>
                <a:cubicBezTo>
                  <a:pt x="3744524" y="-6361"/>
                  <a:pt x="4247713" y="40140"/>
                  <a:pt x="4491990" y="0"/>
                </a:cubicBezTo>
                <a:cubicBezTo>
                  <a:pt x="4736267" y="-40140"/>
                  <a:pt x="5087552" y="-10631"/>
                  <a:pt x="5280660" y="0"/>
                </a:cubicBezTo>
                <a:cubicBezTo>
                  <a:pt x="5473768" y="10631"/>
                  <a:pt x="5766010" y="24610"/>
                  <a:pt x="5966460" y="0"/>
                </a:cubicBezTo>
                <a:cubicBezTo>
                  <a:pt x="6166910" y="-24610"/>
                  <a:pt x="6378116" y="-37613"/>
                  <a:pt x="6755130" y="0"/>
                </a:cubicBezTo>
                <a:cubicBezTo>
                  <a:pt x="7132144" y="37613"/>
                  <a:pt x="7348345" y="-15354"/>
                  <a:pt x="7646670" y="0"/>
                </a:cubicBezTo>
                <a:cubicBezTo>
                  <a:pt x="7944995" y="15354"/>
                  <a:pt x="8090695" y="-18871"/>
                  <a:pt x="8332470" y="0"/>
                </a:cubicBezTo>
                <a:cubicBezTo>
                  <a:pt x="8574245" y="18871"/>
                  <a:pt x="8951453" y="38435"/>
                  <a:pt x="9224010" y="0"/>
                </a:cubicBezTo>
                <a:cubicBezTo>
                  <a:pt x="9496567" y="-38435"/>
                  <a:pt x="9826620" y="40977"/>
                  <a:pt x="10287000" y="0"/>
                </a:cubicBezTo>
                <a:cubicBezTo>
                  <a:pt x="10265277" y="213154"/>
                  <a:pt x="10309962" y="523559"/>
                  <a:pt x="10287000" y="669680"/>
                </a:cubicBezTo>
                <a:cubicBezTo>
                  <a:pt x="10264038" y="815801"/>
                  <a:pt x="10293693" y="1133078"/>
                  <a:pt x="10287000" y="1258999"/>
                </a:cubicBezTo>
                <a:cubicBezTo>
                  <a:pt x="10280307" y="1384920"/>
                  <a:pt x="10262899" y="1750282"/>
                  <a:pt x="10287000" y="1875105"/>
                </a:cubicBezTo>
                <a:cubicBezTo>
                  <a:pt x="10311101" y="1999928"/>
                  <a:pt x="10303024" y="2420542"/>
                  <a:pt x="10287000" y="2678721"/>
                </a:cubicBezTo>
                <a:cubicBezTo>
                  <a:pt x="10079289" y="2715310"/>
                  <a:pt x="9876982" y="2642815"/>
                  <a:pt x="9498330" y="2678721"/>
                </a:cubicBezTo>
                <a:cubicBezTo>
                  <a:pt x="9119678" y="2714628"/>
                  <a:pt x="9080110" y="2663868"/>
                  <a:pt x="8812530" y="2678721"/>
                </a:cubicBezTo>
                <a:cubicBezTo>
                  <a:pt x="8544950" y="2693574"/>
                  <a:pt x="8232208" y="2670667"/>
                  <a:pt x="8023860" y="2678721"/>
                </a:cubicBezTo>
                <a:cubicBezTo>
                  <a:pt x="7815512" y="2686776"/>
                  <a:pt x="7316729" y="2679889"/>
                  <a:pt x="7132320" y="2678721"/>
                </a:cubicBezTo>
                <a:cubicBezTo>
                  <a:pt x="6947911" y="2677553"/>
                  <a:pt x="6642051" y="2694717"/>
                  <a:pt x="6240780" y="2678721"/>
                </a:cubicBezTo>
                <a:cubicBezTo>
                  <a:pt x="5839509" y="2662725"/>
                  <a:pt x="5868321" y="2659389"/>
                  <a:pt x="5657850" y="2678721"/>
                </a:cubicBezTo>
                <a:cubicBezTo>
                  <a:pt x="5447379" y="2698054"/>
                  <a:pt x="5076218" y="2655555"/>
                  <a:pt x="4766310" y="2678721"/>
                </a:cubicBezTo>
                <a:cubicBezTo>
                  <a:pt x="4456402" y="2701887"/>
                  <a:pt x="4345439" y="2688870"/>
                  <a:pt x="4080510" y="2678721"/>
                </a:cubicBezTo>
                <a:cubicBezTo>
                  <a:pt x="3815581" y="2668572"/>
                  <a:pt x="3472901" y="2650120"/>
                  <a:pt x="3188970" y="2678721"/>
                </a:cubicBezTo>
                <a:cubicBezTo>
                  <a:pt x="2905039" y="2707322"/>
                  <a:pt x="2779472" y="2704593"/>
                  <a:pt x="2606040" y="2678721"/>
                </a:cubicBezTo>
                <a:cubicBezTo>
                  <a:pt x="2432608" y="2652850"/>
                  <a:pt x="2133782" y="2692457"/>
                  <a:pt x="1920240" y="2678721"/>
                </a:cubicBezTo>
                <a:cubicBezTo>
                  <a:pt x="1706698" y="2664985"/>
                  <a:pt x="1664421" y="2690158"/>
                  <a:pt x="1543050" y="2678721"/>
                </a:cubicBezTo>
                <a:cubicBezTo>
                  <a:pt x="1421679" y="2667285"/>
                  <a:pt x="1049400" y="2667020"/>
                  <a:pt x="651510" y="2678721"/>
                </a:cubicBezTo>
                <a:cubicBezTo>
                  <a:pt x="253620" y="2690422"/>
                  <a:pt x="166079" y="2658624"/>
                  <a:pt x="0" y="2678721"/>
                </a:cubicBezTo>
                <a:cubicBezTo>
                  <a:pt x="-4122" y="2493327"/>
                  <a:pt x="-4280" y="2368626"/>
                  <a:pt x="0" y="2062615"/>
                </a:cubicBezTo>
                <a:cubicBezTo>
                  <a:pt x="4280" y="1756604"/>
                  <a:pt x="-21302" y="1615832"/>
                  <a:pt x="0" y="1392935"/>
                </a:cubicBezTo>
                <a:cubicBezTo>
                  <a:pt x="21302" y="1170038"/>
                  <a:pt x="-6070" y="1046618"/>
                  <a:pt x="0" y="776829"/>
                </a:cubicBezTo>
                <a:cubicBezTo>
                  <a:pt x="6070" y="507040"/>
                  <a:pt x="23473" y="243786"/>
                  <a:pt x="0" y="0"/>
                </a:cubicBezTo>
                <a:close/>
              </a:path>
              <a:path w="10287000" h="2678721" stroke="0" extrusionOk="0">
                <a:moveTo>
                  <a:pt x="0" y="0"/>
                </a:moveTo>
                <a:cubicBezTo>
                  <a:pt x="315559" y="-5624"/>
                  <a:pt x="487901" y="19411"/>
                  <a:pt x="685800" y="0"/>
                </a:cubicBezTo>
                <a:cubicBezTo>
                  <a:pt x="883699" y="-19411"/>
                  <a:pt x="1263358" y="32259"/>
                  <a:pt x="1474470" y="0"/>
                </a:cubicBezTo>
                <a:cubicBezTo>
                  <a:pt x="1685582" y="-32259"/>
                  <a:pt x="2050820" y="-6104"/>
                  <a:pt x="2366010" y="0"/>
                </a:cubicBezTo>
                <a:cubicBezTo>
                  <a:pt x="2681200" y="6104"/>
                  <a:pt x="2622405" y="4083"/>
                  <a:pt x="2743200" y="0"/>
                </a:cubicBezTo>
                <a:cubicBezTo>
                  <a:pt x="2863995" y="-4083"/>
                  <a:pt x="3110987" y="11085"/>
                  <a:pt x="3223260" y="0"/>
                </a:cubicBezTo>
                <a:cubicBezTo>
                  <a:pt x="3335533" y="-11085"/>
                  <a:pt x="3795197" y="34509"/>
                  <a:pt x="4011930" y="0"/>
                </a:cubicBezTo>
                <a:cubicBezTo>
                  <a:pt x="4228663" y="-34509"/>
                  <a:pt x="4599430" y="1242"/>
                  <a:pt x="4800600" y="0"/>
                </a:cubicBezTo>
                <a:cubicBezTo>
                  <a:pt x="5001770" y="-1242"/>
                  <a:pt x="4989778" y="-247"/>
                  <a:pt x="5177790" y="0"/>
                </a:cubicBezTo>
                <a:cubicBezTo>
                  <a:pt x="5365802" y="247"/>
                  <a:pt x="5608225" y="12667"/>
                  <a:pt x="5863590" y="0"/>
                </a:cubicBezTo>
                <a:cubicBezTo>
                  <a:pt x="6118955" y="-12667"/>
                  <a:pt x="6212169" y="-14399"/>
                  <a:pt x="6446520" y="0"/>
                </a:cubicBezTo>
                <a:cubicBezTo>
                  <a:pt x="6680871" y="14399"/>
                  <a:pt x="6905940" y="17254"/>
                  <a:pt x="7338060" y="0"/>
                </a:cubicBezTo>
                <a:cubicBezTo>
                  <a:pt x="7770180" y="-17254"/>
                  <a:pt x="7628913" y="-9547"/>
                  <a:pt x="7715250" y="0"/>
                </a:cubicBezTo>
                <a:cubicBezTo>
                  <a:pt x="7801587" y="9547"/>
                  <a:pt x="8316398" y="-4546"/>
                  <a:pt x="8606790" y="0"/>
                </a:cubicBezTo>
                <a:cubicBezTo>
                  <a:pt x="8897182" y="4546"/>
                  <a:pt x="9014346" y="-25189"/>
                  <a:pt x="9189720" y="0"/>
                </a:cubicBezTo>
                <a:cubicBezTo>
                  <a:pt x="9365094" y="25189"/>
                  <a:pt x="9923848" y="33525"/>
                  <a:pt x="10287000" y="0"/>
                </a:cubicBezTo>
                <a:cubicBezTo>
                  <a:pt x="10285917" y="160070"/>
                  <a:pt x="10282438" y="374711"/>
                  <a:pt x="10287000" y="616106"/>
                </a:cubicBezTo>
                <a:cubicBezTo>
                  <a:pt x="10291562" y="857501"/>
                  <a:pt x="10271919" y="996529"/>
                  <a:pt x="10287000" y="1205424"/>
                </a:cubicBezTo>
                <a:cubicBezTo>
                  <a:pt x="10302081" y="1414319"/>
                  <a:pt x="10261977" y="1594038"/>
                  <a:pt x="10287000" y="1821530"/>
                </a:cubicBezTo>
                <a:cubicBezTo>
                  <a:pt x="10312023" y="2049022"/>
                  <a:pt x="10324432" y="2417856"/>
                  <a:pt x="10287000" y="2678721"/>
                </a:cubicBezTo>
                <a:cubicBezTo>
                  <a:pt x="10197970" y="2686950"/>
                  <a:pt x="10098164" y="2695323"/>
                  <a:pt x="9909810" y="2678721"/>
                </a:cubicBezTo>
                <a:cubicBezTo>
                  <a:pt x="9721456" y="2662120"/>
                  <a:pt x="9572473" y="2688847"/>
                  <a:pt x="9429750" y="2678721"/>
                </a:cubicBezTo>
                <a:cubicBezTo>
                  <a:pt x="9287027" y="2668595"/>
                  <a:pt x="9057546" y="2694278"/>
                  <a:pt x="8743950" y="2678721"/>
                </a:cubicBezTo>
                <a:cubicBezTo>
                  <a:pt x="8430354" y="2663164"/>
                  <a:pt x="8459161" y="2663123"/>
                  <a:pt x="8366760" y="2678721"/>
                </a:cubicBezTo>
                <a:cubicBezTo>
                  <a:pt x="8274359" y="2694320"/>
                  <a:pt x="7790777" y="2682628"/>
                  <a:pt x="7578090" y="2678721"/>
                </a:cubicBezTo>
                <a:cubicBezTo>
                  <a:pt x="7365403" y="2674815"/>
                  <a:pt x="7001141" y="2646960"/>
                  <a:pt x="6686550" y="2678721"/>
                </a:cubicBezTo>
                <a:cubicBezTo>
                  <a:pt x="6371959" y="2710482"/>
                  <a:pt x="6414050" y="2682924"/>
                  <a:pt x="6206490" y="2678721"/>
                </a:cubicBezTo>
                <a:cubicBezTo>
                  <a:pt x="5998930" y="2674518"/>
                  <a:pt x="5876303" y="2656822"/>
                  <a:pt x="5623560" y="2678721"/>
                </a:cubicBezTo>
                <a:cubicBezTo>
                  <a:pt x="5370817" y="2700621"/>
                  <a:pt x="5235981" y="2705516"/>
                  <a:pt x="4937760" y="2678721"/>
                </a:cubicBezTo>
                <a:cubicBezTo>
                  <a:pt x="4639539" y="2651926"/>
                  <a:pt x="4377517" y="2675408"/>
                  <a:pt x="4149090" y="2678721"/>
                </a:cubicBezTo>
                <a:cubicBezTo>
                  <a:pt x="3920663" y="2682035"/>
                  <a:pt x="3829812" y="2673927"/>
                  <a:pt x="3669030" y="2678721"/>
                </a:cubicBezTo>
                <a:cubicBezTo>
                  <a:pt x="3508248" y="2683515"/>
                  <a:pt x="3393655" y="2665546"/>
                  <a:pt x="3188970" y="2678721"/>
                </a:cubicBezTo>
                <a:cubicBezTo>
                  <a:pt x="2984285" y="2691896"/>
                  <a:pt x="2663676" y="2707373"/>
                  <a:pt x="2503170" y="2678721"/>
                </a:cubicBezTo>
                <a:cubicBezTo>
                  <a:pt x="2342664" y="2650069"/>
                  <a:pt x="2266757" y="2683971"/>
                  <a:pt x="2125980" y="2678721"/>
                </a:cubicBezTo>
                <a:cubicBezTo>
                  <a:pt x="1985203" y="2673472"/>
                  <a:pt x="1870495" y="2700950"/>
                  <a:pt x="1645920" y="2678721"/>
                </a:cubicBezTo>
                <a:cubicBezTo>
                  <a:pt x="1421345" y="2656492"/>
                  <a:pt x="1193843" y="2665617"/>
                  <a:pt x="1062990" y="2678721"/>
                </a:cubicBezTo>
                <a:cubicBezTo>
                  <a:pt x="932137" y="2691826"/>
                  <a:pt x="804830" y="2683502"/>
                  <a:pt x="582930" y="2678721"/>
                </a:cubicBezTo>
                <a:cubicBezTo>
                  <a:pt x="361030" y="2673940"/>
                  <a:pt x="120103" y="2696995"/>
                  <a:pt x="0" y="2678721"/>
                </a:cubicBezTo>
                <a:cubicBezTo>
                  <a:pt x="-11421" y="2514567"/>
                  <a:pt x="12307" y="2256348"/>
                  <a:pt x="0" y="2062615"/>
                </a:cubicBezTo>
                <a:cubicBezTo>
                  <a:pt x="-12307" y="1868882"/>
                  <a:pt x="668" y="1618760"/>
                  <a:pt x="0" y="1366148"/>
                </a:cubicBezTo>
                <a:cubicBezTo>
                  <a:pt x="-668" y="1113536"/>
                  <a:pt x="-22851" y="897037"/>
                  <a:pt x="0" y="723255"/>
                </a:cubicBezTo>
                <a:cubicBezTo>
                  <a:pt x="22851" y="549473"/>
                  <a:pt x="-25195" y="3443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prstDash val="dash"/>
            <a:extLst>
              <a:ext uri="{C807C97D-BFC1-408E-A445-0C87EB9F89A2}">
                <ask:lineSketchStyleProps xmlns:ask="http://schemas.microsoft.com/office/drawing/2018/sketchyshapes" xmlns="" sd="139712639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chemeClr val="tx1"/>
                </a:solidFill>
              </a:rPr>
              <a:t>Giúp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chúng</a:t>
            </a:r>
            <a:r>
              <a:rPr lang="vi-VN" sz="3600" dirty="0">
                <a:solidFill>
                  <a:schemeClr val="tx1"/>
                </a:solidFill>
              </a:rPr>
              <a:t> ta </a:t>
            </a:r>
            <a:r>
              <a:rPr lang="vi-VN" sz="3600" dirty="0" err="1">
                <a:solidFill>
                  <a:schemeClr val="tx1"/>
                </a:solidFill>
              </a:rPr>
              <a:t>hiểu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là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phải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biết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tự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hào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và</a:t>
            </a:r>
            <a:r>
              <a:rPr lang="vi-VN" sz="3600" dirty="0">
                <a:solidFill>
                  <a:schemeClr val="tx1"/>
                </a:solidFill>
              </a:rPr>
              <a:t> yêu </a:t>
            </a:r>
            <a:r>
              <a:rPr lang="vi-VN" sz="3600" dirty="0" err="1">
                <a:solidFill>
                  <a:schemeClr val="tx1"/>
                </a:solidFill>
              </a:rPr>
              <a:t>quý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những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gì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thuộc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về</a:t>
            </a:r>
            <a:r>
              <a:rPr lang="vi-VN" sz="3600" dirty="0">
                <a:solidFill>
                  <a:schemeClr val="tx1"/>
                </a:solidFill>
              </a:rPr>
              <a:t> </a:t>
            </a:r>
            <a:r>
              <a:rPr lang="vi-VN" sz="3600" dirty="0" err="1">
                <a:solidFill>
                  <a:schemeClr val="tx1"/>
                </a:solidFill>
              </a:rPr>
              <a:t>bản</a:t>
            </a:r>
            <a:r>
              <a:rPr lang="vi-VN" sz="3600" dirty="0">
                <a:solidFill>
                  <a:schemeClr val="tx1"/>
                </a:solidFill>
              </a:rPr>
              <a:t> thân </a:t>
            </a:r>
            <a:r>
              <a:rPr lang="vi-VN" sz="3600" dirty="0" err="1">
                <a:solidFill>
                  <a:schemeClr val="tx1"/>
                </a:solidFill>
              </a:rPr>
              <a:t>mình</a:t>
            </a:r>
            <a:r>
              <a:rPr lang="vi-VN" sz="3600" dirty="0">
                <a:solidFill>
                  <a:schemeClr val="tx1"/>
                </a:solidFill>
              </a:rPr>
              <a:t>.</a:t>
            </a:r>
            <a:endParaRPr lang="vi-VN" sz="36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EED613B-BAF8-43A1-A068-9A78FF3D92F0}"/>
              </a:ext>
            </a:extLst>
          </p:cNvPr>
          <p:cNvSpPr/>
          <p:nvPr/>
        </p:nvSpPr>
        <p:spPr>
          <a:xfrm>
            <a:off x="5914383" y="8207070"/>
            <a:ext cx="1364314" cy="68580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ECE8A6-A2B0-43F6-93DA-224DCD5DC6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80" b="35567" l="17117" r="87097">
                        <a14:foregroundMark x1="51350" y1="15704" x2="39236" y2="20347"/>
                        <a14:foregroundMark x1="39236" y1="20347" x2="38907" y2="21074"/>
                        <a14:foregroundMark x1="42923" y1="21518" x2="53851" y2="24102"/>
                        <a14:foregroundMark x1="53851" y1="24102" x2="44503" y2="18167"/>
                        <a14:foregroundMark x1="44503" y1="18167" x2="38512" y2="19015"/>
                        <a14:foregroundMark x1="41606" y1="20065" x2="47663" y2="22527"/>
                        <a14:foregroundMark x1="40224" y1="19217" x2="39566" y2="28946"/>
                        <a14:foregroundMark x1="48980" y1="31853" x2="45293" y2="31853"/>
                        <a14:foregroundMark x1="47334" y1="31005" x2="49967" y2="29754"/>
                        <a14:foregroundMark x1="50362" y1="30602" x2="49967" y2="32257"/>
                        <a14:foregroundMark x1="48650" y1="29956" x2="52666" y2="31611"/>
                        <a14:foregroundMark x1="24753" y1="28946" x2="31797" y2="33629"/>
                        <a14:foregroundMark x1="31797" y1="33629" x2="70573" y2="32862"/>
                        <a14:foregroundMark x1="70573" y1="32862" x2="82423" y2="30602"/>
                        <a14:foregroundMark x1="82423" y1="30602" x2="83673" y2="25838"/>
                        <a14:foregroundMark x1="57077" y1="9285" x2="58789" y2="11587"/>
                        <a14:foregroundMark x1="58394" y1="9528" x2="56090" y2="10335"/>
                        <a14:foregroundMark x1="77617" y1="8680" x2="80316" y2="11788"/>
                        <a14:foregroundMark x1="82686" y1="25838" x2="85056" y2="29956"/>
                        <a14:foregroundMark x1="84398" y1="26443" x2="85056" y2="29956"/>
                        <a14:foregroundMark x1="83344" y1="25434" x2="86373" y2="29148"/>
                        <a14:foregroundMark x1="83015" y1="25838" x2="87097" y2="29552"/>
                        <a14:foregroundMark x1="25411" y1="30198" x2="17446" y2="31005"/>
                        <a14:foregroundMark x1="17446" y1="31005" x2="35155" y2="33508"/>
                        <a14:foregroundMark x1="22712" y1="29552" x2="28771" y2="34075"/>
                        <a14:foregroundMark x1="20671" y1="32257" x2="46939" y2="32660"/>
                        <a14:foregroundMark x1="49309" y1="30602" x2="58394" y2="31328"/>
                        <a14:foregroundMark x1="58394" y1="31328" x2="65134" y2="34026"/>
                        <a14:foregroundMark x1="39236" y1="15906" x2="42594" y2="14897"/>
                        <a14:foregroundMark x1="55365" y1="10941" x2="55958" y2="11465"/>
                        <a14:foregroundMark x1="56221" y1="11102" x2="56221" y2="12838"/>
                        <a14:backgroundMark x1="64845" y1="34316" x2="69914" y2="34114"/>
                        <a14:backgroundMark x1="41211" y1="35365" x2="28769" y2="349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40" t="7778" r="7734" b="64744"/>
          <a:stretch/>
        </p:blipFill>
        <p:spPr>
          <a:xfrm>
            <a:off x="-147628" y="3580974"/>
            <a:ext cx="6766049" cy="3637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411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5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3319" y="-368005"/>
            <a:ext cx="10201363" cy="11023009"/>
            <a:chOff x="0" y="0"/>
            <a:chExt cx="3333779" cy="360229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310919" cy="3574351"/>
            </a:xfrm>
            <a:custGeom>
              <a:avLst/>
              <a:gdLst/>
              <a:ahLst/>
              <a:cxnLst/>
              <a:rect l="l" t="t" r="r" b="b"/>
              <a:pathLst>
                <a:path w="3310919" h="3574351">
                  <a:moveTo>
                    <a:pt x="3310919" y="3574351"/>
                  </a:moveTo>
                  <a:lnTo>
                    <a:pt x="0" y="3566731"/>
                  </a:lnTo>
                  <a:lnTo>
                    <a:pt x="0" y="1252905"/>
                  </a:lnTo>
                  <a:lnTo>
                    <a:pt x="17780" y="19050"/>
                  </a:lnTo>
                  <a:lnTo>
                    <a:pt x="1648924" y="0"/>
                  </a:lnTo>
                  <a:lnTo>
                    <a:pt x="32918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340128" cy="3601021"/>
            </a:xfrm>
            <a:custGeom>
              <a:avLst/>
              <a:gdLst/>
              <a:ahLst/>
              <a:cxnLst/>
              <a:rect l="l" t="t" r="r" b="b"/>
              <a:pathLst>
                <a:path w="3340128" h="3601021">
                  <a:moveTo>
                    <a:pt x="3305839" y="21590"/>
                  </a:moveTo>
                  <a:cubicBezTo>
                    <a:pt x="3307109" y="34290"/>
                    <a:pt x="3307109" y="44450"/>
                    <a:pt x="3308378" y="54610"/>
                  </a:cubicBezTo>
                  <a:cubicBezTo>
                    <a:pt x="3310919" y="118110"/>
                    <a:pt x="3312189" y="195976"/>
                    <a:pt x="3314728" y="271061"/>
                  </a:cubicBezTo>
                  <a:cubicBezTo>
                    <a:pt x="3314728" y="379517"/>
                    <a:pt x="3327428" y="2518053"/>
                    <a:pt x="3333778" y="2626509"/>
                  </a:cubicBezTo>
                  <a:cubicBezTo>
                    <a:pt x="3340128" y="2790584"/>
                    <a:pt x="3336319" y="2957440"/>
                    <a:pt x="3336319" y="3121515"/>
                  </a:cubicBezTo>
                  <a:cubicBezTo>
                    <a:pt x="3336319" y="3266124"/>
                    <a:pt x="3337589" y="3399608"/>
                    <a:pt x="3338859" y="3540061"/>
                  </a:cubicBezTo>
                  <a:cubicBezTo>
                    <a:pt x="3338859" y="3561650"/>
                    <a:pt x="3338859" y="3575621"/>
                    <a:pt x="3338859" y="3599750"/>
                  </a:cubicBezTo>
                  <a:cubicBezTo>
                    <a:pt x="3315999" y="3599750"/>
                    <a:pt x="3295678" y="3601021"/>
                    <a:pt x="3270086" y="3599750"/>
                  </a:cubicBezTo>
                  <a:cubicBezTo>
                    <a:pt x="3103736" y="3594671"/>
                    <a:pt x="2934828" y="3601021"/>
                    <a:pt x="2768478" y="3595941"/>
                  </a:cubicBezTo>
                  <a:cubicBezTo>
                    <a:pt x="2668669" y="3592131"/>
                    <a:pt x="2571418" y="3594671"/>
                    <a:pt x="2471608" y="3592131"/>
                  </a:cubicBezTo>
                  <a:cubicBezTo>
                    <a:pt x="2425542" y="3590861"/>
                    <a:pt x="2379476" y="3589591"/>
                    <a:pt x="2333410" y="3588321"/>
                  </a:cubicBezTo>
                  <a:cubicBezTo>
                    <a:pt x="2305259" y="3588321"/>
                    <a:pt x="2279667" y="3589591"/>
                    <a:pt x="2251515" y="3589591"/>
                  </a:cubicBezTo>
                  <a:cubicBezTo>
                    <a:pt x="2179857" y="3588321"/>
                    <a:pt x="1982797" y="3589591"/>
                    <a:pt x="1911139" y="3588321"/>
                  </a:cubicBezTo>
                  <a:cubicBezTo>
                    <a:pt x="1859954" y="3587050"/>
                    <a:pt x="836265" y="3595941"/>
                    <a:pt x="785081" y="3594671"/>
                  </a:cubicBezTo>
                  <a:cubicBezTo>
                    <a:pt x="772285" y="3594671"/>
                    <a:pt x="756930" y="3595941"/>
                    <a:pt x="744134" y="3595941"/>
                  </a:cubicBezTo>
                  <a:cubicBezTo>
                    <a:pt x="713423" y="3595941"/>
                    <a:pt x="685271" y="3597211"/>
                    <a:pt x="654561" y="3597211"/>
                  </a:cubicBezTo>
                  <a:cubicBezTo>
                    <a:pt x="577784" y="3597211"/>
                    <a:pt x="503567" y="3595941"/>
                    <a:pt x="426790" y="3594671"/>
                  </a:cubicBezTo>
                  <a:cubicBezTo>
                    <a:pt x="380724" y="3593400"/>
                    <a:pt x="334658" y="3592131"/>
                    <a:pt x="291151" y="3590861"/>
                  </a:cubicBezTo>
                  <a:cubicBezTo>
                    <a:pt x="209256" y="3589591"/>
                    <a:pt x="127361" y="3588321"/>
                    <a:pt x="48260" y="3588321"/>
                  </a:cubicBezTo>
                  <a:cubicBezTo>
                    <a:pt x="38100" y="3588321"/>
                    <a:pt x="29210" y="3588321"/>
                    <a:pt x="19050" y="3587050"/>
                  </a:cubicBezTo>
                  <a:cubicBezTo>
                    <a:pt x="10160" y="3585781"/>
                    <a:pt x="5080" y="3579431"/>
                    <a:pt x="7620" y="3570541"/>
                  </a:cubicBezTo>
                  <a:cubicBezTo>
                    <a:pt x="16510" y="3538655"/>
                    <a:pt x="12700" y="3469132"/>
                    <a:pt x="11430" y="3396827"/>
                  </a:cubicBezTo>
                  <a:cubicBezTo>
                    <a:pt x="10160" y="3249438"/>
                    <a:pt x="6350" y="3104829"/>
                    <a:pt x="7620" y="2957440"/>
                  </a:cubicBezTo>
                  <a:cubicBezTo>
                    <a:pt x="5080" y="2773899"/>
                    <a:pt x="0" y="501878"/>
                    <a:pt x="7620" y="315556"/>
                  </a:cubicBezTo>
                  <a:cubicBezTo>
                    <a:pt x="8890" y="279404"/>
                    <a:pt x="7620" y="240470"/>
                    <a:pt x="8890" y="204318"/>
                  </a:cubicBezTo>
                  <a:cubicBezTo>
                    <a:pt x="10160" y="145919"/>
                    <a:pt x="12700" y="8195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380" y="30480"/>
                    <a:pt x="104328" y="29210"/>
                  </a:cubicBezTo>
                  <a:cubicBezTo>
                    <a:pt x="173427" y="25400"/>
                    <a:pt x="242526" y="22860"/>
                    <a:pt x="314184" y="20320"/>
                  </a:cubicBezTo>
                  <a:cubicBezTo>
                    <a:pt x="362809" y="17780"/>
                    <a:pt x="411435" y="16510"/>
                    <a:pt x="457501" y="13970"/>
                  </a:cubicBezTo>
                  <a:cubicBezTo>
                    <a:pt x="503567" y="11430"/>
                    <a:pt x="552192" y="8890"/>
                    <a:pt x="598258" y="8890"/>
                  </a:cubicBezTo>
                  <a:cubicBezTo>
                    <a:pt x="649442" y="7620"/>
                    <a:pt x="700627" y="10160"/>
                    <a:pt x="751811" y="8890"/>
                  </a:cubicBezTo>
                  <a:cubicBezTo>
                    <a:pt x="815792" y="8890"/>
                    <a:pt x="1975119" y="6350"/>
                    <a:pt x="2039100" y="5080"/>
                  </a:cubicBezTo>
                  <a:cubicBezTo>
                    <a:pt x="2100521" y="3810"/>
                    <a:pt x="2161943" y="2540"/>
                    <a:pt x="2225923" y="2540"/>
                  </a:cubicBezTo>
                  <a:cubicBezTo>
                    <a:pt x="2330851" y="1270"/>
                    <a:pt x="2433220" y="0"/>
                    <a:pt x="2538148" y="0"/>
                  </a:cubicBezTo>
                  <a:cubicBezTo>
                    <a:pt x="2581655" y="0"/>
                    <a:pt x="2627721" y="2540"/>
                    <a:pt x="2671228" y="2540"/>
                  </a:cubicBezTo>
                  <a:cubicBezTo>
                    <a:pt x="2791511" y="3810"/>
                    <a:pt x="2914354" y="5080"/>
                    <a:pt x="3034637" y="7620"/>
                  </a:cubicBezTo>
                  <a:cubicBezTo>
                    <a:pt x="3098618" y="8890"/>
                    <a:pt x="3162599" y="12700"/>
                    <a:pt x="3226579" y="16510"/>
                  </a:cubicBezTo>
                  <a:cubicBezTo>
                    <a:pt x="3241934" y="16510"/>
                    <a:pt x="3257290" y="16510"/>
                    <a:pt x="3270086" y="16510"/>
                  </a:cubicBezTo>
                  <a:cubicBezTo>
                    <a:pt x="3286789" y="17780"/>
                    <a:pt x="3295678" y="20320"/>
                    <a:pt x="3305839" y="21590"/>
                  </a:cubicBezTo>
                  <a:close/>
                  <a:moveTo>
                    <a:pt x="3315999" y="3583241"/>
                  </a:moveTo>
                  <a:cubicBezTo>
                    <a:pt x="3317269" y="3566731"/>
                    <a:pt x="3318539" y="3554031"/>
                    <a:pt x="3318539" y="3541331"/>
                  </a:cubicBezTo>
                  <a:cubicBezTo>
                    <a:pt x="3317269" y="3385704"/>
                    <a:pt x="3315999" y="3238314"/>
                    <a:pt x="3315999" y="3079801"/>
                  </a:cubicBezTo>
                  <a:cubicBezTo>
                    <a:pt x="3315999" y="3007497"/>
                    <a:pt x="3318539" y="2935193"/>
                    <a:pt x="3317269" y="2862889"/>
                  </a:cubicBezTo>
                  <a:cubicBezTo>
                    <a:pt x="3317269" y="2796146"/>
                    <a:pt x="3315999" y="2726623"/>
                    <a:pt x="3314729" y="2659881"/>
                  </a:cubicBezTo>
                  <a:cubicBezTo>
                    <a:pt x="3309649" y="2556986"/>
                    <a:pt x="3298219" y="426793"/>
                    <a:pt x="3298219" y="323898"/>
                  </a:cubicBezTo>
                  <a:cubicBezTo>
                    <a:pt x="3295679" y="237690"/>
                    <a:pt x="3293139" y="148700"/>
                    <a:pt x="3290599" y="63500"/>
                  </a:cubicBezTo>
                  <a:cubicBezTo>
                    <a:pt x="3289329" y="44450"/>
                    <a:pt x="3288059" y="43180"/>
                    <a:pt x="3262408" y="41910"/>
                  </a:cubicBezTo>
                  <a:cubicBezTo>
                    <a:pt x="3254731" y="41910"/>
                    <a:pt x="3249612" y="41910"/>
                    <a:pt x="3241934" y="40640"/>
                  </a:cubicBezTo>
                  <a:cubicBezTo>
                    <a:pt x="3177954" y="36830"/>
                    <a:pt x="3111414" y="31750"/>
                    <a:pt x="3047434" y="30480"/>
                  </a:cubicBezTo>
                  <a:cubicBezTo>
                    <a:pt x="2891321" y="26670"/>
                    <a:pt x="2732649" y="25400"/>
                    <a:pt x="2576537" y="22860"/>
                  </a:cubicBezTo>
                  <a:cubicBezTo>
                    <a:pt x="2553504" y="22860"/>
                    <a:pt x="2527912" y="22860"/>
                    <a:pt x="2504878" y="22860"/>
                  </a:cubicBezTo>
                  <a:cubicBezTo>
                    <a:pt x="2466490" y="22860"/>
                    <a:pt x="2428102" y="22860"/>
                    <a:pt x="2392273" y="22860"/>
                  </a:cubicBezTo>
                  <a:cubicBezTo>
                    <a:pt x="2310378" y="22860"/>
                    <a:pt x="2228483" y="22860"/>
                    <a:pt x="2149147" y="24130"/>
                  </a:cubicBezTo>
                  <a:cubicBezTo>
                    <a:pt x="2080047" y="25400"/>
                    <a:pt x="915601" y="29210"/>
                    <a:pt x="846502" y="29210"/>
                  </a:cubicBezTo>
                  <a:cubicBezTo>
                    <a:pt x="733897" y="29210"/>
                    <a:pt x="621291" y="26670"/>
                    <a:pt x="508685" y="33020"/>
                  </a:cubicBezTo>
                  <a:cubicBezTo>
                    <a:pt x="449823" y="36830"/>
                    <a:pt x="393520" y="36830"/>
                    <a:pt x="337217" y="38100"/>
                  </a:cubicBezTo>
                  <a:cubicBezTo>
                    <a:pt x="239967" y="41910"/>
                    <a:pt x="142716" y="45720"/>
                    <a:pt x="49530" y="50800"/>
                  </a:cubicBezTo>
                  <a:cubicBezTo>
                    <a:pt x="36830" y="50800"/>
                    <a:pt x="34290" y="53340"/>
                    <a:pt x="33020" y="73615"/>
                  </a:cubicBezTo>
                  <a:cubicBezTo>
                    <a:pt x="31750" y="123671"/>
                    <a:pt x="31750" y="173728"/>
                    <a:pt x="30480" y="223785"/>
                  </a:cubicBezTo>
                  <a:cubicBezTo>
                    <a:pt x="29210" y="307213"/>
                    <a:pt x="26670" y="387860"/>
                    <a:pt x="25400" y="471288"/>
                  </a:cubicBezTo>
                  <a:cubicBezTo>
                    <a:pt x="20320" y="560278"/>
                    <a:pt x="26670" y="2734966"/>
                    <a:pt x="29210" y="2823956"/>
                  </a:cubicBezTo>
                  <a:cubicBezTo>
                    <a:pt x="29210" y="2918507"/>
                    <a:pt x="29210" y="3015840"/>
                    <a:pt x="30480" y="3110391"/>
                  </a:cubicBezTo>
                  <a:cubicBezTo>
                    <a:pt x="30480" y="3179915"/>
                    <a:pt x="33020" y="3249438"/>
                    <a:pt x="33020" y="3318961"/>
                  </a:cubicBezTo>
                  <a:cubicBezTo>
                    <a:pt x="33020" y="3394046"/>
                    <a:pt x="33020" y="3469132"/>
                    <a:pt x="31750" y="3541331"/>
                  </a:cubicBezTo>
                  <a:cubicBezTo>
                    <a:pt x="31750" y="3545141"/>
                    <a:pt x="31750" y="3547681"/>
                    <a:pt x="31750" y="3551491"/>
                  </a:cubicBezTo>
                  <a:cubicBezTo>
                    <a:pt x="31750" y="3561651"/>
                    <a:pt x="35560" y="3565461"/>
                    <a:pt x="44450" y="3565461"/>
                  </a:cubicBezTo>
                  <a:cubicBezTo>
                    <a:pt x="68499" y="3565461"/>
                    <a:pt x="104328" y="3566731"/>
                    <a:pt x="137598" y="3566731"/>
                  </a:cubicBezTo>
                  <a:cubicBezTo>
                    <a:pt x="186223" y="3566731"/>
                    <a:pt x="237408" y="3564191"/>
                    <a:pt x="286033" y="3566731"/>
                  </a:cubicBezTo>
                  <a:cubicBezTo>
                    <a:pt x="365369" y="3570541"/>
                    <a:pt x="444705" y="3573081"/>
                    <a:pt x="524040" y="3571811"/>
                  </a:cubicBezTo>
                  <a:cubicBezTo>
                    <a:pt x="575225" y="3570541"/>
                    <a:pt x="623850" y="3573081"/>
                    <a:pt x="675035" y="3573081"/>
                  </a:cubicBezTo>
                  <a:cubicBezTo>
                    <a:pt x="749252" y="3573081"/>
                    <a:pt x="823469" y="3571811"/>
                    <a:pt x="897687" y="3573081"/>
                  </a:cubicBezTo>
                  <a:cubicBezTo>
                    <a:pt x="1007733" y="3574351"/>
                    <a:pt x="2215686" y="3564191"/>
                    <a:pt x="2328292" y="3566731"/>
                  </a:cubicBezTo>
                  <a:cubicBezTo>
                    <a:pt x="2376917" y="3568001"/>
                    <a:pt x="2425543" y="3569271"/>
                    <a:pt x="2471609" y="3569271"/>
                  </a:cubicBezTo>
                  <a:cubicBezTo>
                    <a:pt x="2556063" y="3571811"/>
                    <a:pt x="2637958" y="3568001"/>
                    <a:pt x="2722412" y="3571811"/>
                  </a:cubicBezTo>
                  <a:cubicBezTo>
                    <a:pt x="2791511" y="3574351"/>
                    <a:pt x="2860610" y="3574351"/>
                    <a:pt x="2929709" y="3576891"/>
                  </a:cubicBezTo>
                  <a:cubicBezTo>
                    <a:pt x="3032078" y="3580701"/>
                    <a:pt x="3134447" y="3583241"/>
                    <a:pt x="3236816" y="3584511"/>
                  </a:cubicBezTo>
                  <a:cubicBezTo>
                    <a:pt x="3275205" y="3584511"/>
                    <a:pt x="3295678" y="3583241"/>
                    <a:pt x="3315999" y="3583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00200" y="3093872"/>
            <a:ext cx="14782799" cy="4114800"/>
            <a:chOff x="0" y="0"/>
            <a:chExt cx="2796863" cy="8000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6863" cy="800094"/>
            </a:xfrm>
            <a:custGeom>
              <a:avLst/>
              <a:gdLst/>
              <a:ahLst/>
              <a:cxnLst/>
              <a:rect l="l" t="t" r="r" b="b"/>
              <a:pathLst>
                <a:path w="2796863" h="800094">
                  <a:moveTo>
                    <a:pt x="32692" y="0"/>
                  </a:moveTo>
                  <a:lnTo>
                    <a:pt x="2764171" y="0"/>
                  </a:lnTo>
                  <a:cubicBezTo>
                    <a:pt x="2782226" y="0"/>
                    <a:pt x="2796863" y="14637"/>
                    <a:pt x="2796863" y="32692"/>
                  </a:cubicBezTo>
                  <a:lnTo>
                    <a:pt x="2796863" y="767401"/>
                  </a:lnTo>
                  <a:cubicBezTo>
                    <a:pt x="2796863" y="785457"/>
                    <a:pt x="2782226" y="800094"/>
                    <a:pt x="2764171" y="800094"/>
                  </a:cubicBezTo>
                  <a:lnTo>
                    <a:pt x="32692" y="800094"/>
                  </a:lnTo>
                  <a:cubicBezTo>
                    <a:pt x="14637" y="800094"/>
                    <a:pt x="0" y="785457"/>
                    <a:pt x="0" y="767401"/>
                  </a:cubicBezTo>
                  <a:lnTo>
                    <a:pt x="0" y="32692"/>
                  </a:lnTo>
                  <a:cubicBezTo>
                    <a:pt x="0" y="14637"/>
                    <a:pt x="14637" y="0"/>
                    <a:pt x="32692" y="0"/>
                  </a:cubicBezTo>
                  <a:close/>
                </a:path>
              </a:pathLst>
            </a:custGeom>
            <a:solidFill>
              <a:srgbClr val="FAE3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89267" y="3557124"/>
            <a:ext cx="13604664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3:</a:t>
            </a:r>
            <a:endParaRPr lang="vi-VN" sz="6600" b="1" dirty="0"/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ĐỌC NÂNG CAO</a:t>
            </a:r>
          </a:p>
        </p:txBody>
      </p:sp>
      <p:sp>
        <p:nvSpPr>
          <p:cNvPr id="11" name="Freeform 11"/>
          <p:cNvSpPr/>
          <p:nvPr/>
        </p:nvSpPr>
        <p:spPr>
          <a:xfrm>
            <a:off x="7891850" y="8558012"/>
            <a:ext cx="2504300" cy="1092785"/>
          </a:xfrm>
          <a:custGeom>
            <a:avLst/>
            <a:gdLst/>
            <a:ahLst/>
            <a:cxnLst/>
            <a:rect l="l" t="t" r="r" b="b"/>
            <a:pathLst>
              <a:path w="2504300" h="1092785">
                <a:moveTo>
                  <a:pt x="0" y="0"/>
                </a:moveTo>
                <a:lnTo>
                  <a:pt x="2504300" y="0"/>
                </a:lnTo>
                <a:lnTo>
                  <a:pt x="2504300" y="1092786"/>
                </a:lnTo>
                <a:lnTo>
                  <a:pt x="0" y="1092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150723-3EE1-4989-B9EF-7098EDB3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827563"/>
            <a:ext cx="5377591" cy="53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40569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295500" y="912018"/>
            <a:ext cx="5715021" cy="5715021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312774" y="3443872"/>
            <a:ext cx="5680472" cy="5715021"/>
            <a:chOff x="0" y="0"/>
            <a:chExt cx="1496091" cy="150519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96091" cy="1505191"/>
            </a:xfrm>
            <a:custGeom>
              <a:avLst/>
              <a:gdLst/>
              <a:ahLst/>
              <a:cxnLst/>
              <a:rect l="l" t="t" r="r" b="b"/>
              <a:pathLst>
                <a:path w="1496091" h="1505191">
                  <a:moveTo>
                    <a:pt x="0" y="0"/>
                  </a:moveTo>
                  <a:lnTo>
                    <a:pt x="1496091" y="0"/>
                  </a:lnTo>
                  <a:lnTo>
                    <a:pt x="1496091" y="1505191"/>
                  </a:lnTo>
                  <a:lnTo>
                    <a:pt x="0" y="150519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63391" y="3440832"/>
            <a:ext cx="5179238" cy="3434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906"/>
              </a:lnSpc>
            </a:pP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cảm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sao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vi-VN" sz="40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DF50310-B2E9-444C-89A5-8AEA9A50E70A}"/>
              </a:ext>
            </a:extLst>
          </p:cNvPr>
          <p:cNvCxnSpPr>
            <a:cxnSpLocks/>
          </p:cNvCxnSpPr>
          <p:nvPr/>
        </p:nvCxnSpPr>
        <p:spPr>
          <a:xfrm flipV="1">
            <a:off x="5742629" y="1638300"/>
            <a:ext cx="2523879" cy="35200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0284CD7-E177-4BAD-8FFC-3772ACBE0ECA}"/>
              </a:ext>
            </a:extLst>
          </p:cNvPr>
          <p:cNvCxnSpPr>
            <a:cxnSpLocks/>
            <a:stCxn id="26" idx="3"/>
          </p:cNvCxnSpPr>
          <p:nvPr/>
        </p:nvCxnSpPr>
        <p:spPr>
          <a:xfrm flipV="1">
            <a:off x="5742629" y="3924300"/>
            <a:ext cx="2523877" cy="12340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B801F05-6600-4536-9AC9-B4210F7F1E15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742629" y="5158322"/>
            <a:ext cx="2523879" cy="8971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121FE767-203E-462F-8C0C-E2F991AD1844}"/>
              </a:ext>
            </a:extLst>
          </p:cNvPr>
          <p:cNvCxnSpPr>
            <a:cxnSpLocks/>
            <a:stCxn id="26" idx="3"/>
          </p:cNvCxnSpPr>
          <p:nvPr/>
        </p:nvCxnSpPr>
        <p:spPr>
          <a:xfrm>
            <a:off x="5742629" y="5158322"/>
            <a:ext cx="2523876" cy="3258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36312B60-89B5-4806-94D5-8B04FCF41F68}"/>
              </a:ext>
            </a:extLst>
          </p:cNvPr>
          <p:cNvSpPr txBox="1"/>
          <p:nvPr/>
        </p:nvSpPr>
        <p:spPr>
          <a:xfrm>
            <a:off x="8534400" y="708591"/>
            <a:ext cx="945810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err="1">
                <a:solidFill>
                  <a:schemeClr val="tx1"/>
                </a:solidFill>
              </a:rPr>
              <a:t>Đoạn</a:t>
            </a:r>
            <a:r>
              <a:rPr lang="vi-VN" sz="3200" b="1" dirty="0">
                <a:solidFill>
                  <a:schemeClr val="tx1"/>
                </a:solidFill>
              </a:rPr>
              <a:t> 1: </a:t>
            </a:r>
            <a:r>
              <a:rPr lang="vi-VN" sz="3200" dirty="0" err="1"/>
              <a:t>Đ</a:t>
            </a:r>
            <a:r>
              <a:rPr lang="vi-VN" sz="3200" dirty="0" err="1">
                <a:solidFill>
                  <a:schemeClr val="tx1"/>
                </a:solidFill>
              </a:rPr>
              <a:t>ọc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</a:t>
            </a:r>
            <a:r>
              <a:rPr lang="vi-VN" sz="3200" dirty="0">
                <a:solidFill>
                  <a:schemeClr val="tx1"/>
                </a:solidFill>
              </a:rPr>
              <a:t> nhân; </a:t>
            </a:r>
            <a:r>
              <a:rPr lang="vi-VN" sz="3200" dirty="0" err="1">
                <a:solidFill>
                  <a:schemeClr val="tx1"/>
                </a:solidFill>
              </a:rPr>
              <a:t>giọng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đọc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cảm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xúc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buồn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bực</a:t>
            </a:r>
            <a:r>
              <a:rPr lang="vi-VN" sz="3200" dirty="0">
                <a:solidFill>
                  <a:schemeClr val="tx1"/>
                </a:solidFill>
              </a:rPr>
              <a:t>, </a:t>
            </a:r>
            <a:r>
              <a:rPr lang="vi-VN" sz="3200" dirty="0" err="1">
                <a:solidFill>
                  <a:schemeClr val="tx1"/>
                </a:solidFill>
              </a:rPr>
              <a:t>khó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chịu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vì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cái</a:t>
            </a:r>
            <a:r>
              <a:rPr lang="vi-VN" sz="3200" dirty="0">
                <a:solidFill>
                  <a:schemeClr val="tx1"/>
                </a:solidFill>
              </a:rPr>
              <a:t> răng </a:t>
            </a:r>
            <a:r>
              <a:rPr lang="vi-VN" sz="3200" dirty="0" err="1">
                <a:solidFill>
                  <a:schemeClr val="tx1"/>
                </a:solidFill>
              </a:rPr>
              <a:t>khểnh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mình</a:t>
            </a:r>
            <a:r>
              <a:rPr lang="vi-VN" sz="3200" dirty="0">
                <a:solidFill>
                  <a:schemeClr val="tx1"/>
                </a:solidFill>
              </a:rPr>
              <a:t>.</a:t>
            </a:r>
            <a:endParaRPr lang="vi-VN" sz="3200" dirty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AF3A4CA-425A-460A-B9AA-54E1501CDD80}"/>
              </a:ext>
            </a:extLst>
          </p:cNvPr>
          <p:cNvSpPr txBox="1"/>
          <p:nvPr/>
        </p:nvSpPr>
        <p:spPr>
          <a:xfrm>
            <a:off x="8534398" y="2540171"/>
            <a:ext cx="945810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err="1">
                <a:solidFill>
                  <a:schemeClr val="tx1"/>
                </a:solidFill>
              </a:rPr>
              <a:t>Đoạn</a:t>
            </a:r>
            <a:r>
              <a:rPr lang="vi-VN" sz="3200" b="1" dirty="0">
                <a:solidFill>
                  <a:schemeClr val="tx1"/>
                </a:solidFill>
              </a:rPr>
              <a:t> 2: </a:t>
            </a:r>
            <a:r>
              <a:rPr lang="vi-VN" sz="3200" dirty="0" err="1"/>
              <a:t>Đ</a:t>
            </a:r>
            <a:r>
              <a:rPr lang="vi-VN" sz="3200" dirty="0" err="1">
                <a:solidFill>
                  <a:schemeClr val="tx1"/>
                </a:solidFill>
              </a:rPr>
              <a:t>ọc</a:t>
            </a:r>
            <a:r>
              <a:rPr lang="vi-VN" sz="3200" dirty="0">
                <a:solidFill>
                  <a:schemeClr val="tx1"/>
                </a:solidFill>
              </a:rPr>
              <a:t> phân vai (1 HS </a:t>
            </a:r>
            <a:r>
              <a:rPr lang="vi-VN" sz="3200" dirty="0" err="1">
                <a:solidFill>
                  <a:schemeClr val="tx1"/>
                </a:solidFill>
              </a:rPr>
              <a:t>đọc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lời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người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dẫn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chuyện</a:t>
            </a:r>
            <a:r>
              <a:rPr lang="vi-VN" sz="3200" dirty="0">
                <a:solidFill>
                  <a:schemeClr val="tx1"/>
                </a:solidFill>
              </a:rPr>
              <a:t>, 1 HS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lời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của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cậu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bé</a:t>
            </a:r>
            <a:r>
              <a:rPr lang="vi-VN" sz="3200" dirty="0">
                <a:solidFill>
                  <a:schemeClr val="tx1"/>
                </a:solidFill>
              </a:rPr>
              <a:t>, 1 HS </a:t>
            </a:r>
            <a:r>
              <a:rPr lang="vi-VN" sz="3200" dirty="0" err="1">
                <a:solidFill>
                  <a:schemeClr val="tx1"/>
                </a:solidFill>
              </a:rPr>
              <a:t>thể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hiện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lời</a:t>
            </a:r>
            <a:r>
              <a:rPr lang="vi-VN" sz="3200" dirty="0">
                <a:solidFill>
                  <a:schemeClr val="tx1"/>
                </a:solidFill>
              </a:rPr>
              <a:t> </a:t>
            </a:r>
            <a:r>
              <a:rPr lang="vi-VN" sz="3200" dirty="0" err="1">
                <a:solidFill>
                  <a:schemeClr val="tx1"/>
                </a:solidFill>
              </a:rPr>
              <a:t>bố</a:t>
            </a:r>
            <a:r>
              <a:rPr lang="vi-VN" sz="3200" dirty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1EA9A5B-9F41-47DB-BCC8-72EC063059CE}"/>
              </a:ext>
            </a:extLst>
          </p:cNvPr>
          <p:cNvSpPr txBox="1"/>
          <p:nvPr/>
        </p:nvSpPr>
        <p:spPr>
          <a:xfrm>
            <a:off x="8534398" y="4982715"/>
            <a:ext cx="9458101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err="1"/>
              <a:t>Đoạn</a:t>
            </a:r>
            <a:r>
              <a:rPr lang="vi-VN" sz="3200" b="1" dirty="0"/>
              <a:t> 3: </a:t>
            </a:r>
            <a:r>
              <a:rPr lang="vi-VN" sz="3200" dirty="0" err="1"/>
              <a:t>Đọc</a:t>
            </a:r>
            <a:r>
              <a:rPr lang="vi-VN" sz="3200" dirty="0"/>
              <a:t> phân vai (1 HS </a:t>
            </a:r>
            <a:r>
              <a:rPr lang="vi-VN" sz="3200" dirty="0" err="1"/>
              <a:t>đọc</a:t>
            </a:r>
            <a:r>
              <a:rPr lang="vi-VN" sz="3200" dirty="0"/>
              <a:t> </a:t>
            </a:r>
            <a:r>
              <a:rPr lang="vi-VN" sz="3200" dirty="0" err="1"/>
              <a:t>lời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người</a:t>
            </a:r>
            <a:r>
              <a:rPr lang="vi-VN" sz="3200" dirty="0"/>
              <a:t> </a:t>
            </a:r>
            <a:r>
              <a:rPr lang="vi-VN" sz="3200" dirty="0" err="1"/>
              <a:t>dẫn</a:t>
            </a:r>
            <a:r>
              <a:rPr lang="vi-VN" sz="3200" dirty="0"/>
              <a:t> </a:t>
            </a:r>
            <a:r>
              <a:rPr lang="vi-VN" sz="3200" dirty="0" err="1"/>
              <a:t>chuyện</a:t>
            </a:r>
            <a:r>
              <a:rPr lang="vi-VN" sz="3200" dirty="0"/>
              <a:t>, 1 HS </a:t>
            </a:r>
            <a:r>
              <a:rPr lang="vi-VN" sz="3200" dirty="0" err="1"/>
              <a:t>đọc</a:t>
            </a:r>
            <a:r>
              <a:rPr lang="vi-VN" sz="3200" dirty="0"/>
              <a:t> </a:t>
            </a:r>
            <a:r>
              <a:rPr lang="vi-VN" sz="3200" dirty="0" err="1"/>
              <a:t>lời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, 1 HS </a:t>
            </a:r>
            <a:r>
              <a:rPr lang="vi-VN" sz="3200" dirty="0" err="1"/>
              <a:t>đọc</a:t>
            </a:r>
            <a:r>
              <a:rPr lang="vi-VN" sz="3200" dirty="0"/>
              <a:t> </a:t>
            </a:r>
            <a:r>
              <a:rPr lang="vi-VN" sz="3200" dirty="0" err="1"/>
              <a:t>lời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cô </a:t>
            </a:r>
            <a:r>
              <a:rPr lang="vi-VN" sz="3200" dirty="0" err="1"/>
              <a:t>giáo</a:t>
            </a:r>
            <a:r>
              <a:rPr lang="vi-VN" sz="3200" dirty="0"/>
              <a:t>).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E9C9C87-7BC4-42F4-868A-7AC0092BAE06}"/>
              </a:ext>
            </a:extLst>
          </p:cNvPr>
          <p:cNvSpPr txBox="1"/>
          <p:nvPr/>
        </p:nvSpPr>
        <p:spPr>
          <a:xfrm>
            <a:off x="8534397" y="7574645"/>
            <a:ext cx="9540698" cy="2217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 err="1"/>
              <a:t>Đoạn</a:t>
            </a:r>
            <a:r>
              <a:rPr lang="vi-VN" sz="3200" b="1" dirty="0"/>
              <a:t> 4: </a:t>
            </a:r>
            <a:r>
              <a:rPr lang="vi-VN" sz="3200" dirty="0" err="1"/>
              <a:t>Đọc</a:t>
            </a:r>
            <a:r>
              <a:rPr lang="vi-VN" sz="3200" dirty="0"/>
              <a:t> </a:t>
            </a:r>
            <a:r>
              <a:rPr lang="vi-VN" sz="3200" dirty="0" err="1"/>
              <a:t>cá</a:t>
            </a:r>
            <a:r>
              <a:rPr lang="vi-VN" sz="3200" dirty="0"/>
              <a:t> nhân; </a:t>
            </a:r>
            <a:r>
              <a:rPr lang="vi-VN" sz="3200" dirty="0" err="1"/>
              <a:t>giọng</a:t>
            </a:r>
            <a:r>
              <a:rPr lang="vi-VN" sz="3200" dirty="0"/>
              <a:t> </a:t>
            </a:r>
            <a:r>
              <a:rPr lang="vi-VN" sz="3200" dirty="0" err="1"/>
              <a:t>đọc</a:t>
            </a:r>
            <a:r>
              <a:rPr lang="vi-VN" sz="3200" dirty="0"/>
              <a:t> </a:t>
            </a:r>
            <a:r>
              <a:rPr lang="vi-VN" sz="3200" dirty="0" err="1"/>
              <a:t>thể</a:t>
            </a:r>
            <a:r>
              <a:rPr lang="vi-VN" sz="3200" dirty="0"/>
              <a:t> </a:t>
            </a:r>
            <a:r>
              <a:rPr lang="vi-VN" sz="3200" dirty="0" err="1"/>
              <a:t>hiện</a:t>
            </a:r>
            <a:r>
              <a:rPr lang="vi-VN" sz="3200" dirty="0"/>
              <a:t> </a:t>
            </a:r>
            <a:r>
              <a:rPr lang="vi-VN" sz="3200" dirty="0" err="1"/>
              <a:t>cảm</a:t>
            </a:r>
            <a:r>
              <a:rPr lang="vi-VN" sz="3200" dirty="0"/>
              <a:t> </a:t>
            </a:r>
            <a:r>
              <a:rPr lang="vi-VN" sz="3200" dirty="0" err="1"/>
              <a:t>xúc</a:t>
            </a:r>
            <a:r>
              <a:rPr lang="vi-VN" sz="3200" dirty="0"/>
              <a:t> vui </a:t>
            </a:r>
            <a:r>
              <a:rPr lang="vi-VN" sz="3200" dirty="0" err="1"/>
              <a:t>vẻ</a:t>
            </a:r>
            <a:r>
              <a:rPr lang="vi-VN" sz="3200" dirty="0"/>
              <a:t>, </a:t>
            </a:r>
            <a:r>
              <a:rPr lang="vi-VN" sz="3200" dirty="0" err="1"/>
              <a:t>hào</a:t>
            </a:r>
            <a:r>
              <a:rPr lang="vi-VN" sz="3200" dirty="0"/>
              <a:t> </a:t>
            </a:r>
            <a:r>
              <a:rPr lang="vi-VN" sz="3200" dirty="0" err="1"/>
              <a:t>hứng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khi </a:t>
            </a:r>
            <a:r>
              <a:rPr lang="vi-VN" sz="3200" dirty="0" err="1"/>
              <a:t>sẵn</a:t>
            </a:r>
            <a:r>
              <a:rPr lang="vi-VN" sz="3200" dirty="0"/>
              <a:t> </a:t>
            </a:r>
            <a:r>
              <a:rPr lang="vi-VN" sz="3200" dirty="0" err="1"/>
              <a:t>sàng</a:t>
            </a:r>
            <a:r>
              <a:rPr lang="vi-VN" sz="3200" dirty="0"/>
              <a:t> chia </a:t>
            </a:r>
            <a:r>
              <a:rPr lang="vi-VN" sz="3200" dirty="0" err="1"/>
              <a:t>sẻ</a:t>
            </a:r>
            <a:r>
              <a:rPr lang="vi-VN" sz="3200" dirty="0"/>
              <a:t> </a:t>
            </a:r>
            <a:r>
              <a:rPr lang="vi-VN" sz="3200" dirty="0" err="1"/>
              <a:t>bí</a:t>
            </a:r>
            <a:r>
              <a:rPr lang="vi-VN" sz="3200" dirty="0"/>
              <a:t> </a:t>
            </a:r>
            <a:r>
              <a:rPr lang="vi-VN" sz="3200" dirty="0" err="1"/>
              <a:t>mật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mình</a:t>
            </a:r>
            <a:r>
              <a:rPr lang="vi-VN" sz="3200" dirty="0"/>
              <a:t> cho </a:t>
            </a:r>
            <a:r>
              <a:rPr lang="vi-VN" sz="3200" dirty="0" err="1"/>
              <a:t>người</a:t>
            </a:r>
            <a:r>
              <a:rPr lang="vi-VN" sz="3200" dirty="0"/>
              <a:t> </a:t>
            </a:r>
            <a:r>
              <a:rPr lang="vi-VN" sz="3200" dirty="0" err="1"/>
              <a:t>khác</a:t>
            </a:r>
            <a:r>
              <a:rPr lang="vi-VN" sz="3200" dirty="0"/>
              <a:t> </a:t>
            </a:r>
            <a:r>
              <a:rPr lang="vi-VN" sz="3200" dirty="0" err="1"/>
              <a:t>giữ</a:t>
            </a:r>
            <a:r>
              <a:rPr lang="vi-VN" sz="3200" dirty="0"/>
              <a:t> </a:t>
            </a:r>
            <a:r>
              <a:rPr lang="vi-VN" sz="3200" dirty="0" err="1"/>
              <a:t>giùm</a:t>
            </a:r>
            <a:r>
              <a:rPr lang="vi-V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01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5" grpId="0"/>
      <p:bldP spid="47" grpId="0"/>
      <p:bldP spid="48" grpId="0"/>
      <p:bldP spid="4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E444051-144D-4D43-8035-C6AE9FFEB702}"/>
              </a:ext>
            </a:extLst>
          </p:cNvPr>
          <p:cNvGrpSpPr/>
          <p:nvPr/>
        </p:nvGrpSpPr>
        <p:grpSpPr>
          <a:xfrm>
            <a:off x="9448800" y="2197394"/>
            <a:ext cx="5791200" cy="7707123"/>
            <a:chOff x="1028699" y="1028700"/>
            <a:chExt cx="5715022" cy="8229601"/>
          </a:xfrm>
        </p:grpSpPr>
        <p:grpSp>
          <p:nvGrpSpPr>
            <p:cNvPr id="29" name="Group 2">
              <a:extLst>
                <a:ext uri="{FF2B5EF4-FFF2-40B4-BE49-F238E27FC236}">
                  <a16:creationId xmlns:a16="http://schemas.microsoft.com/office/drawing/2014/main" id="{0EB70DE9-333C-4046-92F4-5EA145E137AA}"/>
                </a:ext>
              </a:extLst>
            </p:cNvPr>
            <p:cNvGrpSpPr/>
            <p:nvPr/>
          </p:nvGrpSpPr>
          <p:grpSpPr>
            <a:xfrm rot="-5400000">
              <a:off x="1028700" y="1028700"/>
              <a:ext cx="5715021" cy="5715021"/>
              <a:chOff x="0" y="0"/>
              <a:chExt cx="812800" cy="812800"/>
            </a:xfrm>
          </p:grpSpPr>
          <p:sp>
            <p:nvSpPr>
              <p:cNvPr id="34" name="Freeform 3">
                <a:extLst>
                  <a:ext uri="{FF2B5EF4-FFF2-40B4-BE49-F238E27FC236}">
                    <a16:creationId xmlns:a16="http://schemas.microsoft.com/office/drawing/2014/main" id="{96E088C4-C35F-4062-8EE9-33E6E2786F51}"/>
                  </a:ext>
                </a:extLst>
              </p:cNvPr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5" name="TextBox 4">
                <a:extLst>
                  <a:ext uri="{FF2B5EF4-FFF2-40B4-BE49-F238E27FC236}">
                    <a16:creationId xmlns:a16="http://schemas.microsoft.com/office/drawing/2014/main" id="{B968E453-D3CD-49BE-9311-5249F6B8A8A5}"/>
                  </a:ext>
                </a:extLst>
              </p:cNvPr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0" name="Group 5">
              <a:extLst>
                <a:ext uri="{FF2B5EF4-FFF2-40B4-BE49-F238E27FC236}">
                  <a16:creationId xmlns:a16="http://schemas.microsoft.com/office/drawing/2014/main" id="{B6D531A4-19D2-477D-B21F-8BE2CA7AF1BE}"/>
                </a:ext>
              </a:extLst>
            </p:cNvPr>
            <p:cNvGrpSpPr/>
            <p:nvPr/>
          </p:nvGrpSpPr>
          <p:grpSpPr>
            <a:xfrm rot="-5400000">
              <a:off x="1045974" y="3560554"/>
              <a:ext cx="5680472" cy="5715021"/>
              <a:chOff x="0" y="0"/>
              <a:chExt cx="1496091" cy="1505191"/>
            </a:xfrm>
          </p:grpSpPr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2C7056A8-1B75-4849-AAFD-40C5B35D4B6A}"/>
                  </a:ext>
                </a:extLst>
              </p:cNvPr>
              <p:cNvSpPr/>
              <p:nvPr/>
            </p:nvSpPr>
            <p:spPr>
              <a:xfrm>
                <a:off x="0" y="0"/>
                <a:ext cx="1496091" cy="1505191"/>
              </a:xfrm>
              <a:custGeom>
                <a:avLst/>
                <a:gdLst/>
                <a:ahLst/>
                <a:cxnLst/>
                <a:rect l="l" t="t" r="r" b="b"/>
                <a:pathLst>
                  <a:path w="1496091" h="1505191">
                    <a:moveTo>
                      <a:pt x="0" y="0"/>
                    </a:moveTo>
                    <a:lnTo>
                      <a:pt x="1496091" y="0"/>
                    </a:lnTo>
                    <a:lnTo>
                      <a:pt x="1496091" y="1505191"/>
                    </a:lnTo>
                    <a:lnTo>
                      <a:pt x="0" y="150519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3" name="TextBox 7">
                <a:extLst>
                  <a:ext uri="{FF2B5EF4-FFF2-40B4-BE49-F238E27FC236}">
                    <a16:creationId xmlns:a16="http://schemas.microsoft.com/office/drawing/2014/main" id="{F18CE7BF-9AB5-47D7-A387-05D75AB795F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26">
              <a:extLst>
                <a:ext uri="{FF2B5EF4-FFF2-40B4-BE49-F238E27FC236}">
                  <a16:creationId xmlns:a16="http://schemas.microsoft.com/office/drawing/2014/main" id="{280102C1-7733-424A-85CA-2FF3983A159C}"/>
                </a:ext>
              </a:extLst>
            </p:cNvPr>
            <p:cNvSpPr txBox="1"/>
            <p:nvPr/>
          </p:nvSpPr>
          <p:spPr>
            <a:xfrm>
              <a:off x="1028699" y="4171452"/>
              <a:ext cx="5715021" cy="38375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Chuẩn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Luyện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tập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viết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đoạn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văn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về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một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nhân </a:t>
              </a:r>
              <a:r>
                <a:rPr lang="vi-VN" sz="4000" b="1" i="1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vật</a:t>
              </a:r>
              <a:r>
                <a:rPr lang="vi-VN" sz="4000" b="1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tìm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sắp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xếp</a:t>
              </a:r>
              <a:r>
                <a:rPr lang="vi-VN" sz="40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ý).</a:t>
              </a:r>
              <a:endParaRPr lang="en-US" sz="4000" spc="-317" dirty="0">
                <a:solidFill>
                  <a:srgbClr val="15357D"/>
                </a:solidFill>
              </a:endParaRPr>
            </a:p>
          </p:txBody>
        </p:sp>
      </p:grpSp>
      <p:sp>
        <p:nvSpPr>
          <p:cNvPr id="13" name="Freeform 13"/>
          <p:cNvSpPr/>
          <p:nvPr/>
        </p:nvSpPr>
        <p:spPr>
          <a:xfrm>
            <a:off x="10849448" y="2695516"/>
            <a:ext cx="2623170" cy="1702883"/>
          </a:xfrm>
          <a:custGeom>
            <a:avLst/>
            <a:gdLst/>
            <a:ahLst/>
            <a:cxnLst/>
            <a:rect l="l" t="t" r="r" b="b"/>
            <a:pathLst>
              <a:path w="2536891" h="1633124">
                <a:moveTo>
                  <a:pt x="0" y="0"/>
                </a:moveTo>
                <a:lnTo>
                  <a:pt x="2536891" y="0"/>
                </a:lnTo>
                <a:lnTo>
                  <a:pt x="2536891" y="1633124"/>
                </a:lnTo>
                <a:lnTo>
                  <a:pt x="0" y="1633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3A81AD2C-EFD2-48AB-B937-F9B4B128234A}"/>
              </a:ext>
            </a:extLst>
          </p:cNvPr>
          <p:cNvSpPr txBox="1"/>
          <p:nvPr/>
        </p:nvSpPr>
        <p:spPr>
          <a:xfrm>
            <a:off x="2356754" y="382483"/>
            <a:ext cx="13604664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01A8D55-6FEA-4525-A81F-1A192BEB3F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0" y="3162300"/>
            <a:ext cx="7330605" cy="6426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3225" y="2726676"/>
            <a:ext cx="12857824" cy="4833648"/>
            <a:chOff x="0" y="0"/>
            <a:chExt cx="17143765" cy="6444865"/>
          </a:xfrm>
        </p:grpSpPr>
        <p:grpSp>
          <p:nvGrpSpPr>
            <p:cNvPr id="3" name="Group 3"/>
            <p:cNvGrpSpPr/>
            <p:nvPr/>
          </p:nvGrpSpPr>
          <p:grpSpPr>
            <a:xfrm>
              <a:off x="10698901" y="0"/>
              <a:ext cx="6444865" cy="644486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>
              <a:off x="0" y="0"/>
              <a:ext cx="13921333" cy="6444865"/>
              <a:chOff x="0" y="0"/>
              <a:chExt cx="2749893" cy="127306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749893" cy="1273060"/>
              </a:xfrm>
              <a:custGeom>
                <a:avLst/>
                <a:gdLst/>
                <a:ahLst/>
                <a:cxnLst/>
                <a:rect l="l" t="t" r="r" b="b"/>
                <a:pathLst>
                  <a:path w="2749893" h="1273060">
                    <a:moveTo>
                      <a:pt x="0" y="0"/>
                    </a:moveTo>
                    <a:lnTo>
                      <a:pt x="2749893" y="0"/>
                    </a:lnTo>
                    <a:lnTo>
                      <a:pt x="2749893" y="1273060"/>
                    </a:lnTo>
                    <a:lnTo>
                      <a:pt x="0" y="1273060"/>
                    </a:lnTo>
                    <a:close/>
                  </a:path>
                </a:pathLst>
              </a:custGeom>
              <a:solidFill>
                <a:srgbClr val="FAE3E8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9" name="Freeform 9"/>
          <p:cNvSpPr/>
          <p:nvPr/>
        </p:nvSpPr>
        <p:spPr>
          <a:xfrm>
            <a:off x="533400" y="215064"/>
            <a:ext cx="2670749" cy="2366951"/>
          </a:xfrm>
          <a:custGeom>
            <a:avLst/>
            <a:gdLst/>
            <a:ahLst/>
            <a:cxnLst/>
            <a:rect l="l" t="t" r="r" b="b"/>
            <a:pathLst>
              <a:path w="2670749" h="2366951">
                <a:moveTo>
                  <a:pt x="0" y="0"/>
                </a:moveTo>
                <a:lnTo>
                  <a:pt x="2670749" y="0"/>
                </a:lnTo>
                <a:lnTo>
                  <a:pt x="2670749" y="2366952"/>
                </a:lnTo>
                <a:lnTo>
                  <a:pt x="0" y="23669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89656" y="5857915"/>
            <a:ext cx="6391922" cy="4114800"/>
          </a:xfrm>
          <a:custGeom>
            <a:avLst/>
            <a:gdLst/>
            <a:ahLst/>
            <a:cxnLst/>
            <a:rect l="l" t="t" r="r" b="b"/>
            <a:pathLst>
              <a:path w="6391922" h="4114800">
                <a:moveTo>
                  <a:pt x="0" y="0"/>
                </a:moveTo>
                <a:lnTo>
                  <a:pt x="6391923" y="0"/>
                </a:lnTo>
                <a:lnTo>
                  <a:pt x="63919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408028" y="3548069"/>
            <a:ext cx="2134356" cy="1595431"/>
          </a:xfrm>
          <a:custGeom>
            <a:avLst/>
            <a:gdLst/>
            <a:ahLst/>
            <a:cxnLst/>
            <a:rect l="l" t="t" r="r" b="b"/>
            <a:pathLst>
              <a:path w="2134356" h="1595431">
                <a:moveTo>
                  <a:pt x="0" y="0"/>
                </a:moveTo>
                <a:lnTo>
                  <a:pt x="2134356" y="0"/>
                </a:lnTo>
                <a:lnTo>
                  <a:pt x="2134356" y="1595431"/>
                </a:lnTo>
                <a:lnTo>
                  <a:pt x="0" y="15954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7056411-FD17-4182-BA22-8E54EF4FC44C}"/>
              </a:ext>
            </a:extLst>
          </p:cNvPr>
          <p:cNvSpPr txBox="1"/>
          <p:nvPr/>
        </p:nvSpPr>
        <p:spPr>
          <a:xfrm>
            <a:off x="0" y="3514187"/>
            <a:ext cx="12304305" cy="30320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VÀ HẸN GẶP LẠI!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:a16="http://schemas.microsoft.com/office/drawing/2014/main" id="{F90BE50F-728F-40AB-BCE5-D01F39AFF4A2}"/>
              </a:ext>
            </a:extLst>
          </p:cNvPr>
          <p:cNvSpPr/>
          <p:nvPr/>
        </p:nvSpPr>
        <p:spPr>
          <a:xfrm>
            <a:off x="9615417" y="1999480"/>
            <a:ext cx="1879855" cy="1633124"/>
          </a:xfrm>
          <a:custGeom>
            <a:avLst/>
            <a:gdLst/>
            <a:ahLst/>
            <a:cxnLst/>
            <a:rect l="l" t="t" r="r" b="b"/>
            <a:pathLst>
              <a:path w="1879855" h="1633124">
                <a:moveTo>
                  <a:pt x="0" y="0"/>
                </a:moveTo>
                <a:lnTo>
                  <a:pt x="1879855" y="0"/>
                </a:lnTo>
                <a:lnTo>
                  <a:pt x="1879855" y="1633124"/>
                </a:lnTo>
                <a:lnTo>
                  <a:pt x="0" y="16331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14987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47700"/>
            <a:ext cx="173736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3319" y="-368005"/>
            <a:ext cx="10201363" cy="11023009"/>
            <a:chOff x="0" y="0"/>
            <a:chExt cx="3333779" cy="360229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310919" cy="3574351"/>
            </a:xfrm>
            <a:custGeom>
              <a:avLst/>
              <a:gdLst/>
              <a:ahLst/>
              <a:cxnLst/>
              <a:rect l="l" t="t" r="r" b="b"/>
              <a:pathLst>
                <a:path w="3310919" h="3574351">
                  <a:moveTo>
                    <a:pt x="3310919" y="3574351"/>
                  </a:moveTo>
                  <a:lnTo>
                    <a:pt x="0" y="3566731"/>
                  </a:lnTo>
                  <a:lnTo>
                    <a:pt x="0" y="1252905"/>
                  </a:lnTo>
                  <a:lnTo>
                    <a:pt x="17780" y="19050"/>
                  </a:lnTo>
                  <a:lnTo>
                    <a:pt x="1648924" y="0"/>
                  </a:lnTo>
                  <a:lnTo>
                    <a:pt x="32918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340128" cy="3601021"/>
            </a:xfrm>
            <a:custGeom>
              <a:avLst/>
              <a:gdLst/>
              <a:ahLst/>
              <a:cxnLst/>
              <a:rect l="l" t="t" r="r" b="b"/>
              <a:pathLst>
                <a:path w="3340128" h="3601021">
                  <a:moveTo>
                    <a:pt x="3305839" y="21590"/>
                  </a:moveTo>
                  <a:cubicBezTo>
                    <a:pt x="3307109" y="34290"/>
                    <a:pt x="3307109" y="44450"/>
                    <a:pt x="3308378" y="54610"/>
                  </a:cubicBezTo>
                  <a:cubicBezTo>
                    <a:pt x="3310919" y="118110"/>
                    <a:pt x="3312189" y="195976"/>
                    <a:pt x="3314728" y="271061"/>
                  </a:cubicBezTo>
                  <a:cubicBezTo>
                    <a:pt x="3314728" y="379517"/>
                    <a:pt x="3327428" y="2518053"/>
                    <a:pt x="3333778" y="2626509"/>
                  </a:cubicBezTo>
                  <a:cubicBezTo>
                    <a:pt x="3340128" y="2790584"/>
                    <a:pt x="3336319" y="2957440"/>
                    <a:pt x="3336319" y="3121515"/>
                  </a:cubicBezTo>
                  <a:cubicBezTo>
                    <a:pt x="3336319" y="3266124"/>
                    <a:pt x="3337589" y="3399608"/>
                    <a:pt x="3338859" y="3540061"/>
                  </a:cubicBezTo>
                  <a:cubicBezTo>
                    <a:pt x="3338859" y="3561650"/>
                    <a:pt x="3338859" y="3575621"/>
                    <a:pt x="3338859" y="3599750"/>
                  </a:cubicBezTo>
                  <a:cubicBezTo>
                    <a:pt x="3315999" y="3599750"/>
                    <a:pt x="3295678" y="3601021"/>
                    <a:pt x="3270086" y="3599750"/>
                  </a:cubicBezTo>
                  <a:cubicBezTo>
                    <a:pt x="3103736" y="3594671"/>
                    <a:pt x="2934828" y="3601021"/>
                    <a:pt x="2768478" y="3595941"/>
                  </a:cubicBezTo>
                  <a:cubicBezTo>
                    <a:pt x="2668669" y="3592131"/>
                    <a:pt x="2571418" y="3594671"/>
                    <a:pt x="2471608" y="3592131"/>
                  </a:cubicBezTo>
                  <a:cubicBezTo>
                    <a:pt x="2425542" y="3590861"/>
                    <a:pt x="2379476" y="3589591"/>
                    <a:pt x="2333410" y="3588321"/>
                  </a:cubicBezTo>
                  <a:cubicBezTo>
                    <a:pt x="2305259" y="3588321"/>
                    <a:pt x="2279667" y="3589591"/>
                    <a:pt x="2251515" y="3589591"/>
                  </a:cubicBezTo>
                  <a:cubicBezTo>
                    <a:pt x="2179857" y="3588321"/>
                    <a:pt x="1982797" y="3589591"/>
                    <a:pt x="1911139" y="3588321"/>
                  </a:cubicBezTo>
                  <a:cubicBezTo>
                    <a:pt x="1859954" y="3587050"/>
                    <a:pt x="836265" y="3595941"/>
                    <a:pt x="785081" y="3594671"/>
                  </a:cubicBezTo>
                  <a:cubicBezTo>
                    <a:pt x="772285" y="3594671"/>
                    <a:pt x="756930" y="3595941"/>
                    <a:pt x="744134" y="3595941"/>
                  </a:cubicBezTo>
                  <a:cubicBezTo>
                    <a:pt x="713423" y="3595941"/>
                    <a:pt x="685271" y="3597211"/>
                    <a:pt x="654561" y="3597211"/>
                  </a:cubicBezTo>
                  <a:cubicBezTo>
                    <a:pt x="577784" y="3597211"/>
                    <a:pt x="503567" y="3595941"/>
                    <a:pt x="426790" y="3594671"/>
                  </a:cubicBezTo>
                  <a:cubicBezTo>
                    <a:pt x="380724" y="3593400"/>
                    <a:pt x="334658" y="3592131"/>
                    <a:pt x="291151" y="3590861"/>
                  </a:cubicBezTo>
                  <a:cubicBezTo>
                    <a:pt x="209256" y="3589591"/>
                    <a:pt x="127361" y="3588321"/>
                    <a:pt x="48260" y="3588321"/>
                  </a:cubicBezTo>
                  <a:cubicBezTo>
                    <a:pt x="38100" y="3588321"/>
                    <a:pt x="29210" y="3588321"/>
                    <a:pt x="19050" y="3587050"/>
                  </a:cubicBezTo>
                  <a:cubicBezTo>
                    <a:pt x="10160" y="3585781"/>
                    <a:pt x="5080" y="3579431"/>
                    <a:pt x="7620" y="3570541"/>
                  </a:cubicBezTo>
                  <a:cubicBezTo>
                    <a:pt x="16510" y="3538655"/>
                    <a:pt x="12700" y="3469132"/>
                    <a:pt x="11430" y="3396827"/>
                  </a:cubicBezTo>
                  <a:cubicBezTo>
                    <a:pt x="10160" y="3249438"/>
                    <a:pt x="6350" y="3104829"/>
                    <a:pt x="7620" y="2957440"/>
                  </a:cubicBezTo>
                  <a:cubicBezTo>
                    <a:pt x="5080" y="2773899"/>
                    <a:pt x="0" y="501878"/>
                    <a:pt x="7620" y="315556"/>
                  </a:cubicBezTo>
                  <a:cubicBezTo>
                    <a:pt x="8890" y="279404"/>
                    <a:pt x="7620" y="240470"/>
                    <a:pt x="8890" y="204318"/>
                  </a:cubicBezTo>
                  <a:cubicBezTo>
                    <a:pt x="10160" y="145919"/>
                    <a:pt x="12700" y="8195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380" y="30480"/>
                    <a:pt x="104328" y="29210"/>
                  </a:cubicBezTo>
                  <a:cubicBezTo>
                    <a:pt x="173427" y="25400"/>
                    <a:pt x="242526" y="22860"/>
                    <a:pt x="314184" y="20320"/>
                  </a:cubicBezTo>
                  <a:cubicBezTo>
                    <a:pt x="362809" y="17780"/>
                    <a:pt x="411435" y="16510"/>
                    <a:pt x="457501" y="13970"/>
                  </a:cubicBezTo>
                  <a:cubicBezTo>
                    <a:pt x="503567" y="11430"/>
                    <a:pt x="552192" y="8890"/>
                    <a:pt x="598258" y="8890"/>
                  </a:cubicBezTo>
                  <a:cubicBezTo>
                    <a:pt x="649442" y="7620"/>
                    <a:pt x="700627" y="10160"/>
                    <a:pt x="751811" y="8890"/>
                  </a:cubicBezTo>
                  <a:cubicBezTo>
                    <a:pt x="815792" y="8890"/>
                    <a:pt x="1975119" y="6350"/>
                    <a:pt x="2039100" y="5080"/>
                  </a:cubicBezTo>
                  <a:cubicBezTo>
                    <a:pt x="2100521" y="3810"/>
                    <a:pt x="2161943" y="2540"/>
                    <a:pt x="2225923" y="2540"/>
                  </a:cubicBezTo>
                  <a:cubicBezTo>
                    <a:pt x="2330851" y="1270"/>
                    <a:pt x="2433220" y="0"/>
                    <a:pt x="2538148" y="0"/>
                  </a:cubicBezTo>
                  <a:cubicBezTo>
                    <a:pt x="2581655" y="0"/>
                    <a:pt x="2627721" y="2540"/>
                    <a:pt x="2671228" y="2540"/>
                  </a:cubicBezTo>
                  <a:cubicBezTo>
                    <a:pt x="2791511" y="3810"/>
                    <a:pt x="2914354" y="5080"/>
                    <a:pt x="3034637" y="7620"/>
                  </a:cubicBezTo>
                  <a:cubicBezTo>
                    <a:pt x="3098618" y="8890"/>
                    <a:pt x="3162599" y="12700"/>
                    <a:pt x="3226579" y="16510"/>
                  </a:cubicBezTo>
                  <a:cubicBezTo>
                    <a:pt x="3241934" y="16510"/>
                    <a:pt x="3257290" y="16510"/>
                    <a:pt x="3270086" y="16510"/>
                  </a:cubicBezTo>
                  <a:cubicBezTo>
                    <a:pt x="3286789" y="17780"/>
                    <a:pt x="3295678" y="20320"/>
                    <a:pt x="3305839" y="21590"/>
                  </a:cubicBezTo>
                  <a:close/>
                  <a:moveTo>
                    <a:pt x="3315999" y="3583241"/>
                  </a:moveTo>
                  <a:cubicBezTo>
                    <a:pt x="3317269" y="3566731"/>
                    <a:pt x="3318539" y="3554031"/>
                    <a:pt x="3318539" y="3541331"/>
                  </a:cubicBezTo>
                  <a:cubicBezTo>
                    <a:pt x="3317269" y="3385704"/>
                    <a:pt x="3315999" y="3238314"/>
                    <a:pt x="3315999" y="3079801"/>
                  </a:cubicBezTo>
                  <a:cubicBezTo>
                    <a:pt x="3315999" y="3007497"/>
                    <a:pt x="3318539" y="2935193"/>
                    <a:pt x="3317269" y="2862889"/>
                  </a:cubicBezTo>
                  <a:cubicBezTo>
                    <a:pt x="3317269" y="2796146"/>
                    <a:pt x="3315999" y="2726623"/>
                    <a:pt x="3314729" y="2659881"/>
                  </a:cubicBezTo>
                  <a:cubicBezTo>
                    <a:pt x="3309649" y="2556986"/>
                    <a:pt x="3298219" y="426793"/>
                    <a:pt x="3298219" y="323898"/>
                  </a:cubicBezTo>
                  <a:cubicBezTo>
                    <a:pt x="3295679" y="237690"/>
                    <a:pt x="3293139" y="148700"/>
                    <a:pt x="3290599" y="63500"/>
                  </a:cubicBezTo>
                  <a:cubicBezTo>
                    <a:pt x="3289329" y="44450"/>
                    <a:pt x="3288059" y="43180"/>
                    <a:pt x="3262408" y="41910"/>
                  </a:cubicBezTo>
                  <a:cubicBezTo>
                    <a:pt x="3254731" y="41910"/>
                    <a:pt x="3249612" y="41910"/>
                    <a:pt x="3241934" y="40640"/>
                  </a:cubicBezTo>
                  <a:cubicBezTo>
                    <a:pt x="3177954" y="36830"/>
                    <a:pt x="3111414" y="31750"/>
                    <a:pt x="3047434" y="30480"/>
                  </a:cubicBezTo>
                  <a:cubicBezTo>
                    <a:pt x="2891321" y="26670"/>
                    <a:pt x="2732649" y="25400"/>
                    <a:pt x="2576537" y="22860"/>
                  </a:cubicBezTo>
                  <a:cubicBezTo>
                    <a:pt x="2553504" y="22860"/>
                    <a:pt x="2527912" y="22860"/>
                    <a:pt x="2504878" y="22860"/>
                  </a:cubicBezTo>
                  <a:cubicBezTo>
                    <a:pt x="2466490" y="22860"/>
                    <a:pt x="2428102" y="22860"/>
                    <a:pt x="2392273" y="22860"/>
                  </a:cubicBezTo>
                  <a:cubicBezTo>
                    <a:pt x="2310378" y="22860"/>
                    <a:pt x="2228483" y="22860"/>
                    <a:pt x="2149147" y="24130"/>
                  </a:cubicBezTo>
                  <a:cubicBezTo>
                    <a:pt x="2080047" y="25400"/>
                    <a:pt x="915601" y="29210"/>
                    <a:pt x="846502" y="29210"/>
                  </a:cubicBezTo>
                  <a:cubicBezTo>
                    <a:pt x="733897" y="29210"/>
                    <a:pt x="621291" y="26670"/>
                    <a:pt x="508685" y="33020"/>
                  </a:cubicBezTo>
                  <a:cubicBezTo>
                    <a:pt x="449823" y="36830"/>
                    <a:pt x="393520" y="36830"/>
                    <a:pt x="337217" y="38100"/>
                  </a:cubicBezTo>
                  <a:cubicBezTo>
                    <a:pt x="239967" y="41910"/>
                    <a:pt x="142716" y="45720"/>
                    <a:pt x="49530" y="50800"/>
                  </a:cubicBezTo>
                  <a:cubicBezTo>
                    <a:pt x="36830" y="50800"/>
                    <a:pt x="34290" y="53340"/>
                    <a:pt x="33020" y="73615"/>
                  </a:cubicBezTo>
                  <a:cubicBezTo>
                    <a:pt x="31750" y="123671"/>
                    <a:pt x="31750" y="173728"/>
                    <a:pt x="30480" y="223785"/>
                  </a:cubicBezTo>
                  <a:cubicBezTo>
                    <a:pt x="29210" y="307213"/>
                    <a:pt x="26670" y="387860"/>
                    <a:pt x="25400" y="471288"/>
                  </a:cubicBezTo>
                  <a:cubicBezTo>
                    <a:pt x="20320" y="560278"/>
                    <a:pt x="26670" y="2734966"/>
                    <a:pt x="29210" y="2823956"/>
                  </a:cubicBezTo>
                  <a:cubicBezTo>
                    <a:pt x="29210" y="2918507"/>
                    <a:pt x="29210" y="3015840"/>
                    <a:pt x="30480" y="3110391"/>
                  </a:cubicBezTo>
                  <a:cubicBezTo>
                    <a:pt x="30480" y="3179915"/>
                    <a:pt x="33020" y="3249438"/>
                    <a:pt x="33020" y="3318961"/>
                  </a:cubicBezTo>
                  <a:cubicBezTo>
                    <a:pt x="33020" y="3394046"/>
                    <a:pt x="33020" y="3469132"/>
                    <a:pt x="31750" y="3541331"/>
                  </a:cubicBezTo>
                  <a:cubicBezTo>
                    <a:pt x="31750" y="3545141"/>
                    <a:pt x="31750" y="3547681"/>
                    <a:pt x="31750" y="3551491"/>
                  </a:cubicBezTo>
                  <a:cubicBezTo>
                    <a:pt x="31750" y="3561651"/>
                    <a:pt x="35560" y="3565461"/>
                    <a:pt x="44450" y="3565461"/>
                  </a:cubicBezTo>
                  <a:cubicBezTo>
                    <a:pt x="68499" y="3565461"/>
                    <a:pt x="104328" y="3566731"/>
                    <a:pt x="137598" y="3566731"/>
                  </a:cubicBezTo>
                  <a:cubicBezTo>
                    <a:pt x="186223" y="3566731"/>
                    <a:pt x="237408" y="3564191"/>
                    <a:pt x="286033" y="3566731"/>
                  </a:cubicBezTo>
                  <a:cubicBezTo>
                    <a:pt x="365369" y="3570541"/>
                    <a:pt x="444705" y="3573081"/>
                    <a:pt x="524040" y="3571811"/>
                  </a:cubicBezTo>
                  <a:cubicBezTo>
                    <a:pt x="575225" y="3570541"/>
                    <a:pt x="623850" y="3573081"/>
                    <a:pt x="675035" y="3573081"/>
                  </a:cubicBezTo>
                  <a:cubicBezTo>
                    <a:pt x="749252" y="3573081"/>
                    <a:pt x="823469" y="3571811"/>
                    <a:pt x="897687" y="3573081"/>
                  </a:cubicBezTo>
                  <a:cubicBezTo>
                    <a:pt x="1007733" y="3574351"/>
                    <a:pt x="2215686" y="3564191"/>
                    <a:pt x="2328292" y="3566731"/>
                  </a:cubicBezTo>
                  <a:cubicBezTo>
                    <a:pt x="2376917" y="3568001"/>
                    <a:pt x="2425543" y="3569271"/>
                    <a:pt x="2471609" y="3569271"/>
                  </a:cubicBezTo>
                  <a:cubicBezTo>
                    <a:pt x="2556063" y="3571811"/>
                    <a:pt x="2637958" y="3568001"/>
                    <a:pt x="2722412" y="3571811"/>
                  </a:cubicBezTo>
                  <a:cubicBezTo>
                    <a:pt x="2791511" y="3574351"/>
                    <a:pt x="2860610" y="3574351"/>
                    <a:pt x="2929709" y="3576891"/>
                  </a:cubicBezTo>
                  <a:cubicBezTo>
                    <a:pt x="3032078" y="3580701"/>
                    <a:pt x="3134447" y="3583241"/>
                    <a:pt x="3236816" y="3584511"/>
                  </a:cubicBezTo>
                  <a:cubicBezTo>
                    <a:pt x="3275205" y="3584511"/>
                    <a:pt x="3295678" y="3583241"/>
                    <a:pt x="3315999" y="3583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00200" y="3093872"/>
            <a:ext cx="14782799" cy="4114800"/>
            <a:chOff x="0" y="0"/>
            <a:chExt cx="2796863" cy="8000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6863" cy="800094"/>
            </a:xfrm>
            <a:custGeom>
              <a:avLst/>
              <a:gdLst/>
              <a:ahLst/>
              <a:cxnLst/>
              <a:rect l="l" t="t" r="r" b="b"/>
              <a:pathLst>
                <a:path w="2796863" h="800094">
                  <a:moveTo>
                    <a:pt x="32692" y="0"/>
                  </a:moveTo>
                  <a:lnTo>
                    <a:pt x="2764171" y="0"/>
                  </a:lnTo>
                  <a:cubicBezTo>
                    <a:pt x="2782226" y="0"/>
                    <a:pt x="2796863" y="14637"/>
                    <a:pt x="2796863" y="32692"/>
                  </a:cubicBezTo>
                  <a:lnTo>
                    <a:pt x="2796863" y="767401"/>
                  </a:lnTo>
                  <a:cubicBezTo>
                    <a:pt x="2796863" y="785457"/>
                    <a:pt x="2782226" y="800094"/>
                    <a:pt x="2764171" y="800094"/>
                  </a:cubicBezTo>
                  <a:lnTo>
                    <a:pt x="32692" y="800094"/>
                  </a:lnTo>
                  <a:cubicBezTo>
                    <a:pt x="14637" y="800094"/>
                    <a:pt x="0" y="785457"/>
                    <a:pt x="0" y="767401"/>
                  </a:cubicBezTo>
                  <a:lnTo>
                    <a:pt x="0" y="32692"/>
                  </a:lnTo>
                  <a:cubicBezTo>
                    <a:pt x="0" y="14637"/>
                    <a:pt x="14637" y="0"/>
                    <a:pt x="32692" y="0"/>
                  </a:cubicBezTo>
                  <a:close/>
                </a:path>
              </a:pathLst>
            </a:custGeom>
            <a:solidFill>
              <a:srgbClr val="FAE3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89267" y="3557124"/>
            <a:ext cx="13604664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BÀI 1: CHÂN DUNG CỦA EM</a:t>
            </a:r>
          </a:p>
          <a:p>
            <a:pPr algn="ctr">
              <a:lnSpc>
                <a:spcPct val="150000"/>
              </a:lnSpc>
            </a:pPr>
            <a:r>
              <a:rPr lang="vi-VN" sz="6600" b="1" dirty="0"/>
              <a:t>BÀI ĐỌC 2: CÁI RĂNG KHỂNH</a:t>
            </a:r>
            <a:endParaRPr lang="en-US" sz="6600" b="1" dirty="0"/>
          </a:p>
        </p:txBody>
      </p:sp>
      <p:sp>
        <p:nvSpPr>
          <p:cNvPr id="11" name="Freeform 11"/>
          <p:cNvSpPr/>
          <p:nvPr/>
        </p:nvSpPr>
        <p:spPr>
          <a:xfrm>
            <a:off x="7891850" y="8558012"/>
            <a:ext cx="2504300" cy="1092785"/>
          </a:xfrm>
          <a:custGeom>
            <a:avLst/>
            <a:gdLst/>
            <a:ahLst/>
            <a:cxnLst/>
            <a:rect l="l" t="t" r="r" b="b"/>
            <a:pathLst>
              <a:path w="2504300" h="1092785">
                <a:moveTo>
                  <a:pt x="0" y="0"/>
                </a:moveTo>
                <a:lnTo>
                  <a:pt x="2504300" y="0"/>
                </a:lnTo>
                <a:lnTo>
                  <a:pt x="2504300" y="1092786"/>
                </a:lnTo>
                <a:lnTo>
                  <a:pt x="0" y="1092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150723-3EE1-4989-B9EF-7098EDB3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827563"/>
            <a:ext cx="5377591" cy="53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27436" y="-382935"/>
            <a:ext cx="13055090" cy="11023009"/>
            <a:chOff x="0" y="0"/>
            <a:chExt cx="4266369" cy="360229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4243509" cy="3574351"/>
            </a:xfrm>
            <a:custGeom>
              <a:avLst/>
              <a:gdLst/>
              <a:ahLst/>
              <a:cxnLst/>
              <a:rect l="l" t="t" r="r" b="b"/>
              <a:pathLst>
                <a:path w="4243509" h="3574351">
                  <a:moveTo>
                    <a:pt x="4243509" y="3574351"/>
                  </a:moveTo>
                  <a:lnTo>
                    <a:pt x="0" y="3566731"/>
                  </a:lnTo>
                  <a:lnTo>
                    <a:pt x="0" y="1252905"/>
                  </a:lnTo>
                  <a:lnTo>
                    <a:pt x="17780" y="19050"/>
                  </a:lnTo>
                  <a:lnTo>
                    <a:pt x="2114021" y="0"/>
                  </a:lnTo>
                  <a:lnTo>
                    <a:pt x="42244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4272719" cy="3601021"/>
            </a:xfrm>
            <a:custGeom>
              <a:avLst/>
              <a:gdLst/>
              <a:ahLst/>
              <a:cxnLst/>
              <a:rect l="l" t="t" r="r" b="b"/>
              <a:pathLst>
                <a:path w="4272719" h="3601021">
                  <a:moveTo>
                    <a:pt x="4238429" y="21590"/>
                  </a:moveTo>
                  <a:cubicBezTo>
                    <a:pt x="4239699" y="34290"/>
                    <a:pt x="4239699" y="44450"/>
                    <a:pt x="4240969" y="54610"/>
                  </a:cubicBezTo>
                  <a:cubicBezTo>
                    <a:pt x="4243509" y="118110"/>
                    <a:pt x="4244779" y="195976"/>
                    <a:pt x="4247319" y="271061"/>
                  </a:cubicBezTo>
                  <a:cubicBezTo>
                    <a:pt x="4247319" y="379517"/>
                    <a:pt x="4260019" y="2518053"/>
                    <a:pt x="4266369" y="2626509"/>
                  </a:cubicBezTo>
                  <a:cubicBezTo>
                    <a:pt x="4272719" y="2790584"/>
                    <a:pt x="4268909" y="2957440"/>
                    <a:pt x="4268909" y="3121515"/>
                  </a:cubicBezTo>
                  <a:cubicBezTo>
                    <a:pt x="4268909" y="3266124"/>
                    <a:pt x="4270179" y="3399608"/>
                    <a:pt x="4271449" y="3540061"/>
                  </a:cubicBezTo>
                  <a:cubicBezTo>
                    <a:pt x="4271449" y="3561650"/>
                    <a:pt x="4271449" y="3575621"/>
                    <a:pt x="4271449" y="3599750"/>
                  </a:cubicBezTo>
                  <a:cubicBezTo>
                    <a:pt x="4248589" y="3599750"/>
                    <a:pt x="4228269" y="3601021"/>
                    <a:pt x="4199652" y="3599750"/>
                  </a:cubicBezTo>
                  <a:cubicBezTo>
                    <a:pt x="3985228" y="3594671"/>
                    <a:pt x="3767506" y="3601021"/>
                    <a:pt x="3553082" y="3595941"/>
                  </a:cubicBezTo>
                  <a:cubicBezTo>
                    <a:pt x="3424428" y="3592131"/>
                    <a:pt x="3299073" y="3594671"/>
                    <a:pt x="3170419" y="3592131"/>
                  </a:cubicBezTo>
                  <a:cubicBezTo>
                    <a:pt x="3111040" y="3590861"/>
                    <a:pt x="3051661" y="3589591"/>
                    <a:pt x="2992282" y="3588321"/>
                  </a:cubicBezTo>
                  <a:cubicBezTo>
                    <a:pt x="2955995" y="3588321"/>
                    <a:pt x="2923007" y="3589591"/>
                    <a:pt x="2886720" y="3589591"/>
                  </a:cubicBezTo>
                  <a:cubicBezTo>
                    <a:pt x="2794353" y="3588321"/>
                    <a:pt x="2540344" y="3589591"/>
                    <a:pt x="2447976" y="3588321"/>
                  </a:cubicBezTo>
                  <a:cubicBezTo>
                    <a:pt x="2382000" y="3587050"/>
                    <a:pt x="1062471" y="3595941"/>
                    <a:pt x="996494" y="3594671"/>
                  </a:cubicBezTo>
                  <a:cubicBezTo>
                    <a:pt x="980000" y="3594671"/>
                    <a:pt x="960207" y="3595941"/>
                    <a:pt x="943713" y="3595941"/>
                  </a:cubicBezTo>
                  <a:cubicBezTo>
                    <a:pt x="904127" y="3595941"/>
                    <a:pt x="867840" y="3597211"/>
                    <a:pt x="828254" y="3597211"/>
                  </a:cubicBezTo>
                  <a:cubicBezTo>
                    <a:pt x="729290" y="3597211"/>
                    <a:pt x="633624" y="3595941"/>
                    <a:pt x="534659" y="3594671"/>
                  </a:cubicBezTo>
                  <a:cubicBezTo>
                    <a:pt x="475280" y="3593400"/>
                    <a:pt x="415901" y="3592131"/>
                    <a:pt x="359821" y="3590861"/>
                  </a:cubicBezTo>
                  <a:cubicBezTo>
                    <a:pt x="254259" y="3589591"/>
                    <a:pt x="148697" y="3588321"/>
                    <a:pt x="48260" y="3588321"/>
                  </a:cubicBezTo>
                  <a:cubicBezTo>
                    <a:pt x="38100" y="3588321"/>
                    <a:pt x="29210" y="3588321"/>
                    <a:pt x="19050" y="3587050"/>
                  </a:cubicBezTo>
                  <a:cubicBezTo>
                    <a:pt x="10160" y="3585781"/>
                    <a:pt x="5080" y="3579431"/>
                    <a:pt x="7620" y="3570541"/>
                  </a:cubicBezTo>
                  <a:cubicBezTo>
                    <a:pt x="16510" y="3538655"/>
                    <a:pt x="12700" y="3469132"/>
                    <a:pt x="11430" y="3396827"/>
                  </a:cubicBezTo>
                  <a:cubicBezTo>
                    <a:pt x="10160" y="3249438"/>
                    <a:pt x="6350" y="3104829"/>
                    <a:pt x="7620" y="2957440"/>
                  </a:cubicBezTo>
                  <a:cubicBezTo>
                    <a:pt x="5080" y="2773899"/>
                    <a:pt x="0" y="501878"/>
                    <a:pt x="7620" y="315556"/>
                  </a:cubicBezTo>
                  <a:cubicBezTo>
                    <a:pt x="8890" y="279404"/>
                    <a:pt x="7620" y="240470"/>
                    <a:pt x="8890" y="204318"/>
                  </a:cubicBezTo>
                  <a:cubicBezTo>
                    <a:pt x="10160" y="145919"/>
                    <a:pt x="12700" y="8195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6226" y="30480"/>
                    <a:pt x="119007" y="29210"/>
                  </a:cubicBezTo>
                  <a:cubicBezTo>
                    <a:pt x="208076" y="25400"/>
                    <a:pt x="297144" y="22860"/>
                    <a:pt x="389511" y="20320"/>
                  </a:cubicBezTo>
                  <a:cubicBezTo>
                    <a:pt x="452188" y="17780"/>
                    <a:pt x="514866" y="16510"/>
                    <a:pt x="574245" y="13970"/>
                  </a:cubicBezTo>
                  <a:cubicBezTo>
                    <a:pt x="633624" y="11430"/>
                    <a:pt x="696301" y="8890"/>
                    <a:pt x="755680" y="8890"/>
                  </a:cubicBezTo>
                  <a:cubicBezTo>
                    <a:pt x="821657" y="7620"/>
                    <a:pt x="887633" y="10160"/>
                    <a:pt x="953610" y="8890"/>
                  </a:cubicBezTo>
                  <a:cubicBezTo>
                    <a:pt x="1036080" y="8890"/>
                    <a:pt x="2530447" y="6350"/>
                    <a:pt x="2612918" y="5080"/>
                  </a:cubicBezTo>
                  <a:cubicBezTo>
                    <a:pt x="2692089" y="3810"/>
                    <a:pt x="2771261" y="2540"/>
                    <a:pt x="2853732" y="2540"/>
                  </a:cubicBezTo>
                  <a:cubicBezTo>
                    <a:pt x="2988983" y="1270"/>
                    <a:pt x="3120936" y="0"/>
                    <a:pt x="3256188" y="0"/>
                  </a:cubicBezTo>
                  <a:cubicBezTo>
                    <a:pt x="3312268" y="0"/>
                    <a:pt x="3371647" y="2540"/>
                    <a:pt x="3427727" y="2540"/>
                  </a:cubicBezTo>
                  <a:cubicBezTo>
                    <a:pt x="3582772" y="3810"/>
                    <a:pt x="3741115" y="5080"/>
                    <a:pt x="3896160" y="7620"/>
                  </a:cubicBezTo>
                  <a:cubicBezTo>
                    <a:pt x="3978631" y="8890"/>
                    <a:pt x="4061101" y="12700"/>
                    <a:pt x="4143572" y="16510"/>
                  </a:cubicBezTo>
                  <a:cubicBezTo>
                    <a:pt x="4163365" y="16510"/>
                    <a:pt x="4183158" y="16510"/>
                    <a:pt x="4199652" y="16510"/>
                  </a:cubicBezTo>
                  <a:cubicBezTo>
                    <a:pt x="4219379" y="17780"/>
                    <a:pt x="4228269" y="20320"/>
                    <a:pt x="4238429" y="21590"/>
                  </a:cubicBezTo>
                  <a:close/>
                  <a:moveTo>
                    <a:pt x="4248589" y="3583241"/>
                  </a:moveTo>
                  <a:cubicBezTo>
                    <a:pt x="4249859" y="3566731"/>
                    <a:pt x="4251129" y="3554031"/>
                    <a:pt x="4251129" y="3541331"/>
                  </a:cubicBezTo>
                  <a:cubicBezTo>
                    <a:pt x="4249859" y="3385704"/>
                    <a:pt x="4248589" y="3238314"/>
                    <a:pt x="4248589" y="3079801"/>
                  </a:cubicBezTo>
                  <a:cubicBezTo>
                    <a:pt x="4248589" y="3007497"/>
                    <a:pt x="4251129" y="2935193"/>
                    <a:pt x="4249859" y="2862889"/>
                  </a:cubicBezTo>
                  <a:cubicBezTo>
                    <a:pt x="4249859" y="2796146"/>
                    <a:pt x="4248589" y="2726623"/>
                    <a:pt x="4247319" y="2659881"/>
                  </a:cubicBezTo>
                  <a:cubicBezTo>
                    <a:pt x="4242239" y="2556986"/>
                    <a:pt x="4230809" y="426793"/>
                    <a:pt x="4230809" y="323898"/>
                  </a:cubicBezTo>
                  <a:cubicBezTo>
                    <a:pt x="4228269" y="237690"/>
                    <a:pt x="4225729" y="148700"/>
                    <a:pt x="4223189" y="63500"/>
                  </a:cubicBezTo>
                  <a:cubicBezTo>
                    <a:pt x="4221919" y="44450"/>
                    <a:pt x="4220649" y="43180"/>
                    <a:pt x="4189755" y="41910"/>
                  </a:cubicBezTo>
                  <a:cubicBezTo>
                    <a:pt x="4179859" y="41910"/>
                    <a:pt x="4173261" y="41910"/>
                    <a:pt x="4163365" y="40640"/>
                  </a:cubicBezTo>
                  <a:cubicBezTo>
                    <a:pt x="4080894" y="36830"/>
                    <a:pt x="3995125" y="31750"/>
                    <a:pt x="3912654" y="30480"/>
                  </a:cubicBezTo>
                  <a:cubicBezTo>
                    <a:pt x="3711426" y="26670"/>
                    <a:pt x="3506899" y="25400"/>
                    <a:pt x="3305670" y="22860"/>
                  </a:cubicBezTo>
                  <a:cubicBezTo>
                    <a:pt x="3275981" y="22860"/>
                    <a:pt x="3242993" y="22860"/>
                    <a:pt x="3213304" y="22860"/>
                  </a:cubicBezTo>
                  <a:cubicBezTo>
                    <a:pt x="3163821" y="22860"/>
                    <a:pt x="3114339" y="22860"/>
                    <a:pt x="3068155" y="22860"/>
                  </a:cubicBezTo>
                  <a:cubicBezTo>
                    <a:pt x="2962593" y="22860"/>
                    <a:pt x="2857031" y="22860"/>
                    <a:pt x="2754767" y="24130"/>
                  </a:cubicBezTo>
                  <a:cubicBezTo>
                    <a:pt x="2665699" y="25400"/>
                    <a:pt x="1164734" y="29210"/>
                    <a:pt x="1075666" y="29210"/>
                  </a:cubicBezTo>
                  <a:cubicBezTo>
                    <a:pt x="930518" y="29210"/>
                    <a:pt x="785370" y="26670"/>
                    <a:pt x="640221" y="33020"/>
                  </a:cubicBezTo>
                  <a:cubicBezTo>
                    <a:pt x="564348" y="36830"/>
                    <a:pt x="491774" y="36830"/>
                    <a:pt x="419200" y="38100"/>
                  </a:cubicBezTo>
                  <a:cubicBezTo>
                    <a:pt x="293845" y="41910"/>
                    <a:pt x="168490" y="45720"/>
                    <a:pt x="49530" y="50800"/>
                  </a:cubicBezTo>
                  <a:cubicBezTo>
                    <a:pt x="36830" y="50800"/>
                    <a:pt x="34290" y="53340"/>
                    <a:pt x="33020" y="73615"/>
                  </a:cubicBezTo>
                  <a:cubicBezTo>
                    <a:pt x="31750" y="123671"/>
                    <a:pt x="31750" y="173728"/>
                    <a:pt x="30480" y="223785"/>
                  </a:cubicBezTo>
                  <a:cubicBezTo>
                    <a:pt x="29210" y="307213"/>
                    <a:pt x="26670" y="387860"/>
                    <a:pt x="25400" y="471288"/>
                  </a:cubicBezTo>
                  <a:cubicBezTo>
                    <a:pt x="20320" y="560278"/>
                    <a:pt x="26670" y="2734966"/>
                    <a:pt x="29210" y="2823956"/>
                  </a:cubicBezTo>
                  <a:cubicBezTo>
                    <a:pt x="29210" y="2918507"/>
                    <a:pt x="29210" y="3015840"/>
                    <a:pt x="30480" y="3110391"/>
                  </a:cubicBezTo>
                  <a:cubicBezTo>
                    <a:pt x="30480" y="3179915"/>
                    <a:pt x="33020" y="3249438"/>
                    <a:pt x="33020" y="3318961"/>
                  </a:cubicBezTo>
                  <a:cubicBezTo>
                    <a:pt x="33020" y="3394046"/>
                    <a:pt x="33020" y="3469132"/>
                    <a:pt x="31750" y="3541331"/>
                  </a:cubicBezTo>
                  <a:cubicBezTo>
                    <a:pt x="31750" y="3545141"/>
                    <a:pt x="31750" y="3547681"/>
                    <a:pt x="31750" y="3551491"/>
                  </a:cubicBezTo>
                  <a:cubicBezTo>
                    <a:pt x="31750" y="3561651"/>
                    <a:pt x="35560" y="3565461"/>
                    <a:pt x="44450" y="3565461"/>
                  </a:cubicBezTo>
                  <a:cubicBezTo>
                    <a:pt x="72824" y="3565461"/>
                    <a:pt x="119007" y="3566731"/>
                    <a:pt x="161892" y="3566731"/>
                  </a:cubicBezTo>
                  <a:cubicBezTo>
                    <a:pt x="224570" y="3566731"/>
                    <a:pt x="290546" y="3564191"/>
                    <a:pt x="353224" y="3566731"/>
                  </a:cubicBezTo>
                  <a:cubicBezTo>
                    <a:pt x="455487" y="3570541"/>
                    <a:pt x="557751" y="3573081"/>
                    <a:pt x="660014" y="3571811"/>
                  </a:cubicBezTo>
                  <a:cubicBezTo>
                    <a:pt x="725991" y="3570541"/>
                    <a:pt x="788668" y="3573081"/>
                    <a:pt x="854645" y="3573081"/>
                  </a:cubicBezTo>
                  <a:cubicBezTo>
                    <a:pt x="950311" y="3573081"/>
                    <a:pt x="1045977" y="3571811"/>
                    <a:pt x="1141642" y="3573081"/>
                  </a:cubicBezTo>
                  <a:cubicBezTo>
                    <a:pt x="1283492" y="3574351"/>
                    <a:pt x="2840536" y="3564191"/>
                    <a:pt x="2985685" y="3566731"/>
                  </a:cubicBezTo>
                  <a:cubicBezTo>
                    <a:pt x="3048362" y="3568001"/>
                    <a:pt x="3111040" y="3569271"/>
                    <a:pt x="3170419" y="3569271"/>
                  </a:cubicBezTo>
                  <a:cubicBezTo>
                    <a:pt x="3279280" y="3571811"/>
                    <a:pt x="3384842" y="3568001"/>
                    <a:pt x="3493704" y="3571811"/>
                  </a:cubicBezTo>
                  <a:cubicBezTo>
                    <a:pt x="3582772" y="3574351"/>
                    <a:pt x="3671840" y="3574351"/>
                    <a:pt x="3760908" y="3576891"/>
                  </a:cubicBezTo>
                  <a:cubicBezTo>
                    <a:pt x="3892861" y="3580701"/>
                    <a:pt x="4024814" y="3583241"/>
                    <a:pt x="4156767" y="3584511"/>
                  </a:cubicBezTo>
                  <a:cubicBezTo>
                    <a:pt x="4206249" y="3584511"/>
                    <a:pt x="4228269" y="3583241"/>
                    <a:pt x="4248589" y="3583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14375169" y="312828"/>
            <a:ext cx="3912831" cy="2655834"/>
          </a:xfrm>
          <a:custGeom>
            <a:avLst/>
            <a:gdLst/>
            <a:ahLst/>
            <a:cxnLst/>
            <a:rect l="l" t="t" r="r" b="b"/>
            <a:pathLst>
              <a:path w="3912831" h="2655834">
                <a:moveTo>
                  <a:pt x="0" y="0"/>
                </a:moveTo>
                <a:lnTo>
                  <a:pt x="3912831" y="0"/>
                </a:lnTo>
                <a:lnTo>
                  <a:pt x="3912831" y="2655834"/>
                </a:lnTo>
                <a:lnTo>
                  <a:pt x="0" y="26558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215487" y="4048616"/>
            <a:ext cx="2319364" cy="2159908"/>
          </a:xfrm>
          <a:custGeom>
            <a:avLst/>
            <a:gdLst/>
            <a:ahLst/>
            <a:cxnLst/>
            <a:rect l="l" t="t" r="r" b="b"/>
            <a:pathLst>
              <a:path w="2319364" h="2159908">
                <a:moveTo>
                  <a:pt x="0" y="0"/>
                </a:moveTo>
                <a:lnTo>
                  <a:pt x="2319364" y="0"/>
                </a:lnTo>
                <a:lnTo>
                  <a:pt x="2319364" y="2159907"/>
                </a:lnTo>
                <a:lnTo>
                  <a:pt x="0" y="21599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4881875" y="7105785"/>
            <a:ext cx="2899418" cy="3000692"/>
          </a:xfrm>
          <a:custGeom>
            <a:avLst/>
            <a:gdLst/>
            <a:ahLst/>
            <a:cxnLst/>
            <a:rect l="l" t="t" r="r" b="b"/>
            <a:pathLst>
              <a:path w="2899418" h="3000692">
                <a:moveTo>
                  <a:pt x="0" y="0"/>
                </a:moveTo>
                <a:lnTo>
                  <a:pt x="2899419" y="0"/>
                </a:lnTo>
                <a:lnTo>
                  <a:pt x="2899419" y="3000692"/>
                </a:lnTo>
                <a:lnTo>
                  <a:pt x="0" y="3000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2088856" y="2946062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9"/>
                </a:lnTo>
                <a:lnTo>
                  <a:pt x="0" y="491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088856" y="5867899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9"/>
                </a:lnTo>
                <a:lnTo>
                  <a:pt x="0" y="491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088856" y="8789736"/>
            <a:ext cx="513325" cy="491509"/>
          </a:xfrm>
          <a:custGeom>
            <a:avLst/>
            <a:gdLst/>
            <a:ahLst/>
            <a:cxnLst/>
            <a:rect l="l" t="t" r="r" b="b"/>
            <a:pathLst>
              <a:path w="513325" h="491509">
                <a:moveTo>
                  <a:pt x="0" y="0"/>
                </a:moveTo>
                <a:lnTo>
                  <a:pt x="513325" y="0"/>
                </a:lnTo>
                <a:lnTo>
                  <a:pt x="513325" y="491509"/>
                </a:lnTo>
                <a:lnTo>
                  <a:pt x="0" y="4915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8D5341-8CA6-4A8A-9693-CE9F3F6277DB}"/>
              </a:ext>
            </a:extLst>
          </p:cNvPr>
          <p:cNvGrpSpPr/>
          <p:nvPr/>
        </p:nvGrpSpPr>
        <p:grpSpPr>
          <a:xfrm>
            <a:off x="2157095" y="487943"/>
            <a:ext cx="8278256" cy="1152802"/>
            <a:chOff x="2157095" y="487943"/>
            <a:chExt cx="8278256" cy="1152802"/>
          </a:xfrm>
        </p:grpSpPr>
        <p:grpSp>
          <p:nvGrpSpPr>
            <p:cNvPr id="8" name="Group 8"/>
            <p:cNvGrpSpPr/>
            <p:nvPr/>
          </p:nvGrpSpPr>
          <p:grpSpPr>
            <a:xfrm>
              <a:off x="2266997" y="487943"/>
              <a:ext cx="8066223" cy="1152802"/>
              <a:chOff x="0" y="0"/>
              <a:chExt cx="1867971" cy="26696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867971" cy="266965"/>
              </a:xfrm>
              <a:custGeom>
                <a:avLst/>
                <a:gdLst/>
                <a:ahLst/>
                <a:cxnLst/>
                <a:rect l="l" t="t" r="r" b="b"/>
                <a:pathLst>
                  <a:path w="1867971" h="266965">
                    <a:moveTo>
                      <a:pt x="48950" y="0"/>
                    </a:moveTo>
                    <a:lnTo>
                      <a:pt x="1819022" y="0"/>
                    </a:lnTo>
                    <a:cubicBezTo>
                      <a:pt x="1846056" y="0"/>
                      <a:pt x="1867971" y="21915"/>
                      <a:pt x="1867971" y="48950"/>
                    </a:cubicBezTo>
                    <a:lnTo>
                      <a:pt x="1867971" y="218016"/>
                    </a:lnTo>
                    <a:cubicBezTo>
                      <a:pt x="1867971" y="230998"/>
                      <a:pt x="1862814" y="243448"/>
                      <a:pt x="1853635" y="252628"/>
                    </a:cubicBezTo>
                    <a:cubicBezTo>
                      <a:pt x="1844455" y="261808"/>
                      <a:pt x="1832004" y="266965"/>
                      <a:pt x="1819022" y="266965"/>
                    </a:cubicBezTo>
                    <a:lnTo>
                      <a:pt x="48950" y="266965"/>
                    </a:lnTo>
                    <a:cubicBezTo>
                      <a:pt x="21915" y="266965"/>
                      <a:pt x="0" y="245050"/>
                      <a:pt x="0" y="218016"/>
                    </a:cubicBezTo>
                    <a:lnTo>
                      <a:pt x="0" y="48950"/>
                    </a:lnTo>
                    <a:cubicBezTo>
                      <a:pt x="0" y="35967"/>
                      <a:pt x="5157" y="23517"/>
                      <a:pt x="14337" y="14337"/>
                    </a:cubicBezTo>
                    <a:cubicBezTo>
                      <a:pt x="23517" y="5157"/>
                      <a:pt x="35967" y="0"/>
                      <a:pt x="48950" y="0"/>
                    </a:cubicBezTo>
                    <a:close/>
                  </a:path>
                </a:pathLst>
              </a:custGeom>
              <a:solidFill>
                <a:srgbClr val="FFF9A3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2157095" y="846810"/>
              <a:ext cx="8278256" cy="79393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5998"/>
                </a:lnSpc>
              </a:pPr>
              <a:r>
                <a:rPr lang="vi-VN" sz="6600" b="1" dirty="0">
                  <a:solidFill>
                    <a:srgbClr val="C00000"/>
                  </a:solidFill>
                </a:rPr>
                <a:t>NỘI DUNG BÀI HỌC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2014640-2B15-48A0-B648-7B0C09372AC8}"/>
              </a:ext>
            </a:extLst>
          </p:cNvPr>
          <p:cNvGrpSpPr/>
          <p:nvPr/>
        </p:nvGrpSpPr>
        <p:grpSpPr>
          <a:xfrm>
            <a:off x="2753149" y="2790202"/>
            <a:ext cx="6955402" cy="1152802"/>
            <a:chOff x="1584774" y="1999612"/>
            <a:chExt cx="6955402" cy="1152802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85C8B2-C3B5-4160-9B31-21284FDEC63F}"/>
                </a:ext>
              </a:extLst>
            </p:cNvPr>
            <p:cNvSpPr/>
            <p:nvPr/>
          </p:nvSpPr>
          <p:spPr>
            <a:xfrm>
              <a:off x="1584774" y="1999612"/>
              <a:ext cx="1209747" cy="1152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C076F2-7B6A-40A7-90CC-E583B8F7B646}"/>
                </a:ext>
              </a:extLst>
            </p:cNvPr>
            <p:cNvSpPr txBox="1"/>
            <p:nvPr/>
          </p:nvSpPr>
          <p:spPr>
            <a:xfrm>
              <a:off x="2853527" y="2184316"/>
              <a:ext cx="5686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 THÀNH TIẾNG</a:t>
              </a:r>
              <a:endParaRPr lang="vi-VN" sz="40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D9F427B-CD64-4444-AAD7-A24A66473CFF}"/>
              </a:ext>
            </a:extLst>
          </p:cNvPr>
          <p:cNvGrpSpPr/>
          <p:nvPr/>
        </p:nvGrpSpPr>
        <p:grpSpPr>
          <a:xfrm>
            <a:off x="2753149" y="5448300"/>
            <a:ext cx="4938619" cy="1152802"/>
            <a:chOff x="1584774" y="1999612"/>
            <a:chExt cx="4938619" cy="1152802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3F960F1-B7F2-4790-850C-968A86272321}"/>
                </a:ext>
              </a:extLst>
            </p:cNvPr>
            <p:cNvSpPr/>
            <p:nvPr/>
          </p:nvSpPr>
          <p:spPr>
            <a:xfrm>
              <a:off x="1584774" y="1999612"/>
              <a:ext cx="1209747" cy="1152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02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5F402DF-4C43-44B2-AAFD-7BACB72F96DE}"/>
                </a:ext>
              </a:extLst>
            </p:cNvPr>
            <p:cNvSpPr txBox="1"/>
            <p:nvPr/>
          </p:nvSpPr>
          <p:spPr>
            <a:xfrm>
              <a:off x="2693472" y="2227334"/>
              <a:ext cx="382992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 HIỂU</a:t>
              </a:r>
              <a:endParaRPr lang="vi-VN" sz="4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EC02904-F4A5-45B7-B81F-3C6F1D7FC89C}"/>
              </a:ext>
            </a:extLst>
          </p:cNvPr>
          <p:cNvGrpSpPr/>
          <p:nvPr/>
        </p:nvGrpSpPr>
        <p:grpSpPr>
          <a:xfrm>
            <a:off x="2753149" y="8253027"/>
            <a:ext cx="6121808" cy="1152802"/>
            <a:chOff x="1584774" y="1999612"/>
            <a:chExt cx="6121808" cy="1152802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1324482E-32DA-4983-88A0-1115E1C60941}"/>
                </a:ext>
              </a:extLst>
            </p:cNvPr>
            <p:cNvSpPr/>
            <p:nvPr/>
          </p:nvSpPr>
          <p:spPr>
            <a:xfrm>
              <a:off x="1584774" y="1999612"/>
              <a:ext cx="1209747" cy="1152802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solidFill>
                    <a:schemeClr val="tx1"/>
                  </a:solidFill>
                </a:rPr>
                <a:t>03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94997-A34C-4A71-94A7-1D9CFFFDC2F4}"/>
                </a:ext>
              </a:extLst>
            </p:cNvPr>
            <p:cNvSpPr txBox="1"/>
            <p:nvPr/>
          </p:nvSpPr>
          <p:spPr>
            <a:xfrm>
              <a:off x="2945489" y="2222070"/>
              <a:ext cx="47610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0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ĐỌC NÂNG CAO</a:t>
              </a:r>
              <a:endParaRPr lang="vi-VN" sz="40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43319" y="-368005"/>
            <a:ext cx="10201363" cy="11023009"/>
            <a:chOff x="0" y="0"/>
            <a:chExt cx="3333779" cy="3602291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3310919" cy="3574351"/>
            </a:xfrm>
            <a:custGeom>
              <a:avLst/>
              <a:gdLst/>
              <a:ahLst/>
              <a:cxnLst/>
              <a:rect l="l" t="t" r="r" b="b"/>
              <a:pathLst>
                <a:path w="3310919" h="3574351">
                  <a:moveTo>
                    <a:pt x="3310919" y="3574351"/>
                  </a:moveTo>
                  <a:lnTo>
                    <a:pt x="0" y="3566731"/>
                  </a:lnTo>
                  <a:lnTo>
                    <a:pt x="0" y="1252905"/>
                  </a:lnTo>
                  <a:lnTo>
                    <a:pt x="17780" y="19050"/>
                  </a:lnTo>
                  <a:lnTo>
                    <a:pt x="1648924" y="0"/>
                  </a:lnTo>
                  <a:lnTo>
                    <a:pt x="329186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3340128" cy="3601021"/>
            </a:xfrm>
            <a:custGeom>
              <a:avLst/>
              <a:gdLst/>
              <a:ahLst/>
              <a:cxnLst/>
              <a:rect l="l" t="t" r="r" b="b"/>
              <a:pathLst>
                <a:path w="3340128" h="3601021">
                  <a:moveTo>
                    <a:pt x="3305839" y="21590"/>
                  </a:moveTo>
                  <a:cubicBezTo>
                    <a:pt x="3307109" y="34290"/>
                    <a:pt x="3307109" y="44450"/>
                    <a:pt x="3308378" y="54610"/>
                  </a:cubicBezTo>
                  <a:cubicBezTo>
                    <a:pt x="3310919" y="118110"/>
                    <a:pt x="3312189" y="195976"/>
                    <a:pt x="3314728" y="271061"/>
                  </a:cubicBezTo>
                  <a:cubicBezTo>
                    <a:pt x="3314728" y="379517"/>
                    <a:pt x="3327428" y="2518053"/>
                    <a:pt x="3333778" y="2626509"/>
                  </a:cubicBezTo>
                  <a:cubicBezTo>
                    <a:pt x="3340128" y="2790584"/>
                    <a:pt x="3336319" y="2957440"/>
                    <a:pt x="3336319" y="3121515"/>
                  </a:cubicBezTo>
                  <a:cubicBezTo>
                    <a:pt x="3336319" y="3266124"/>
                    <a:pt x="3337589" y="3399608"/>
                    <a:pt x="3338859" y="3540061"/>
                  </a:cubicBezTo>
                  <a:cubicBezTo>
                    <a:pt x="3338859" y="3561650"/>
                    <a:pt x="3338859" y="3575621"/>
                    <a:pt x="3338859" y="3599750"/>
                  </a:cubicBezTo>
                  <a:cubicBezTo>
                    <a:pt x="3315999" y="3599750"/>
                    <a:pt x="3295678" y="3601021"/>
                    <a:pt x="3270086" y="3599750"/>
                  </a:cubicBezTo>
                  <a:cubicBezTo>
                    <a:pt x="3103736" y="3594671"/>
                    <a:pt x="2934828" y="3601021"/>
                    <a:pt x="2768478" y="3595941"/>
                  </a:cubicBezTo>
                  <a:cubicBezTo>
                    <a:pt x="2668669" y="3592131"/>
                    <a:pt x="2571418" y="3594671"/>
                    <a:pt x="2471608" y="3592131"/>
                  </a:cubicBezTo>
                  <a:cubicBezTo>
                    <a:pt x="2425542" y="3590861"/>
                    <a:pt x="2379476" y="3589591"/>
                    <a:pt x="2333410" y="3588321"/>
                  </a:cubicBezTo>
                  <a:cubicBezTo>
                    <a:pt x="2305259" y="3588321"/>
                    <a:pt x="2279667" y="3589591"/>
                    <a:pt x="2251515" y="3589591"/>
                  </a:cubicBezTo>
                  <a:cubicBezTo>
                    <a:pt x="2179857" y="3588321"/>
                    <a:pt x="1982797" y="3589591"/>
                    <a:pt x="1911139" y="3588321"/>
                  </a:cubicBezTo>
                  <a:cubicBezTo>
                    <a:pt x="1859954" y="3587050"/>
                    <a:pt x="836265" y="3595941"/>
                    <a:pt x="785081" y="3594671"/>
                  </a:cubicBezTo>
                  <a:cubicBezTo>
                    <a:pt x="772285" y="3594671"/>
                    <a:pt x="756930" y="3595941"/>
                    <a:pt x="744134" y="3595941"/>
                  </a:cubicBezTo>
                  <a:cubicBezTo>
                    <a:pt x="713423" y="3595941"/>
                    <a:pt x="685271" y="3597211"/>
                    <a:pt x="654561" y="3597211"/>
                  </a:cubicBezTo>
                  <a:cubicBezTo>
                    <a:pt x="577784" y="3597211"/>
                    <a:pt x="503567" y="3595941"/>
                    <a:pt x="426790" y="3594671"/>
                  </a:cubicBezTo>
                  <a:cubicBezTo>
                    <a:pt x="380724" y="3593400"/>
                    <a:pt x="334658" y="3592131"/>
                    <a:pt x="291151" y="3590861"/>
                  </a:cubicBezTo>
                  <a:cubicBezTo>
                    <a:pt x="209256" y="3589591"/>
                    <a:pt x="127361" y="3588321"/>
                    <a:pt x="48260" y="3588321"/>
                  </a:cubicBezTo>
                  <a:cubicBezTo>
                    <a:pt x="38100" y="3588321"/>
                    <a:pt x="29210" y="3588321"/>
                    <a:pt x="19050" y="3587050"/>
                  </a:cubicBezTo>
                  <a:cubicBezTo>
                    <a:pt x="10160" y="3585781"/>
                    <a:pt x="5080" y="3579431"/>
                    <a:pt x="7620" y="3570541"/>
                  </a:cubicBezTo>
                  <a:cubicBezTo>
                    <a:pt x="16510" y="3538655"/>
                    <a:pt x="12700" y="3469132"/>
                    <a:pt x="11430" y="3396827"/>
                  </a:cubicBezTo>
                  <a:cubicBezTo>
                    <a:pt x="10160" y="3249438"/>
                    <a:pt x="6350" y="3104829"/>
                    <a:pt x="7620" y="2957440"/>
                  </a:cubicBezTo>
                  <a:cubicBezTo>
                    <a:pt x="5080" y="2773899"/>
                    <a:pt x="0" y="501878"/>
                    <a:pt x="7620" y="315556"/>
                  </a:cubicBezTo>
                  <a:cubicBezTo>
                    <a:pt x="8890" y="279404"/>
                    <a:pt x="7620" y="240470"/>
                    <a:pt x="8890" y="204318"/>
                  </a:cubicBezTo>
                  <a:cubicBezTo>
                    <a:pt x="10160" y="145919"/>
                    <a:pt x="12700" y="8195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3380" y="30480"/>
                    <a:pt x="104328" y="29210"/>
                  </a:cubicBezTo>
                  <a:cubicBezTo>
                    <a:pt x="173427" y="25400"/>
                    <a:pt x="242526" y="22860"/>
                    <a:pt x="314184" y="20320"/>
                  </a:cubicBezTo>
                  <a:cubicBezTo>
                    <a:pt x="362809" y="17780"/>
                    <a:pt x="411435" y="16510"/>
                    <a:pt x="457501" y="13970"/>
                  </a:cubicBezTo>
                  <a:cubicBezTo>
                    <a:pt x="503567" y="11430"/>
                    <a:pt x="552192" y="8890"/>
                    <a:pt x="598258" y="8890"/>
                  </a:cubicBezTo>
                  <a:cubicBezTo>
                    <a:pt x="649442" y="7620"/>
                    <a:pt x="700627" y="10160"/>
                    <a:pt x="751811" y="8890"/>
                  </a:cubicBezTo>
                  <a:cubicBezTo>
                    <a:pt x="815792" y="8890"/>
                    <a:pt x="1975119" y="6350"/>
                    <a:pt x="2039100" y="5080"/>
                  </a:cubicBezTo>
                  <a:cubicBezTo>
                    <a:pt x="2100521" y="3810"/>
                    <a:pt x="2161943" y="2540"/>
                    <a:pt x="2225923" y="2540"/>
                  </a:cubicBezTo>
                  <a:cubicBezTo>
                    <a:pt x="2330851" y="1270"/>
                    <a:pt x="2433220" y="0"/>
                    <a:pt x="2538148" y="0"/>
                  </a:cubicBezTo>
                  <a:cubicBezTo>
                    <a:pt x="2581655" y="0"/>
                    <a:pt x="2627721" y="2540"/>
                    <a:pt x="2671228" y="2540"/>
                  </a:cubicBezTo>
                  <a:cubicBezTo>
                    <a:pt x="2791511" y="3810"/>
                    <a:pt x="2914354" y="5080"/>
                    <a:pt x="3034637" y="7620"/>
                  </a:cubicBezTo>
                  <a:cubicBezTo>
                    <a:pt x="3098618" y="8890"/>
                    <a:pt x="3162599" y="12700"/>
                    <a:pt x="3226579" y="16510"/>
                  </a:cubicBezTo>
                  <a:cubicBezTo>
                    <a:pt x="3241934" y="16510"/>
                    <a:pt x="3257290" y="16510"/>
                    <a:pt x="3270086" y="16510"/>
                  </a:cubicBezTo>
                  <a:cubicBezTo>
                    <a:pt x="3286789" y="17780"/>
                    <a:pt x="3295678" y="20320"/>
                    <a:pt x="3305839" y="21590"/>
                  </a:cubicBezTo>
                  <a:close/>
                  <a:moveTo>
                    <a:pt x="3315999" y="3583241"/>
                  </a:moveTo>
                  <a:cubicBezTo>
                    <a:pt x="3317269" y="3566731"/>
                    <a:pt x="3318539" y="3554031"/>
                    <a:pt x="3318539" y="3541331"/>
                  </a:cubicBezTo>
                  <a:cubicBezTo>
                    <a:pt x="3317269" y="3385704"/>
                    <a:pt x="3315999" y="3238314"/>
                    <a:pt x="3315999" y="3079801"/>
                  </a:cubicBezTo>
                  <a:cubicBezTo>
                    <a:pt x="3315999" y="3007497"/>
                    <a:pt x="3318539" y="2935193"/>
                    <a:pt x="3317269" y="2862889"/>
                  </a:cubicBezTo>
                  <a:cubicBezTo>
                    <a:pt x="3317269" y="2796146"/>
                    <a:pt x="3315999" y="2726623"/>
                    <a:pt x="3314729" y="2659881"/>
                  </a:cubicBezTo>
                  <a:cubicBezTo>
                    <a:pt x="3309649" y="2556986"/>
                    <a:pt x="3298219" y="426793"/>
                    <a:pt x="3298219" y="323898"/>
                  </a:cubicBezTo>
                  <a:cubicBezTo>
                    <a:pt x="3295679" y="237690"/>
                    <a:pt x="3293139" y="148700"/>
                    <a:pt x="3290599" y="63500"/>
                  </a:cubicBezTo>
                  <a:cubicBezTo>
                    <a:pt x="3289329" y="44450"/>
                    <a:pt x="3288059" y="43180"/>
                    <a:pt x="3262408" y="41910"/>
                  </a:cubicBezTo>
                  <a:cubicBezTo>
                    <a:pt x="3254731" y="41910"/>
                    <a:pt x="3249612" y="41910"/>
                    <a:pt x="3241934" y="40640"/>
                  </a:cubicBezTo>
                  <a:cubicBezTo>
                    <a:pt x="3177954" y="36830"/>
                    <a:pt x="3111414" y="31750"/>
                    <a:pt x="3047434" y="30480"/>
                  </a:cubicBezTo>
                  <a:cubicBezTo>
                    <a:pt x="2891321" y="26670"/>
                    <a:pt x="2732649" y="25400"/>
                    <a:pt x="2576537" y="22860"/>
                  </a:cubicBezTo>
                  <a:cubicBezTo>
                    <a:pt x="2553504" y="22860"/>
                    <a:pt x="2527912" y="22860"/>
                    <a:pt x="2504878" y="22860"/>
                  </a:cubicBezTo>
                  <a:cubicBezTo>
                    <a:pt x="2466490" y="22860"/>
                    <a:pt x="2428102" y="22860"/>
                    <a:pt x="2392273" y="22860"/>
                  </a:cubicBezTo>
                  <a:cubicBezTo>
                    <a:pt x="2310378" y="22860"/>
                    <a:pt x="2228483" y="22860"/>
                    <a:pt x="2149147" y="24130"/>
                  </a:cubicBezTo>
                  <a:cubicBezTo>
                    <a:pt x="2080047" y="25400"/>
                    <a:pt x="915601" y="29210"/>
                    <a:pt x="846502" y="29210"/>
                  </a:cubicBezTo>
                  <a:cubicBezTo>
                    <a:pt x="733897" y="29210"/>
                    <a:pt x="621291" y="26670"/>
                    <a:pt x="508685" y="33020"/>
                  </a:cubicBezTo>
                  <a:cubicBezTo>
                    <a:pt x="449823" y="36830"/>
                    <a:pt x="393520" y="36830"/>
                    <a:pt x="337217" y="38100"/>
                  </a:cubicBezTo>
                  <a:cubicBezTo>
                    <a:pt x="239967" y="41910"/>
                    <a:pt x="142716" y="45720"/>
                    <a:pt x="49530" y="50800"/>
                  </a:cubicBezTo>
                  <a:cubicBezTo>
                    <a:pt x="36830" y="50800"/>
                    <a:pt x="34290" y="53340"/>
                    <a:pt x="33020" y="73615"/>
                  </a:cubicBezTo>
                  <a:cubicBezTo>
                    <a:pt x="31750" y="123671"/>
                    <a:pt x="31750" y="173728"/>
                    <a:pt x="30480" y="223785"/>
                  </a:cubicBezTo>
                  <a:cubicBezTo>
                    <a:pt x="29210" y="307213"/>
                    <a:pt x="26670" y="387860"/>
                    <a:pt x="25400" y="471288"/>
                  </a:cubicBezTo>
                  <a:cubicBezTo>
                    <a:pt x="20320" y="560278"/>
                    <a:pt x="26670" y="2734966"/>
                    <a:pt x="29210" y="2823956"/>
                  </a:cubicBezTo>
                  <a:cubicBezTo>
                    <a:pt x="29210" y="2918507"/>
                    <a:pt x="29210" y="3015840"/>
                    <a:pt x="30480" y="3110391"/>
                  </a:cubicBezTo>
                  <a:cubicBezTo>
                    <a:pt x="30480" y="3179915"/>
                    <a:pt x="33020" y="3249438"/>
                    <a:pt x="33020" y="3318961"/>
                  </a:cubicBezTo>
                  <a:cubicBezTo>
                    <a:pt x="33020" y="3394046"/>
                    <a:pt x="33020" y="3469132"/>
                    <a:pt x="31750" y="3541331"/>
                  </a:cubicBezTo>
                  <a:cubicBezTo>
                    <a:pt x="31750" y="3545141"/>
                    <a:pt x="31750" y="3547681"/>
                    <a:pt x="31750" y="3551491"/>
                  </a:cubicBezTo>
                  <a:cubicBezTo>
                    <a:pt x="31750" y="3561651"/>
                    <a:pt x="35560" y="3565461"/>
                    <a:pt x="44450" y="3565461"/>
                  </a:cubicBezTo>
                  <a:cubicBezTo>
                    <a:pt x="68499" y="3565461"/>
                    <a:pt x="104328" y="3566731"/>
                    <a:pt x="137598" y="3566731"/>
                  </a:cubicBezTo>
                  <a:cubicBezTo>
                    <a:pt x="186223" y="3566731"/>
                    <a:pt x="237408" y="3564191"/>
                    <a:pt x="286033" y="3566731"/>
                  </a:cubicBezTo>
                  <a:cubicBezTo>
                    <a:pt x="365369" y="3570541"/>
                    <a:pt x="444705" y="3573081"/>
                    <a:pt x="524040" y="3571811"/>
                  </a:cubicBezTo>
                  <a:cubicBezTo>
                    <a:pt x="575225" y="3570541"/>
                    <a:pt x="623850" y="3573081"/>
                    <a:pt x="675035" y="3573081"/>
                  </a:cubicBezTo>
                  <a:cubicBezTo>
                    <a:pt x="749252" y="3573081"/>
                    <a:pt x="823469" y="3571811"/>
                    <a:pt x="897687" y="3573081"/>
                  </a:cubicBezTo>
                  <a:cubicBezTo>
                    <a:pt x="1007733" y="3574351"/>
                    <a:pt x="2215686" y="3564191"/>
                    <a:pt x="2328292" y="3566731"/>
                  </a:cubicBezTo>
                  <a:cubicBezTo>
                    <a:pt x="2376917" y="3568001"/>
                    <a:pt x="2425543" y="3569271"/>
                    <a:pt x="2471609" y="3569271"/>
                  </a:cubicBezTo>
                  <a:cubicBezTo>
                    <a:pt x="2556063" y="3571811"/>
                    <a:pt x="2637958" y="3568001"/>
                    <a:pt x="2722412" y="3571811"/>
                  </a:cubicBezTo>
                  <a:cubicBezTo>
                    <a:pt x="2791511" y="3574351"/>
                    <a:pt x="2860610" y="3574351"/>
                    <a:pt x="2929709" y="3576891"/>
                  </a:cubicBezTo>
                  <a:cubicBezTo>
                    <a:pt x="3032078" y="3580701"/>
                    <a:pt x="3134447" y="3583241"/>
                    <a:pt x="3236816" y="3584511"/>
                  </a:cubicBezTo>
                  <a:cubicBezTo>
                    <a:pt x="3275205" y="3584511"/>
                    <a:pt x="3295678" y="3583241"/>
                    <a:pt x="3315999" y="3583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600200" y="3093872"/>
            <a:ext cx="14782799" cy="4114800"/>
            <a:chOff x="0" y="0"/>
            <a:chExt cx="2796863" cy="8000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96863" cy="800094"/>
            </a:xfrm>
            <a:custGeom>
              <a:avLst/>
              <a:gdLst/>
              <a:ahLst/>
              <a:cxnLst/>
              <a:rect l="l" t="t" r="r" b="b"/>
              <a:pathLst>
                <a:path w="2796863" h="800094">
                  <a:moveTo>
                    <a:pt x="32692" y="0"/>
                  </a:moveTo>
                  <a:lnTo>
                    <a:pt x="2764171" y="0"/>
                  </a:lnTo>
                  <a:cubicBezTo>
                    <a:pt x="2782226" y="0"/>
                    <a:pt x="2796863" y="14637"/>
                    <a:pt x="2796863" y="32692"/>
                  </a:cubicBezTo>
                  <a:lnTo>
                    <a:pt x="2796863" y="767401"/>
                  </a:lnTo>
                  <a:cubicBezTo>
                    <a:pt x="2796863" y="785457"/>
                    <a:pt x="2782226" y="800094"/>
                    <a:pt x="2764171" y="800094"/>
                  </a:cubicBezTo>
                  <a:lnTo>
                    <a:pt x="32692" y="800094"/>
                  </a:lnTo>
                  <a:cubicBezTo>
                    <a:pt x="14637" y="800094"/>
                    <a:pt x="0" y="785457"/>
                    <a:pt x="0" y="767401"/>
                  </a:cubicBezTo>
                  <a:lnTo>
                    <a:pt x="0" y="32692"/>
                  </a:lnTo>
                  <a:cubicBezTo>
                    <a:pt x="0" y="14637"/>
                    <a:pt x="14637" y="0"/>
                    <a:pt x="32692" y="0"/>
                  </a:cubicBezTo>
                  <a:close/>
                </a:path>
              </a:pathLst>
            </a:custGeom>
            <a:solidFill>
              <a:srgbClr val="FAE3E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189267" y="3557124"/>
            <a:ext cx="13604664" cy="2882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</a:t>
            </a:r>
          </a:p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ĐỌC THÀNH TIẾNG</a:t>
            </a:r>
            <a:endParaRPr lang="en-US" sz="6600" b="1" dirty="0"/>
          </a:p>
        </p:txBody>
      </p:sp>
      <p:sp>
        <p:nvSpPr>
          <p:cNvPr id="11" name="Freeform 11"/>
          <p:cNvSpPr/>
          <p:nvPr/>
        </p:nvSpPr>
        <p:spPr>
          <a:xfrm>
            <a:off x="7891850" y="8558012"/>
            <a:ext cx="2504300" cy="1092785"/>
          </a:xfrm>
          <a:custGeom>
            <a:avLst/>
            <a:gdLst/>
            <a:ahLst/>
            <a:cxnLst/>
            <a:rect l="l" t="t" r="r" b="b"/>
            <a:pathLst>
              <a:path w="2504300" h="1092785">
                <a:moveTo>
                  <a:pt x="0" y="0"/>
                </a:moveTo>
                <a:lnTo>
                  <a:pt x="2504300" y="0"/>
                </a:lnTo>
                <a:lnTo>
                  <a:pt x="2504300" y="1092786"/>
                </a:lnTo>
                <a:lnTo>
                  <a:pt x="0" y="10927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150723-3EE1-4989-B9EF-7098EDB3E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827563"/>
            <a:ext cx="5377591" cy="5377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10678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571500"/>
            <a:ext cx="16916400" cy="899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16916400" cy="899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4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85800" y="571500"/>
            <a:ext cx="16916400" cy="899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71500"/>
            <a:ext cx="16916400" cy="92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0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D419FA0-8F92-4DC6-A8F2-AED40A66D314}"/>
              </a:ext>
            </a:extLst>
          </p:cNvPr>
          <p:cNvGrpSpPr/>
          <p:nvPr/>
        </p:nvGrpSpPr>
        <p:grpSpPr>
          <a:xfrm>
            <a:off x="4706919" y="177678"/>
            <a:ext cx="8874162" cy="5052139"/>
            <a:chOff x="4127472" y="265795"/>
            <a:chExt cx="8874162" cy="5052139"/>
          </a:xfrm>
        </p:grpSpPr>
        <p:sp>
          <p:nvSpPr>
            <p:cNvPr id="15" name="TextBox 15"/>
            <p:cNvSpPr txBox="1"/>
            <p:nvPr/>
          </p:nvSpPr>
          <p:spPr>
            <a:xfrm>
              <a:off x="4535801" y="265795"/>
              <a:ext cx="4801785" cy="50521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127472" y="420374"/>
              <a:ext cx="8874162" cy="108709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9297"/>
                </a:lnSpc>
              </a:pPr>
              <a:endParaRPr lang="en-US" sz="6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4073929" y="955657"/>
            <a:ext cx="10142899" cy="9063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/>
              <a:t>Nhiệm</a:t>
            </a:r>
            <a:r>
              <a:rPr lang="vi-VN" sz="4400" b="1" i="1" dirty="0"/>
              <a:t> </a:t>
            </a:r>
            <a:r>
              <a:rPr lang="vi-VN" sz="4400" b="1" i="1" dirty="0" err="1"/>
              <a:t>vụ</a:t>
            </a:r>
            <a:r>
              <a:rPr lang="vi-VN" sz="4400" b="1" i="1" dirty="0"/>
              <a:t> 1</a:t>
            </a:r>
            <a:r>
              <a:rPr lang="vi-VN" sz="4400" b="1" dirty="0"/>
              <a:t>: </a:t>
            </a:r>
            <a:r>
              <a:rPr lang="vi-VN" sz="4400" dirty="0" err="1"/>
              <a:t>Luyện</a:t>
            </a:r>
            <a:r>
              <a:rPr lang="vi-VN" sz="4400" dirty="0"/>
              <a:t> </a:t>
            </a:r>
            <a:r>
              <a:rPr lang="vi-VN" sz="4400" dirty="0" err="1"/>
              <a:t>đọc</a:t>
            </a:r>
            <a:r>
              <a:rPr lang="vi-VN" sz="4400" dirty="0"/>
              <a:t> </a:t>
            </a:r>
            <a:r>
              <a:rPr lang="vi-VN" sz="4400" dirty="0" err="1"/>
              <a:t>thành</a:t>
            </a:r>
            <a:r>
              <a:rPr lang="vi-VN" sz="4400" dirty="0"/>
              <a:t> </a:t>
            </a:r>
            <a:r>
              <a:rPr lang="vi-VN" sz="4400" dirty="0" err="1"/>
              <a:t>tiếng</a:t>
            </a:r>
            <a:endParaRPr lang="en-US" sz="4400" dirty="0"/>
          </a:p>
        </p:txBody>
      </p:sp>
      <p:sp>
        <p:nvSpPr>
          <p:cNvPr id="22" name="TextBox 22"/>
          <p:cNvSpPr txBox="1"/>
          <p:nvPr/>
        </p:nvSpPr>
        <p:spPr>
          <a:xfrm>
            <a:off x="1806020" y="1894311"/>
            <a:ext cx="6858000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vi-VN" sz="4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âm sai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76731" y="4304784"/>
            <a:ext cx="49872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5400">
                <a:ea typeface="Calibri" panose="020F0502020204030204" pitchFamily="34" charset="0"/>
                <a:cs typeface="Times New Roman" panose="02020603050405020304" pitchFamily="18" charset="0"/>
              </a:rPr>
              <a:t>nói, là, nụ cười.</a:t>
            </a:r>
            <a:endParaRPr lang="en-US" sz="5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975</Words>
  <Application>Microsoft Office PowerPoint</Application>
  <PresentationFormat>Custom</PresentationFormat>
  <Paragraphs>78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Get to Know Me Presentation Back to School Resources</dc:title>
  <cp:lastModifiedBy>CTY REDSTAR</cp:lastModifiedBy>
  <cp:revision>68</cp:revision>
  <dcterms:created xsi:type="dcterms:W3CDTF">2006-08-16T00:00:00Z</dcterms:created>
  <dcterms:modified xsi:type="dcterms:W3CDTF">2025-09-14T10:38:30Z</dcterms:modified>
  <dc:identifier>DAFpI0meTzM</dc:identifier>
</cp:coreProperties>
</file>