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A562-BA72-D962-6FF4-C75951822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B99D8-6A27-4F1B-0AD5-C7218E892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E68CD-D7F1-F8E6-7987-6318EB2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3F930-1C79-B272-7A9F-CD551ECC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09E5-4436-A9D8-8170-3A58DDBA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9906-BE80-3942-8A8F-FE734817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5F852-5503-5A9F-B985-D0C65F2B0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0208F-4DFC-22B7-991F-F500FE3C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CC66C-60EC-98A6-88DD-F7679FF2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A7032-E797-F6F5-3575-79B7D3F7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3A7183-B1A0-7213-A02E-CB19CB87A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9FA26-2E0F-1CE0-928F-C78CF4E03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8C3F-E888-83BD-0288-283E9CD1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0B475-3AAE-79DD-582A-D674A0F3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8BF-51BA-A6DF-9E77-243E8D66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1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90AB-367F-571E-FFED-7F022FE3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ADF3-34A1-D389-F7C0-9D674AA99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8B538-9D52-386E-97C1-C8EFCB19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60469-725C-E0AE-5A52-B9C87742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EC93-744D-BA55-D576-A529BD5D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8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04E9-5B8F-6339-D250-5AE87370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F5FFE-33D6-9BA9-A03D-576D9826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C87F-5689-28FD-1CA8-A7B4BEB4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12305-567D-523E-4C6E-A634F7CF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BF56-3095-FED2-DFEF-45E62270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65BE-A26D-038F-925C-BF9F2BD7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9423-DA80-7E78-80E8-24D81F733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0BB0E-9E3B-D007-6F5B-71AE03634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8D000-8190-A8E8-54B1-F26FF31C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ED280-CDB7-6666-7A41-88214004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03E1E-78E3-6325-22DD-D14BE924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A940-AF06-C6CF-A9B9-66524276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B8F00-7DFE-9079-347C-E206F27AC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B444E-C2BE-569E-216F-784501931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BAFE3D-1122-9D11-35ED-1C847D074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48FD2-80AB-ECF7-9402-E3C9080B3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3973F-E222-EB41-3654-0DE0C64E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2EC81-46F5-0DC2-E7F3-9ABCB5D0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B8E74-880A-0076-4B97-783AA1AA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177E-0366-EC84-6AEF-24D6A30C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E7D468-FA2A-4D41-37FA-CC646503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4C758-229F-71D0-8E0C-D23784B2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AF616-D2B6-43B2-5A95-ABEAB20F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1938A-337A-E26B-7B5F-82AB1DE0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DE357-2E6A-FCAC-933D-6AE7F5D3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ACFD2-9EA4-DF6F-CD2B-965F6EEF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7927-DDAE-D70C-250B-C07B34B5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B14C-3BD4-E6E4-CCB6-68F34FFB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3494B-BAEC-2833-124B-DB3C23533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7EFD4-8AFD-E989-63F4-E2B31532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2AD86-DE70-8FD6-EA96-3E444A11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C6EED-203B-BCF5-48FD-6AB3762A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3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59CB-CEC5-4C61-0CFA-69E18384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01C55-75E8-3DA3-B6C1-C8D31B3A0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A6DB6-C298-CDE6-4508-3806882D8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E692C-C78B-0782-EA93-7470CA79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340A7-8AD1-1022-50C5-8A11C67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1CA9-6BE0-8F80-DCB2-EDDFD266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7BAF2-C7AE-BEC7-765B-FEFEA6D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351C5-D7BB-CBED-D0D9-FC75D4FF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51D88-D23B-456F-29B1-24A33299D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0BDF2-6305-4444-9DE1-076B07760C41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64B9-7A35-506E-27C7-4A03266AE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423A-CB81-C7B0-852F-4B65E87B1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5E51-0959-4F3E-BBB2-F268A2A23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D2862BA6-3BD0-26EC-D5DD-371B86B220F9}"/>
              </a:ext>
            </a:extLst>
          </p:cNvPr>
          <p:cNvSpPr txBox="1">
            <a:spLocks/>
          </p:cNvSpPr>
          <p:nvPr/>
        </p:nvSpPr>
        <p:spPr>
          <a:xfrm>
            <a:off x="7495" y="1965899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tam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nhật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7B3C-CDC8-7CD4-CA56-734EAEFD5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B5EA42DD-C176-A415-B7FE-F41DC563013D}"/>
              </a:ext>
            </a:extLst>
          </p:cNvPr>
          <p:cNvSpPr txBox="1">
            <a:spLocks/>
          </p:cNvSpPr>
          <p:nvPr/>
        </p:nvSpPr>
        <p:spPr>
          <a:xfrm>
            <a:off x="-1" y="403541"/>
            <a:ext cx="12039601" cy="1465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latin typeface="UTM Avo" panose="02040603050506020204" pitchFamily="18" charset="0"/>
                <a:cs typeface="Arial" panose="020B0604020202020204" pitchFamily="34" charset="0"/>
              </a:rPr>
              <a:t>2. Hình tam giác có màu gì? Hình vuông có màu gì? Gọi tên các hình có màu đỏ?</a:t>
            </a:r>
            <a:endParaRPr lang="vi-VN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E5E50-2EF3-BCFD-A753-3974D511AE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47363" r="78495" b="34634"/>
          <a:stretch>
            <a:fillRect/>
          </a:stretch>
        </p:blipFill>
        <p:spPr>
          <a:xfrm>
            <a:off x="0" y="2501900"/>
            <a:ext cx="1136650" cy="1106488"/>
          </a:xfrm>
          <a:prstGeom prst="rect">
            <a:avLst/>
          </a:prstGeom>
        </p:spPr>
      </p:pic>
      <p:pic>
        <p:nvPicPr>
          <p:cNvPr id="13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DD4DC2-9DFC-C3BF-990D-AC054CAB4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9" t="32457" r="62991" b="47237"/>
          <a:stretch>
            <a:fillRect/>
          </a:stretch>
        </p:blipFill>
        <p:spPr>
          <a:xfrm>
            <a:off x="0" y="2143125"/>
            <a:ext cx="1371600" cy="1465263"/>
          </a:xfrm>
          <a:prstGeom prst="diamond">
            <a:avLst/>
          </a:prstGeom>
          <a:noFill/>
          <a:ln w="9525">
            <a:noFill/>
          </a:ln>
        </p:spPr>
      </p:pic>
      <p:pic>
        <p:nvPicPr>
          <p:cNvPr id="14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36930C-8414-185D-FC71-A7B33C761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 t="53512" r="69606" b="12785"/>
          <a:stretch>
            <a:fillRect/>
          </a:stretch>
        </p:blipFill>
        <p:spPr>
          <a:xfrm>
            <a:off x="2630170" y="3900170"/>
            <a:ext cx="853440" cy="2105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18C270-F73B-5A1D-D1FF-89B389C6D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4" t="56330" r="52853" b="23792"/>
          <a:stretch>
            <a:fillRect/>
          </a:stretch>
        </p:blipFill>
        <p:spPr>
          <a:xfrm>
            <a:off x="4662170" y="4409440"/>
            <a:ext cx="1156335" cy="1135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A665B7-EA9A-842B-1F76-82100F0E9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0" t="27110" r="44404" b="45711"/>
          <a:stretch>
            <a:fillRect/>
          </a:stretch>
        </p:blipFill>
        <p:spPr>
          <a:xfrm>
            <a:off x="5249545" y="2270125"/>
            <a:ext cx="1866265" cy="1737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687F18-C8DA-2118-0A09-03C78462C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9" t="34175" r="25686" b="47181"/>
          <a:stretch>
            <a:fillRect/>
          </a:stretch>
        </p:blipFill>
        <p:spPr>
          <a:xfrm>
            <a:off x="7458710" y="2501265"/>
            <a:ext cx="2663190" cy="1304925"/>
          </a:xfrm>
          <a:prstGeom prst="flowChartMerge">
            <a:avLst/>
          </a:prstGeom>
          <a:noFill/>
          <a:ln w="9525">
            <a:noFill/>
          </a:ln>
        </p:spPr>
      </p:pic>
      <p:pic>
        <p:nvPicPr>
          <p:cNvPr id="18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B04D6F-7627-9ADE-E542-5813A5F4A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6" t="69989" r="18663" b="18851"/>
          <a:stretch>
            <a:fillRect/>
          </a:stretch>
        </p:blipFill>
        <p:spPr>
          <a:xfrm>
            <a:off x="9416415" y="5177790"/>
            <a:ext cx="1632585" cy="639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5616C-6B69-98A1-4DE4-4618F1C4C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4" t="56330" r="52853" b="23792"/>
          <a:stretch>
            <a:fillRect/>
          </a:stretch>
        </p:blipFill>
        <p:spPr>
          <a:xfrm>
            <a:off x="10406380" y="2693035"/>
            <a:ext cx="1228725" cy="1207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6F942B-0654-636F-FA37-2F822EF25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47363" r="78495" b="34634"/>
          <a:stretch>
            <a:fillRect/>
          </a:stretch>
        </p:blipFill>
        <p:spPr>
          <a:xfrm>
            <a:off x="7341235" y="4721225"/>
            <a:ext cx="1025525" cy="9994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875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26D2C-4CB2-EF78-4069-674BE86C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83D1ECA-5BEB-5D6F-F4AB-8066F03F9C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10661" b="16273"/>
          <a:stretch>
            <a:fillRect/>
          </a:stretch>
        </p:blipFill>
        <p:spPr>
          <a:xfrm>
            <a:off x="0" y="669925"/>
            <a:ext cx="12192000" cy="54244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BF795-33B8-4926-FFE2-6A23EDBB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9">
            <a:extLst>
              <a:ext uri="{FF2B5EF4-FFF2-40B4-BE49-F238E27FC236}">
                <a16:creationId xmlns:a16="http://schemas.microsoft.com/office/drawing/2014/main" id="{00A698A3-CB7B-12BA-BB51-9D1F0296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32" t="13705" r="24167" b="18718"/>
          <a:stretch>
            <a:fillRect/>
          </a:stretch>
        </p:blipFill>
        <p:spPr>
          <a:xfrm>
            <a:off x="0" y="3822700"/>
            <a:ext cx="3165475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14C5806E-7BC6-8980-F162-2590ADD5F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>
            <a:fillRect/>
          </a:stretch>
        </p:blipFill>
        <p:spPr>
          <a:xfrm>
            <a:off x="0" y="654050"/>
            <a:ext cx="3141663" cy="3262313"/>
          </a:xfrm>
          <a:prstGeom prst="rect">
            <a:avLst/>
          </a:prstGeom>
        </p:spPr>
      </p:pic>
      <p:sp>
        <p:nvSpPr>
          <p:cNvPr id="4" name="Cloud Callout 5">
            <a:extLst>
              <a:ext uri="{FF2B5EF4-FFF2-40B4-BE49-F238E27FC236}">
                <a16:creationId xmlns:a16="http://schemas.microsoft.com/office/drawing/2014/main" id="{FE2F0B5D-53C5-9D9B-62E9-38A063A9D79D}"/>
              </a:ext>
            </a:extLst>
          </p:cNvPr>
          <p:cNvSpPr/>
          <p:nvPr/>
        </p:nvSpPr>
        <p:spPr>
          <a:xfrm>
            <a:off x="5052060" y="383540"/>
            <a:ext cx="6925310" cy="4892675"/>
          </a:xfrm>
          <a:prstGeom prst="cloudCallout">
            <a:avLst>
              <a:gd name="adj1" fmla="val -72373"/>
              <a:gd name="adj2" fmla="val 39435"/>
            </a:avLst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Kể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tên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đồ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vật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tế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dạng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tròn,hình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tam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giác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2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vi-VN" altLang="zh-CN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C5463-C8DE-4F0B-F6CF-731C945F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76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420B-8034-17C8-4DD1-9DDE0EC39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41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7D1CB-9A31-FBD7-3E6D-C09B1AAB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6F8E5411-0517-D27F-0487-31C8AD8240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22" t="26688" r="25625" b="6771"/>
          <a:stretch>
            <a:fillRect/>
          </a:stretch>
        </p:blipFill>
        <p:spPr>
          <a:xfrm>
            <a:off x="0" y="89494"/>
            <a:ext cx="12192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C2310-2FFF-5C02-E66B-7741CD00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E4B48A5-BCC6-FB9A-B3DE-34EA05C29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46" t="37164" r="67643" b="44779"/>
          <a:stretch>
            <a:fillRect/>
          </a:stretch>
        </p:blipFill>
        <p:spPr>
          <a:xfrm>
            <a:off x="204947" y="973138"/>
            <a:ext cx="4092575" cy="3576637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2B579657-D876-CBA5-2A70-AAFC1FD4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03" t="37358" r="53435" b="48050"/>
          <a:stretch>
            <a:fillRect/>
          </a:stretch>
        </p:blipFill>
        <p:spPr>
          <a:xfrm>
            <a:off x="6331108" y="1253172"/>
            <a:ext cx="4186237" cy="338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62B0EF9B-358F-2CCB-488B-2B3FB3EECF27}"/>
              </a:ext>
            </a:extLst>
          </p:cNvPr>
          <p:cNvSpPr/>
          <p:nvPr/>
        </p:nvSpPr>
        <p:spPr>
          <a:xfrm>
            <a:off x="6985000" y="4984115"/>
            <a:ext cx="2878455" cy="1013460"/>
          </a:xfrm>
          <a:prstGeom prst="roundRect">
            <a:avLst/>
          </a:prstGeom>
          <a:noFill/>
          <a:ln w="793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 vuông</a:t>
            </a:r>
            <a:endParaRPr kumimoji="0" lang="vi-VN" altLang="zh-CN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E3A5-5269-28F8-CCF5-0D6F0D65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2E28FEC-D1F9-F306-9F04-695C6CE2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31" t="36646" r="32944" b="46724"/>
          <a:stretch>
            <a:fillRect/>
          </a:stretch>
        </p:blipFill>
        <p:spPr>
          <a:xfrm>
            <a:off x="1348579" y="1253172"/>
            <a:ext cx="3646488" cy="347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86D9A0B0-75AB-3912-6C1D-FC3325303E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435" t="36622" r="18339" b="47222"/>
          <a:stretch>
            <a:fillRect/>
          </a:stretch>
        </p:blipFill>
        <p:spPr>
          <a:xfrm>
            <a:off x="7127239" y="1106488"/>
            <a:ext cx="3584575" cy="353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3911B8A8-C585-E0A1-C0CB-26EA6F0C5919}"/>
              </a:ext>
            </a:extLst>
          </p:cNvPr>
          <p:cNvSpPr/>
          <p:nvPr/>
        </p:nvSpPr>
        <p:spPr>
          <a:xfrm>
            <a:off x="7480300" y="4975225"/>
            <a:ext cx="2878455" cy="1013460"/>
          </a:xfrm>
          <a:prstGeom prst="roundRect">
            <a:avLst/>
          </a:prstGeom>
          <a:noFill/>
          <a:ln w="793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36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tròn</a:t>
            </a:r>
            <a:endParaRPr kumimoji="0" lang="vi-VN" altLang="zh-CN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2DAE6-268F-8F3C-5A3A-AEB7C469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5E9621A-0E72-84B4-A8F4-BA8A964A42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9" t="65986" r="69292" b="16566"/>
          <a:stretch>
            <a:fillRect/>
          </a:stretch>
        </p:blipFill>
        <p:spPr>
          <a:xfrm>
            <a:off x="1378584" y="1277302"/>
            <a:ext cx="3582988" cy="370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AA0907B8-AD63-1C37-6831-1631C32933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36" t="62264" r="52671" b="18491"/>
          <a:stretch>
            <a:fillRect/>
          </a:stretch>
        </p:blipFill>
        <p:spPr>
          <a:xfrm>
            <a:off x="6647496" y="693420"/>
            <a:ext cx="3814762" cy="3938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CE1F305E-F9AF-2D15-E6F7-84EB90FBE24B}"/>
              </a:ext>
            </a:extLst>
          </p:cNvPr>
          <p:cNvSpPr/>
          <p:nvPr/>
        </p:nvSpPr>
        <p:spPr>
          <a:xfrm>
            <a:off x="6814820" y="5105400"/>
            <a:ext cx="3533138" cy="1008380"/>
          </a:xfrm>
          <a:prstGeom prst="roundRect">
            <a:avLst/>
          </a:prstGeom>
          <a:noFill/>
          <a:ln w="793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kumimoji="0" lang="en-US" altLang="zh-CN" sz="36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tam giác</a:t>
            </a:r>
            <a:endParaRPr kumimoji="0" lang="vi-VN" altLang="zh-CN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9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CFAC-61F6-743F-20E4-6CDCC4A97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092B937-4BCC-EA7C-F88A-5682A252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243" t="67551" r="31105" b="18390"/>
          <a:stretch>
            <a:fillRect/>
          </a:stretch>
        </p:blipFill>
        <p:spPr>
          <a:xfrm>
            <a:off x="330200" y="1869440"/>
            <a:ext cx="548005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FB2BB660-C8D1-102B-8224-7E634989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731" t="67458" r="16874" b="18026"/>
          <a:stretch>
            <a:fillRect/>
          </a:stretch>
        </p:blipFill>
        <p:spPr>
          <a:xfrm>
            <a:off x="6426835" y="1869440"/>
            <a:ext cx="5334000" cy="276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ounded Rectangle 17">
            <a:extLst>
              <a:ext uri="{FF2B5EF4-FFF2-40B4-BE49-F238E27FC236}">
                <a16:creationId xmlns:a16="http://schemas.microsoft.com/office/drawing/2014/main" id="{ED6C1F06-89CB-CB05-2BC5-989E376B82D3}"/>
              </a:ext>
            </a:extLst>
          </p:cNvPr>
          <p:cNvSpPr/>
          <p:nvPr/>
        </p:nvSpPr>
        <p:spPr>
          <a:xfrm>
            <a:off x="7493001" y="5057140"/>
            <a:ext cx="3633470" cy="1064260"/>
          </a:xfrm>
          <a:prstGeom prst="roundRect">
            <a:avLst/>
          </a:prstGeom>
          <a:noFill/>
          <a:ln w="793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 chữ nhật</a:t>
            </a:r>
            <a:endParaRPr kumimoji="0" lang="vi-VN" altLang="zh-CN" sz="3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49C5-D2FF-3F86-EEFF-3674E13E4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Screenshot (135)">
            <a:extLst>
              <a:ext uri="{FF2B5EF4-FFF2-40B4-BE49-F238E27FC236}">
                <a16:creationId xmlns:a16="http://schemas.microsoft.com/office/drawing/2014/main" id="{1705B6A8-911B-93B4-FCE7-19C2E59676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84" t="30026" r="12859" b="7397"/>
          <a:stretch>
            <a:fillRect/>
          </a:stretch>
        </p:blipFill>
        <p:spPr>
          <a:xfrm>
            <a:off x="0" y="305209"/>
            <a:ext cx="12192000" cy="62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6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AA30-E583-D0C1-3DCD-A3E51F93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6EE6E4A-FE9C-78DA-2DA1-FF26585F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9" t="28513" r="6245" b="28295"/>
          <a:stretch>
            <a:fillRect/>
          </a:stretch>
        </p:blipFill>
        <p:spPr>
          <a:xfrm>
            <a:off x="0" y="431800"/>
            <a:ext cx="12192000" cy="48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55FB4-E0C4-104A-8E5A-1A0723252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963392-6EC0-D699-24C1-9A90240355AE}"/>
              </a:ext>
            </a:extLst>
          </p:cNvPr>
          <p:cNvSpPr/>
          <p:nvPr/>
        </p:nvSpPr>
        <p:spPr>
          <a:xfrm>
            <a:off x="182420" y="842832"/>
            <a:ext cx="2752803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SG" sz="3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C72D40-8F5E-BE74-19AD-2BE1E9D245AD}"/>
              </a:ext>
            </a:extLst>
          </p:cNvPr>
          <p:cNvSpPr/>
          <p:nvPr/>
        </p:nvSpPr>
        <p:spPr>
          <a:xfrm>
            <a:off x="3167845" y="842832"/>
            <a:ext cx="2823225" cy="685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SG" sz="3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C7C927-1E64-F929-405F-D958A49A7976}"/>
              </a:ext>
            </a:extLst>
          </p:cNvPr>
          <p:cNvSpPr/>
          <p:nvPr/>
        </p:nvSpPr>
        <p:spPr>
          <a:xfrm>
            <a:off x="6199505" y="842645"/>
            <a:ext cx="2823210" cy="84709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SG" sz="3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72CC62-4A33-4DEC-BB84-AE7B8A1C73FE}"/>
              </a:ext>
            </a:extLst>
          </p:cNvPr>
          <p:cNvSpPr/>
          <p:nvPr/>
        </p:nvSpPr>
        <p:spPr>
          <a:xfrm>
            <a:off x="9230995" y="842645"/>
            <a:ext cx="2823210" cy="84709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r>
              <a:rPr lang="en-SG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SG" sz="3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id="{6F0959E3-00D3-C75D-6B3A-33976C25A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40021" r="62004" b="19219"/>
          <a:stretch>
            <a:fillRect/>
          </a:stretch>
        </p:blipFill>
        <p:spPr>
          <a:xfrm>
            <a:off x="2032635" y="3864610"/>
            <a:ext cx="2103120" cy="2122805"/>
          </a:xfrm>
          <a:prstGeom prst="ellipse">
            <a:avLst/>
          </a:prstGeom>
        </p:spPr>
      </p:pic>
      <p:pic>
        <p:nvPicPr>
          <p:cNvPr id="7" name="Picture 6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id="{9906401E-0145-26A4-595C-FA2800BE4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6" t="36017" r="44052" b="18507"/>
          <a:stretch>
            <a:fillRect/>
          </a:stretch>
        </p:blipFill>
        <p:spPr>
          <a:xfrm>
            <a:off x="4636135" y="3699510"/>
            <a:ext cx="2205990" cy="2333625"/>
          </a:xfrm>
          <a:prstGeom prst="rect">
            <a:avLst/>
          </a:prstGeom>
        </p:spPr>
      </p:pic>
      <p:pic>
        <p:nvPicPr>
          <p:cNvPr id="8" name="Picture 7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id="{A74DDD65-BECB-64E9-8007-51EC66E7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3" t="39440" r="5884" b="22354"/>
          <a:stretch>
            <a:fillRect/>
          </a:stretch>
        </p:blipFill>
        <p:spPr>
          <a:xfrm>
            <a:off x="6855460" y="3994785"/>
            <a:ext cx="2138680" cy="1845310"/>
          </a:xfrm>
          <a:prstGeom prst="triangle">
            <a:avLst/>
          </a:prstGeom>
        </p:spPr>
      </p:pic>
      <p:pic>
        <p:nvPicPr>
          <p:cNvPr id="9" name="Picture 8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id="{64426FF1-B445-9CED-6139-6B6BFC6C3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9" t="36744" r="22415" b="17780"/>
          <a:stretch>
            <a:fillRect/>
          </a:stretch>
        </p:blipFill>
        <p:spPr>
          <a:xfrm>
            <a:off x="9230360" y="4001770"/>
            <a:ext cx="2559050" cy="1927860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4A454C0-A0B3-C897-FF57-956A6F24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99" t="50602" r="70162" b="30366"/>
          <a:stretch>
            <a:fillRect/>
          </a:stretch>
        </p:blipFill>
        <p:spPr>
          <a:xfrm>
            <a:off x="0" y="4002088"/>
            <a:ext cx="2033588" cy="18748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33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34375 -0.30148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7917 -0.186111 L 0.110417 -0.3384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026 -0.0012037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583 -0.092037 L -0.00364583 -0.318426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896 -0.166667 L 0.0301042 -0.305 " pathEditMode="relative" ptsTypes="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86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2025-09-12T15:36:02Z</dcterms:created>
  <dcterms:modified xsi:type="dcterms:W3CDTF">2025-09-12T15:44:45Z</dcterms:modified>
</cp:coreProperties>
</file>