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60" r:id="rId4"/>
    <p:sldId id="317" r:id="rId5"/>
    <p:sldId id="318" r:id="rId6"/>
    <p:sldId id="258" r:id="rId7"/>
    <p:sldId id="266" r:id="rId8"/>
    <p:sldId id="271" r:id="rId9"/>
    <p:sldId id="267" r:id="rId10"/>
    <p:sldId id="272" r:id="rId11"/>
    <p:sldId id="270" r:id="rId12"/>
    <p:sldId id="265" r:id="rId13"/>
    <p:sldId id="256" r:id="rId14"/>
    <p:sldId id="306" r:id="rId15"/>
    <p:sldId id="315" r:id="rId16"/>
    <p:sldId id="319" r:id="rId17"/>
    <p:sldId id="320" r:id="rId18"/>
    <p:sldId id="321" r:id="rId19"/>
    <p:sldId id="322" r:id="rId20"/>
    <p:sldId id="323" r:id="rId21"/>
    <p:sldId id="324" r:id="rId22"/>
    <p:sldId id="325" r:id="rId23"/>
    <p:sldId id="275" r:id="rId24"/>
    <p:sldId id="27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238B"/>
    <a:srgbClr val="1C4230"/>
    <a:srgbClr val="C04E42"/>
    <a:srgbClr val="FDC4A7"/>
    <a:srgbClr val="E8F6C6"/>
    <a:srgbClr val="BFE75F"/>
    <a:srgbClr val="732F01"/>
    <a:srgbClr val="1D9F76"/>
    <a:srgbClr val="AA72D4"/>
    <a:srgbClr val="F9DB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257" autoAdjust="0"/>
  </p:normalViewPr>
  <p:slideViewPr>
    <p:cSldViewPr snapToGrid="0">
      <p:cViewPr varScale="1">
        <p:scale>
          <a:sx n="63" d="100"/>
          <a:sy n="63" d="100"/>
        </p:scale>
        <p:origin x="7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F678B-EC48-4702-8194-EB7BF8D9BD73}"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BD215-6FEA-45F2-86B9-E3C38A23E851}" type="slidenum">
              <a:rPr lang="en-US" smtClean="0"/>
              <a:t>‹#›</a:t>
            </a:fld>
            <a:endParaRPr lang="en-US"/>
          </a:p>
        </p:txBody>
      </p:sp>
    </p:spTree>
    <p:extLst>
      <p:ext uri="{BB962C8B-B14F-4D97-AF65-F5344CB8AC3E}">
        <p14:creationId xmlns:p14="http://schemas.microsoft.com/office/powerpoint/2010/main" val="3038228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A0B5-4F2B-482C-B0D0-23488176AC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2590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A0B5-4F2B-482C-B0D0-23488176AC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53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A0B5-4F2B-482C-B0D0-23488176AC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7044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8A0B5-4F2B-482C-B0D0-23488176AC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531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9AD6-19F8-CB1B-ABCD-55CCB9FC13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2EC24-149D-2ABF-611A-DE389535120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DE354-3FE1-4C34-34F2-7BE1E15351C5}"/>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5" name="Footer Placeholder 4">
            <a:extLst>
              <a:ext uri="{FF2B5EF4-FFF2-40B4-BE49-F238E27FC236}">
                <a16:creationId xmlns:a16="http://schemas.microsoft.com/office/drawing/2014/main" id="{1B352B9A-4A4D-79BD-2BC4-723B4CB790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90E014-5EFD-7058-5AA4-ED88B15D2AAF}"/>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2775477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74DB5-E5E7-4340-BD43-BDDAC6451C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39B825-55FC-1980-B978-9B8E9C70BB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8C8E9-711A-0268-05C6-F6BCEA56DFD8}"/>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5" name="Footer Placeholder 4">
            <a:extLst>
              <a:ext uri="{FF2B5EF4-FFF2-40B4-BE49-F238E27FC236}">
                <a16:creationId xmlns:a16="http://schemas.microsoft.com/office/drawing/2014/main" id="{F23C607E-30F8-2909-494B-92011CE941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7BB1F4-4727-A22D-A738-68A44292555D}"/>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1487200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7F0E6C-87E3-1D14-581E-7E0D6DF0991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195CAB-7ED4-35A1-C880-CAFA77D11E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2BFDB-9ADB-4315-01C8-18E237320E01}"/>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5" name="Footer Placeholder 4">
            <a:extLst>
              <a:ext uri="{FF2B5EF4-FFF2-40B4-BE49-F238E27FC236}">
                <a16:creationId xmlns:a16="http://schemas.microsoft.com/office/drawing/2014/main" id="{8D1B5B17-6A61-A41B-8161-455ADF53CA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C3E81-979B-9796-D6FD-E411CA078BF5}"/>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4212195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spTree>
    <p:extLst>
      <p:ext uri="{BB962C8B-B14F-4D97-AF65-F5344CB8AC3E}">
        <p14:creationId xmlns:p14="http://schemas.microsoft.com/office/powerpoint/2010/main" val="714860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spTree>
    <p:extLst>
      <p:ext uri="{BB962C8B-B14F-4D97-AF65-F5344CB8AC3E}">
        <p14:creationId xmlns:p14="http://schemas.microsoft.com/office/powerpoint/2010/main" val="963436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61343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463003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880542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000215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515693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46023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A46E-7EF0-4F55-B4E3-BC2002527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4B23B3-1448-0350-3067-5DC59BE286C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837F6-B861-FE85-DB07-5B16A3CB1112}"/>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5" name="Footer Placeholder 4">
            <a:extLst>
              <a:ext uri="{FF2B5EF4-FFF2-40B4-BE49-F238E27FC236}">
                <a16:creationId xmlns:a16="http://schemas.microsoft.com/office/drawing/2014/main" id="{DC2A1CF2-E7ED-D375-F1C9-3CBE579E6D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7D8DA1-320E-A66D-03AB-88F78395AFFC}"/>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2275061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213524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73551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5">
            <a:extLst>
              <a:ext uri="{FF2B5EF4-FFF2-40B4-BE49-F238E27FC236}">
                <a16:creationId xmlns:a16="http://schemas.microsoft.com/office/drawing/2014/main" id="{17A1F467-7353-78C0-4B87-71FD4A6B1868}"/>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8" name="图片 9">
            <a:extLst>
              <a:ext uri="{FF2B5EF4-FFF2-40B4-BE49-F238E27FC236}">
                <a16:creationId xmlns:a16="http://schemas.microsoft.com/office/drawing/2014/main" id="{EFBEF76B-8D9A-6C09-CCF1-C98811305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4178460"/>
            <a:ext cx="1099595" cy="3211975"/>
          </a:xfrm>
          <a:prstGeom prst="rect">
            <a:avLst/>
          </a:prstGeom>
        </p:spPr>
      </p:pic>
      <p:pic>
        <p:nvPicPr>
          <p:cNvPr id="9" name="图片 21">
            <a:extLst>
              <a:ext uri="{FF2B5EF4-FFF2-40B4-BE49-F238E27FC236}">
                <a16:creationId xmlns:a16="http://schemas.microsoft.com/office/drawing/2014/main" id="{39AAA189-78DF-39A0-2FA1-248835B0AA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a:off x="-1" y="-217991"/>
            <a:ext cx="1099595" cy="3211975"/>
          </a:xfrm>
          <a:prstGeom prst="rect">
            <a:avLst/>
          </a:prstGeom>
        </p:spPr>
      </p:pic>
      <p:pic>
        <p:nvPicPr>
          <p:cNvPr id="10" name="图片 22">
            <a:extLst>
              <a:ext uri="{FF2B5EF4-FFF2-40B4-BE49-F238E27FC236}">
                <a16:creationId xmlns:a16="http://schemas.microsoft.com/office/drawing/2014/main" id="{663F6446-1982-C800-AF93-1411CC9C34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4178460"/>
            <a:ext cx="902497" cy="3211975"/>
          </a:xfrm>
          <a:prstGeom prst="rect">
            <a:avLst/>
          </a:prstGeom>
        </p:spPr>
      </p:pic>
      <p:pic>
        <p:nvPicPr>
          <p:cNvPr id="11" name="图片 24">
            <a:extLst>
              <a:ext uri="{FF2B5EF4-FFF2-40B4-BE49-F238E27FC236}">
                <a16:creationId xmlns:a16="http://schemas.microsoft.com/office/drawing/2014/main" id="{97BC96B8-CC4B-6853-6809-63A7E8FBAF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3165" r="-47349"/>
          <a:stretch/>
        </p:blipFill>
        <p:spPr>
          <a:xfrm flipH="1">
            <a:off x="11289502" y="-217991"/>
            <a:ext cx="902497" cy="3211975"/>
          </a:xfrm>
          <a:prstGeom prst="rect">
            <a:avLst/>
          </a:prstGeom>
        </p:spPr>
      </p:pic>
      <p:pic>
        <p:nvPicPr>
          <p:cNvPr id="12" name="图片 30">
            <a:extLst>
              <a:ext uri="{FF2B5EF4-FFF2-40B4-BE49-F238E27FC236}">
                <a16:creationId xmlns:a16="http://schemas.microsoft.com/office/drawing/2014/main" id="{8FDAD239-BC49-BA67-136D-A9D3A25CD611}"/>
              </a:ext>
            </a:extLst>
          </p:cNvPr>
          <p:cNvPicPr>
            <a:picLocks noChangeAspect="1"/>
          </p:cNvPicPr>
          <p:nvPr userDrawn="1"/>
        </p:nvPicPr>
        <p:blipFill rotWithShape="1">
          <a:blip r:embed="rId3"/>
          <a:srcRect r="57790" b="24488"/>
          <a:stretch/>
        </p:blipFill>
        <p:spPr>
          <a:xfrm rot="20659408">
            <a:off x="10817951" y="72190"/>
            <a:ext cx="846782" cy="1707266"/>
          </a:xfrm>
          <a:prstGeom prst="rect">
            <a:avLst/>
          </a:prstGeom>
        </p:spPr>
      </p:pic>
      <p:pic>
        <p:nvPicPr>
          <p:cNvPr id="13" name="图片 31">
            <a:extLst>
              <a:ext uri="{FF2B5EF4-FFF2-40B4-BE49-F238E27FC236}">
                <a16:creationId xmlns:a16="http://schemas.microsoft.com/office/drawing/2014/main" id="{29D2F938-621D-567C-A6C5-9D5AC2D6AA4C}"/>
              </a:ext>
            </a:extLst>
          </p:cNvPr>
          <p:cNvPicPr>
            <a:picLocks noChangeAspect="1"/>
          </p:cNvPicPr>
          <p:nvPr userDrawn="1"/>
        </p:nvPicPr>
        <p:blipFill rotWithShape="1">
          <a:blip r:embed="rId3"/>
          <a:srcRect l="49516" t="28071" r="8274" b="-3583"/>
          <a:stretch/>
        </p:blipFill>
        <p:spPr>
          <a:xfrm rot="759030">
            <a:off x="11317359" y="58443"/>
            <a:ext cx="846782" cy="1707266"/>
          </a:xfrm>
          <a:prstGeom prst="rect">
            <a:avLst/>
          </a:prstGeom>
        </p:spPr>
      </p:pic>
      <p:pic>
        <p:nvPicPr>
          <p:cNvPr id="2" name="Picture 1">
            <a:extLst>
              <a:ext uri="{FF2B5EF4-FFF2-40B4-BE49-F238E27FC236}">
                <a16:creationId xmlns:a16="http://schemas.microsoft.com/office/drawing/2014/main" id="{619FFE29-BC1A-F337-F2F6-CBC695E072C2}"/>
              </a:ext>
            </a:extLst>
          </p:cNvPr>
          <p:cNvPicPr>
            <a:picLocks noChangeAspect="1"/>
          </p:cNvPicPr>
          <p:nvPr userDrawn="1"/>
        </p:nvPicPr>
        <p:blipFill>
          <a:blip r:embed="rId4">
            <a:duotone>
              <a:prstClr val="black"/>
              <a:schemeClr val="tx2">
                <a:tint val="45000"/>
                <a:satMod val="400000"/>
              </a:schemeClr>
            </a:duotone>
          </a:blip>
          <a:stretch>
            <a:fillRect/>
          </a:stretch>
        </p:blipFill>
        <p:spPr>
          <a:xfrm>
            <a:off x="-571321" y="6098214"/>
            <a:ext cx="2188654" cy="890093"/>
          </a:xfrm>
          <a:prstGeom prst="rect">
            <a:avLst/>
          </a:prstGeom>
        </p:spPr>
      </p:pic>
      <p:pic>
        <p:nvPicPr>
          <p:cNvPr id="3" name="Picture 2">
            <a:extLst>
              <a:ext uri="{FF2B5EF4-FFF2-40B4-BE49-F238E27FC236}">
                <a16:creationId xmlns:a16="http://schemas.microsoft.com/office/drawing/2014/main" id="{223D430D-056C-BF36-2FF9-B44E14413192}"/>
              </a:ext>
            </a:extLst>
          </p:cNvPr>
          <p:cNvPicPr>
            <a:picLocks noChangeAspect="1"/>
          </p:cNvPicPr>
          <p:nvPr userDrawn="1"/>
        </p:nvPicPr>
        <p:blipFill>
          <a:blip r:embed="rId5">
            <a:duotone>
              <a:prstClr val="black"/>
              <a:schemeClr val="tx2">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7987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C799-0CB0-410A-A60E-7F723ED42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7A3D9D-77FD-4AC2-805D-EEFBBEE6E3E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4C2E7E-468A-439A-89C3-D072260F9FB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0C1A6A9-FB12-4577-8626-74B386C1F9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2F5183-B80C-444D-9778-D3D4FBB182D9}"/>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2785784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C799-0CB0-410A-A60E-7F723ED42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7A3D9D-77FD-4AC2-805D-EEFBBEE6E3E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4C2E7E-468A-439A-89C3-D072260F9FB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0C1A6A9-FB12-4577-8626-74B386C1F9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2F5183-B80C-444D-9778-D3D4FBB182D9}"/>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311514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C799-0CB0-410A-A60E-7F723ED42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7A3D9D-77FD-4AC2-805D-EEFBBEE6E3E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4C2E7E-468A-439A-89C3-D072260F9FB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0C1A6A9-FB12-4577-8626-74B386C1F9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2F5183-B80C-444D-9778-D3D4FBB182D9}"/>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3317325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C799-0CB0-410A-A60E-7F723ED42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C7A3D9D-77FD-4AC2-805D-EEFBBEE6E3E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D4C2E7E-468A-439A-89C3-D072260F9FB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0C1A6A9-FB12-4577-8626-74B386C1F9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2F5183-B80C-444D-9778-D3D4FBB182D9}"/>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2459979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06284-009C-4079-96FE-68A2182B7B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B2BCCCA-5F51-4881-B06B-45C8990EF75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763DE-C9B6-4C6E-90B1-7DE7DDAEBAFA}"/>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2D5ED47B-3E2B-4B16-B537-32263412EE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6FFAB2-3A76-48CA-9B9E-369E3A0A5192}"/>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3715789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E7FB9-9ECA-4A51-A489-C5A567081E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51B043-C683-4191-8C62-43B9896F436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525CF7D-2798-41EF-8BDD-D58A48464DE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0C96A9-67EE-4362-A333-14661B208F0D}"/>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91B29649-0FEC-4E51-957A-403BF334791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08B4B6A-FC5D-4416-94D8-1D09BB7C9FD3}"/>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429391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AC1398-2722-4566-A207-B2E1712B01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8305B9B-A02F-43ED-BD70-0D765F8CC8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9BAE1DD-0FA6-4C9A-B652-4634945065E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660BE9-80CB-4F06-B44A-E31265692C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0AF6A0-47E4-4BF0-8AB2-A93DAD71284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F73CCB5-0295-4AE8-AB04-13234397C8B9}"/>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2421DBB5-D4BD-4B86-A35F-9D2C97C26C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80D18DE-50B0-43AC-B261-8840C838012E}"/>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2286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2155F-47B4-C224-2D9B-7177E0694A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F46B90-C8C9-D407-3819-0654918229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E4F000-6828-3C68-06CF-46AE4FB1470F}"/>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5" name="Footer Placeholder 4">
            <a:extLst>
              <a:ext uri="{FF2B5EF4-FFF2-40B4-BE49-F238E27FC236}">
                <a16:creationId xmlns:a16="http://schemas.microsoft.com/office/drawing/2014/main" id="{3A167468-5285-F853-2513-8E6EE75726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63246A-653E-F464-5493-AADF118FDF3C}"/>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1946531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C931C-5F16-43D3-A376-0F438FC3C5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4E76BD-5C25-4226-AA2E-7F4E00275D0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6F990EF0-D86D-4BE3-AB47-98C4AC4C9C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F56C266-7C7C-4142-8C85-1F71DC128241}"/>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3513413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5167338-611C-4E9B-B544-12ECBC27B99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D7A43F2E-9C41-40E3-92CE-5DB1028DBF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62FA9E7-4E7C-4FE6-809E-B3C60BBC3DEC}"/>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249643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96205E-7370-4519-AC6C-45D4F40F7E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E6557D-724A-4A96-8BAA-ADE50A4B53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0C5F13C-EC7F-4C8D-873D-DC01E973AC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6BAD96-3B99-4E65-8172-681F89383CA3}"/>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11CC24DF-B1A3-4216-8AAF-2F1250DEEF2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6485D1-96E7-4DF0-BC9C-0F16CA54C518}"/>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3918338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B2A619-966D-4846-BF9F-3ABF9384BA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556F37F-C2C8-4CD2-866C-EC67756C26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4F1D48-B219-45AE-AF81-42209D9A87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1A0428C-1377-426F-9C1D-2468E6717776}"/>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70746D18-CF0F-430A-9698-B8678E75DB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95D5ECA-7AD7-4671-8F91-F002FABE34B4}"/>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122749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8FA6AD-86DE-4D9B-96A9-EF850367EE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BA0D34-BF38-4C2B-9709-DA74C9FAA1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7C42DC2-4878-4CDD-AD77-0320AA822DFC}"/>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B6025BC4-A0B5-4BB0-AB7E-5A7B70353B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6ABDE2-1E99-4DA7-88CD-5919CF5E3118}"/>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3942981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FBED93-077A-408F-91F2-3ECFC2DEE7C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09B87A3-859F-4591-BF45-913699C7D23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B7CD0FD-B978-4AA5-AE6F-91E046BC7DC9}"/>
              </a:ext>
            </a:extLst>
          </p:cNvPr>
          <p:cNvSpPr>
            <a:spLocks noGrp="1"/>
          </p:cNvSpPr>
          <p:nvPr>
            <p:ph type="dt" sz="half" idx="10"/>
          </p:nvPr>
        </p:nvSpPr>
        <p:spPr>
          <a:xfrm>
            <a:off x="838200" y="6356350"/>
            <a:ext cx="2743200" cy="365125"/>
          </a:xfrm>
          <a:prstGeom prst="rect">
            <a:avLst/>
          </a:prstGeom>
        </p:spPr>
        <p:txBody>
          <a:bodyPr/>
          <a:lstStyle/>
          <a:p>
            <a:fld id="{E4535D67-2310-4526-A710-094FC98A39C8}"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884CF89C-FB91-4D73-A0F7-F0ECCE7133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C5F0A82-6E19-4064-8A25-D5A21F8DF0AA}"/>
              </a:ext>
            </a:extLst>
          </p:cNvPr>
          <p:cNvSpPr>
            <a:spLocks noGrp="1"/>
          </p:cNvSpPr>
          <p:nvPr>
            <p:ph type="sldNum" sz="quarter" idx="12"/>
          </p:nvPr>
        </p:nvSpPr>
        <p:spPr>
          <a:xfrm>
            <a:off x="8610600" y="6356350"/>
            <a:ext cx="2743200" cy="365125"/>
          </a:xfrm>
          <a:prstGeom prst="rect">
            <a:avLst/>
          </a:prstGeom>
        </p:spPr>
        <p:txBody>
          <a:bodyPr/>
          <a:lstStyle/>
          <a:p>
            <a:fld id="{0840E3D7-25A6-4631-A7FC-D62206DF7BC5}" type="slidenum">
              <a:rPr lang="zh-CN" altLang="en-US" smtClean="0"/>
              <a:t>‹#›</a:t>
            </a:fld>
            <a:endParaRPr lang="zh-CN" altLang="en-US"/>
          </a:p>
        </p:txBody>
      </p:sp>
    </p:spTree>
    <p:extLst>
      <p:ext uri="{BB962C8B-B14F-4D97-AF65-F5344CB8AC3E}">
        <p14:creationId xmlns:p14="http://schemas.microsoft.com/office/powerpoint/2010/main" val="2855223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93BA-CCB6-4873-A868-72FE5A7F58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7B0E304-CA63-4061-84FC-6B829E0F8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0193DD3-C799-4702-A098-D94BE977A45B}"/>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9328B0DD-1E37-4FFF-A184-1386D098EB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6779B7-73EB-4D77-B081-67B2BE80CE33}"/>
              </a:ext>
            </a:extLst>
          </p:cNvPr>
          <p:cNvSpPr>
            <a:spLocks noGrp="1"/>
          </p:cNvSpPr>
          <p:nvPr>
            <p:ph type="sldNum" sz="quarter" idx="12"/>
          </p:nvPr>
        </p:nvSpPr>
        <p:spPr/>
        <p:txBody>
          <a:bodyPr/>
          <a:lstStyle/>
          <a:p>
            <a:fld id="{896E1B61-A2AE-4714-8375-594C8400A0EB}" type="slidenum">
              <a:rPr lang="vi-VN" smtClean="0"/>
              <a:t>‹#›</a:t>
            </a:fld>
            <a:endParaRPr lang="vi-VN"/>
          </a:p>
        </p:txBody>
      </p:sp>
      <p:sp>
        <p:nvSpPr>
          <p:cNvPr id="8" name="TextBox 7">
            <a:extLst>
              <a:ext uri="{FF2B5EF4-FFF2-40B4-BE49-F238E27FC236}">
                <a16:creationId xmlns:a16="http://schemas.microsoft.com/office/drawing/2014/main" id="{77562083-1D4B-468B-A0C4-4A60E08442EB}"/>
              </a:ext>
            </a:extLst>
          </p:cNvPr>
          <p:cNvSpPr txBox="1"/>
          <p:nvPr userDrawn="1"/>
        </p:nvSpPr>
        <p:spPr>
          <a:xfrm>
            <a:off x="10984684" y="0"/>
            <a:ext cx="1378857" cy="461665"/>
          </a:xfrm>
          <a:prstGeom prst="rect">
            <a:avLst/>
          </a:prstGeom>
          <a:noFill/>
        </p:spPr>
        <p:txBody>
          <a:bodyPr wrap="square" rtlCol="0">
            <a:spAutoFit/>
          </a:bodyPr>
          <a:lstStyle/>
          <a:p>
            <a:r>
              <a:rPr lang="en-US" sz="2400" dirty="0" err="1">
                <a:solidFill>
                  <a:srgbClr val="6A3D62"/>
                </a:solidFill>
                <a:latin typeface="DaddysGirl" panose="02000603000000000000" pitchFamily="2" charset="0"/>
                <a:ea typeface="DaddysGirl" panose="02000603000000000000" pitchFamily="2" charset="0"/>
              </a:rPr>
              <a:t>Măng</a:t>
            </a:r>
            <a:r>
              <a:rPr lang="en-US" sz="2400" dirty="0">
                <a:solidFill>
                  <a:srgbClr val="6A3D62"/>
                </a:solidFill>
                <a:latin typeface="DaddysGirl" panose="02000603000000000000" pitchFamily="2" charset="0"/>
                <a:ea typeface="DaddysGirl" panose="02000603000000000000" pitchFamily="2" charset="0"/>
              </a:rPr>
              <a:t> non</a:t>
            </a:r>
            <a:endParaRPr lang="vi-VN" sz="2400" dirty="0">
              <a:solidFill>
                <a:srgbClr val="6A3D62"/>
              </a:solidFill>
              <a:ea typeface="DaddysGirl" panose="02000603000000000000" pitchFamily="2" charset="0"/>
            </a:endParaRPr>
          </a:p>
        </p:txBody>
      </p:sp>
      <p:pic>
        <p:nvPicPr>
          <p:cNvPr id="9" name="Picture 8">
            <a:extLst>
              <a:ext uri="{FF2B5EF4-FFF2-40B4-BE49-F238E27FC236}">
                <a16:creationId xmlns:a16="http://schemas.microsoft.com/office/drawing/2014/main" id="{2242E87B-7E97-4FCA-856E-4D611E5D421C}"/>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17605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193BA-CCB6-4873-A868-72FE5A7F58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7B0E304-CA63-4061-84FC-6B829E0F8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0193DD3-C799-4702-A098-D94BE977A45B}"/>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9328B0DD-1E37-4FFF-A184-1386D098EB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6779B7-73EB-4D77-B081-67B2BE80CE33}"/>
              </a:ext>
            </a:extLst>
          </p:cNvPr>
          <p:cNvSpPr>
            <a:spLocks noGrp="1"/>
          </p:cNvSpPr>
          <p:nvPr>
            <p:ph type="sldNum" sz="quarter" idx="12"/>
          </p:nvPr>
        </p:nvSpPr>
        <p:spPr/>
        <p:txBody>
          <a:bodyPr/>
          <a:lstStyle/>
          <a:p>
            <a:fld id="{896E1B61-A2AE-4714-8375-594C8400A0EB}" type="slidenum">
              <a:rPr lang="vi-VN" smtClean="0"/>
              <a:t>‹#›</a:t>
            </a:fld>
            <a:endParaRPr lang="vi-VN"/>
          </a:p>
        </p:txBody>
      </p:sp>
      <p:sp>
        <p:nvSpPr>
          <p:cNvPr id="8" name="TextBox 7">
            <a:extLst>
              <a:ext uri="{FF2B5EF4-FFF2-40B4-BE49-F238E27FC236}">
                <a16:creationId xmlns:a16="http://schemas.microsoft.com/office/drawing/2014/main" id="{77562083-1D4B-468B-A0C4-4A60E08442EB}"/>
              </a:ext>
            </a:extLst>
          </p:cNvPr>
          <p:cNvSpPr txBox="1"/>
          <p:nvPr userDrawn="1"/>
        </p:nvSpPr>
        <p:spPr>
          <a:xfrm>
            <a:off x="10984684" y="0"/>
            <a:ext cx="1378857" cy="461665"/>
          </a:xfrm>
          <a:prstGeom prst="rect">
            <a:avLst/>
          </a:prstGeom>
          <a:noFill/>
        </p:spPr>
        <p:txBody>
          <a:bodyPr wrap="square" rtlCol="0">
            <a:spAutoFit/>
          </a:bodyPr>
          <a:lstStyle/>
          <a:p>
            <a:r>
              <a:rPr lang="en-US" sz="2400" dirty="0" err="1">
                <a:solidFill>
                  <a:srgbClr val="6A3D62"/>
                </a:solidFill>
                <a:latin typeface="DaddysGirl" panose="02000603000000000000" pitchFamily="2" charset="0"/>
                <a:ea typeface="DaddysGirl" panose="02000603000000000000" pitchFamily="2" charset="0"/>
              </a:rPr>
              <a:t>Măng</a:t>
            </a:r>
            <a:r>
              <a:rPr lang="en-US" sz="2400" dirty="0">
                <a:solidFill>
                  <a:srgbClr val="6A3D62"/>
                </a:solidFill>
                <a:latin typeface="DaddysGirl" panose="02000603000000000000" pitchFamily="2" charset="0"/>
                <a:ea typeface="DaddysGirl" panose="02000603000000000000" pitchFamily="2" charset="0"/>
              </a:rPr>
              <a:t> non</a:t>
            </a:r>
            <a:endParaRPr lang="vi-VN" sz="2400" dirty="0">
              <a:solidFill>
                <a:srgbClr val="6A3D62"/>
              </a:solidFill>
              <a:ea typeface="DaddysGirl" panose="02000603000000000000" pitchFamily="2" charset="0"/>
            </a:endParaRPr>
          </a:p>
        </p:txBody>
      </p:sp>
      <p:pic>
        <p:nvPicPr>
          <p:cNvPr id="9" name="Picture 8">
            <a:extLst>
              <a:ext uri="{FF2B5EF4-FFF2-40B4-BE49-F238E27FC236}">
                <a16:creationId xmlns:a16="http://schemas.microsoft.com/office/drawing/2014/main" id="{2242E87B-7E97-4FCA-856E-4D611E5D421C}"/>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1032650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5B0F-2D33-49E7-99B2-4038E3C759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C28E73-DA63-4093-8E6E-2A0BFCC03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ACB542-4A94-4F0E-B95E-DE397751D896}"/>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DC21B1F7-6C12-4FE5-ADA7-F3EDD44225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A57F0C-FEE7-4B0D-AD3C-55563BE4777A}"/>
              </a:ext>
            </a:extLst>
          </p:cNvPr>
          <p:cNvSpPr>
            <a:spLocks noGrp="1"/>
          </p:cNvSpPr>
          <p:nvPr>
            <p:ph type="sldNum" sz="quarter" idx="12"/>
          </p:nvPr>
        </p:nvSpPr>
        <p:spPr/>
        <p:txBody>
          <a:bodyPr/>
          <a:lstStyle/>
          <a:p>
            <a:fld id="{896E1B61-A2AE-4714-8375-594C8400A0EB}" type="slidenum">
              <a:rPr lang="vi-VN" smtClean="0"/>
              <a:t>‹#›</a:t>
            </a:fld>
            <a:endParaRPr lang="vi-VN"/>
          </a:p>
        </p:txBody>
      </p:sp>
      <p:sp>
        <p:nvSpPr>
          <p:cNvPr id="8" name="TextBox 7">
            <a:extLst>
              <a:ext uri="{FF2B5EF4-FFF2-40B4-BE49-F238E27FC236}">
                <a16:creationId xmlns:a16="http://schemas.microsoft.com/office/drawing/2014/main" id="{57272871-0A25-4CBD-AFF8-E6F462A29373}"/>
              </a:ext>
            </a:extLst>
          </p:cNvPr>
          <p:cNvSpPr txBox="1"/>
          <p:nvPr userDrawn="1"/>
        </p:nvSpPr>
        <p:spPr>
          <a:xfrm>
            <a:off x="10984684" y="0"/>
            <a:ext cx="1378857" cy="461665"/>
          </a:xfrm>
          <a:prstGeom prst="rect">
            <a:avLst/>
          </a:prstGeom>
          <a:noFill/>
        </p:spPr>
        <p:txBody>
          <a:bodyPr wrap="square" rtlCol="0">
            <a:spAutoFit/>
          </a:bodyPr>
          <a:lstStyle/>
          <a:p>
            <a:r>
              <a:rPr lang="en-US" sz="2400" dirty="0" err="1">
                <a:solidFill>
                  <a:srgbClr val="6A3D62"/>
                </a:solidFill>
                <a:latin typeface="DaddysGirl" panose="02000603000000000000" pitchFamily="2" charset="0"/>
                <a:ea typeface="DaddysGirl" panose="02000603000000000000" pitchFamily="2" charset="0"/>
              </a:rPr>
              <a:t>Măng</a:t>
            </a:r>
            <a:r>
              <a:rPr lang="en-US" sz="2400" dirty="0">
                <a:solidFill>
                  <a:srgbClr val="6A3D62"/>
                </a:solidFill>
                <a:latin typeface="DaddysGirl" panose="02000603000000000000" pitchFamily="2" charset="0"/>
                <a:ea typeface="DaddysGirl" panose="02000603000000000000" pitchFamily="2" charset="0"/>
              </a:rPr>
              <a:t> non</a:t>
            </a:r>
            <a:endParaRPr lang="vi-VN" sz="2400" dirty="0">
              <a:solidFill>
                <a:srgbClr val="6A3D62"/>
              </a:solidFill>
              <a:ea typeface="DaddysGirl" panose="02000603000000000000" pitchFamily="2" charset="0"/>
            </a:endParaRPr>
          </a:p>
        </p:txBody>
      </p:sp>
      <p:pic>
        <p:nvPicPr>
          <p:cNvPr id="9" name="Picture 8">
            <a:extLst>
              <a:ext uri="{FF2B5EF4-FFF2-40B4-BE49-F238E27FC236}">
                <a16:creationId xmlns:a16="http://schemas.microsoft.com/office/drawing/2014/main" id="{D3A6CCB6-2588-4A57-918D-AA24EBA3D6B7}"/>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2784306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5B0F-2D33-49E7-99B2-4038E3C759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C28E73-DA63-4093-8E6E-2A0BFCC03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ACB542-4A94-4F0E-B95E-DE397751D896}"/>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DC21B1F7-6C12-4FE5-ADA7-F3EDD44225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A57F0C-FEE7-4B0D-AD3C-55563BE4777A}"/>
              </a:ext>
            </a:extLst>
          </p:cNvPr>
          <p:cNvSpPr>
            <a:spLocks noGrp="1"/>
          </p:cNvSpPr>
          <p:nvPr>
            <p:ph type="sldNum" sz="quarter" idx="12"/>
          </p:nvPr>
        </p:nvSpPr>
        <p:spPr/>
        <p:txBody>
          <a:bodyPr/>
          <a:lstStyle/>
          <a:p>
            <a:fld id="{896E1B61-A2AE-4714-8375-594C8400A0EB}" type="slidenum">
              <a:rPr lang="vi-VN" smtClean="0"/>
              <a:t>‹#›</a:t>
            </a:fld>
            <a:endParaRPr lang="vi-VN"/>
          </a:p>
        </p:txBody>
      </p:sp>
      <p:sp>
        <p:nvSpPr>
          <p:cNvPr id="8" name="TextBox 7">
            <a:extLst>
              <a:ext uri="{FF2B5EF4-FFF2-40B4-BE49-F238E27FC236}">
                <a16:creationId xmlns:a16="http://schemas.microsoft.com/office/drawing/2014/main" id="{57272871-0A25-4CBD-AFF8-E6F462A29373}"/>
              </a:ext>
            </a:extLst>
          </p:cNvPr>
          <p:cNvSpPr txBox="1"/>
          <p:nvPr userDrawn="1"/>
        </p:nvSpPr>
        <p:spPr>
          <a:xfrm>
            <a:off x="10984684" y="0"/>
            <a:ext cx="1378857" cy="461665"/>
          </a:xfrm>
          <a:prstGeom prst="rect">
            <a:avLst/>
          </a:prstGeom>
          <a:noFill/>
        </p:spPr>
        <p:txBody>
          <a:bodyPr wrap="square" rtlCol="0">
            <a:spAutoFit/>
          </a:bodyPr>
          <a:lstStyle/>
          <a:p>
            <a:r>
              <a:rPr lang="en-US" sz="2400" dirty="0" err="1">
                <a:solidFill>
                  <a:srgbClr val="6A3D62"/>
                </a:solidFill>
                <a:latin typeface="DaddysGirl" panose="02000603000000000000" pitchFamily="2" charset="0"/>
                <a:ea typeface="DaddysGirl" panose="02000603000000000000" pitchFamily="2" charset="0"/>
              </a:rPr>
              <a:t>Măng</a:t>
            </a:r>
            <a:r>
              <a:rPr lang="en-US" sz="2400" dirty="0">
                <a:solidFill>
                  <a:srgbClr val="6A3D62"/>
                </a:solidFill>
                <a:latin typeface="DaddysGirl" panose="02000603000000000000" pitchFamily="2" charset="0"/>
                <a:ea typeface="DaddysGirl" panose="02000603000000000000" pitchFamily="2" charset="0"/>
              </a:rPr>
              <a:t> non</a:t>
            </a:r>
            <a:endParaRPr lang="vi-VN" sz="2400" dirty="0">
              <a:solidFill>
                <a:srgbClr val="6A3D62"/>
              </a:solidFill>
              <a:ea typeface="DaddysGirl" panose="02000603000000000000" pitchFamily="2" charset="0"/>
            </a:endParaRPr>
          </a:p>
        </p:txBody>
      </p:sp>
      <p:pic>
        <p:nvPicPr>
          <p:cNvPr id="9" name="Picture 8">
            <a:extLst>
              <a:ext uri="{FF2B5EF4-FFF2-40B4-BE49-F238E27FC236}">
                <a16:creationId xmlns:a16="http://schemas.microsoft.com/office/drawing/2014/main" id="{D3A6CCB6-2588-4A57-918D-AA24EBA3D6B7}"/>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121248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9971-986E-A9FE-BC1A-F18DAB32D6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E7FE4B-D4D4-1F0B-CBAD-A98CB8965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3F43AF-D5B6-7BF4-702D-A37B3CAC77E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D4ECB5-92A1-BDF7-461A-12777423F28F}"/>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6" name="Footer Placeholder 5">
            <a:extLst>
              <a:ext uri="{FF2B5EF4-FFF2-40B4-BE49-F238E27FC236}">
                <a16:creationId xmlns:a16="http://schemas.microsoft.com/office/drawing/2014/main" id="{119DEA59-5C33-0230-C42A-F2B9F229A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176632-88AA-EAA1-9393-1DEF8DCA5AA8}"/>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3433131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5B0F-2D33-49E7-99B2-4038E3C759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C28E73-DA63-4093-8E6E-2A0BFCC03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1ACB542-4A94-4F0E-B95E-DE397751D896}"/>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DC21B1F7-6C12-4FE5-ADA7-F3EDD442253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A57F0C-FEE7-4B0D-AD3C-55563BE4777A}"/>
              </a:ext>
            </a:extLst>
          </p:cNvPr>
          <p:cNvSpPr>
            <a:spLocks noGrp="1"/>
          </p:cNvSpPr>
          <p:nvPr>
            <p:ph type="sldNum" sz="quarter" idx="12"/>
          </p:nvPr>
        </p:nvSpPr>
        <p:spPr/>
        <p:txBody>
          <a:bodyPr/>
          <a:lstStyle/>
          <a:p>
            <a:fld id="{896E1B61-A2AE-4714-8375-594C8400A0EB}" type="slidenum">
              <a:rPr lang="vi-VN" smtClean="0"/>
              <a:t>‹#›</a:t>
            </a:fld>
            <a:endParaRPr lang="vi-VN"/>
          </a:p>
        </p:txBody>
      </p:sp>
      <p:sp>
        <p:nvSpPr>
          <p:cNvPr id="8" name="TextBox 7">
            <a:extLst>
              <a:ext uri="{FF2B5EF4-FFF2-40B4-BE49-F238E27FC236}">
                <a16:creationId xmlns:a16="http://schemas.microsoft.com/office/drawing/2014/main" id="{57272871-0A25-4CBD-AFF8-E6F462A29373}"/>
              </a:ext>
            </a:extLst>
          </p:cNvPr>
          <p:cNvSpPr txBox="1"/>
          <p:nvPr userDrawn="1"/>
        </p:nvSpPr>
        <p:spPr>
          <a:xfrm>
            <a:off x="10984684" y="0"/>
            <a:ext cx="1378857" cy="461665"/>
          </a:xfrm>
          <a:prstGeom prst="rect">
            <a:avLst/>
          </a:prstGeom>
          <a:noFill/>
        </p:spPr>
        <p:txBody>
          <a:bodyPr wrap="square" rtlCol="0">
            <a:spAutoFit/>
          </a:bodyPr>
          <a:lstStyle/>
          <a:p>
            <a:r>
              <a:rPr lang="en-US" sz="2400" dirty="0" err="1">
                <a:solidFill>
                  <a:srgbClr val="6A3D62"/>
                </a:solidFill>
                <a:latin typeface="DaddysGirl" panose="02000603000000000000" pitchFamily="2" charset="0"/>
                <a:ea typeface="DaddysGirl" panose="02000603000000000000" pitchFamily="2" charset="0"/>
              </a:rPr>
              <a:t>Măng</a:t>
            </a:r>
            <a:r>
              <a:rPr lang="en-US" sz="2400" dirty="0">
                <a:solidFill>
                  <a:srgbClr val="6A3D62"/>
                </a:solidFill>
                <a:latin typeface="DaddysGirl" panose="02000603000000000000" pitchFamily="2" charset="0"/>
                <a:ea typeface="DaddysGirl" panose="02000603000000000000" pitchFamily="2" charset="0"/>
              </a:rPr>
              <a:t> non</a:t>
            </a:r>
            <a:endParaRPr lang="vi-VN" sz="2400" dirty="0">
              <a:solidFill>
                <a:srgbClr val="6A3D62"/>
              </a:solidFill>
              <a:ea typeface="DaddysGirl" panose="02000603000000000000" pitchFamily="2" charset="0"/>
            </a:endParaRPr>
          </a:p>
        </p:txBody>
      </p:sp>
      <p:pic>
        <p:nvPicPr>
          <p:cNvPr id="9" name="Picture 8">
            <a:extLst>
              <a:ext uri="{FF2B5EF4-FFF2-40B4-BE49-F238E27FC236}">
                <a16:creationId xmlns:a16="http://schemas.microsoft.com/office/drawing/2014/main" id="{D3A6CCB6-2588-4A57-918D-AA24EBA3D6B7}"/>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121280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CEF8-ACD9-458E-A265-D7361D190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9FE3DC2-6C8E-461B-98A5-871D07DAA8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B25E89-DA91-4159-90FD-BEBC9EED3A55}"/>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94F8C167-D0F6-410A-BC25-82C22CD31CD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AFBAD40-7F7B-4BAB-971E-E24F119D7323}"/>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8" name="Picture 7">
            <a:extLst>
              <a:ext uri="{FF2B5EF4-FFF2-40B4-BE49-F238E27FC236}">
                <a16:creationId xmlns:a16="http://schemas.microsoft.com/office/drawing/2014/main" id="{DC753603-F809-457C-A7E5-63C060A18877}"/>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15263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1769B-197C-45A5-B508-E0FBB48AB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09EEDA-CF25-4B8A-B828-128E277CAD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1C7D263-C91E-49ED-AE84-CB991AF201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E7F6E3F-7E36-40EB-B7F3-AA74368194E9}"/>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6" name="Footer Placeholder 5">
            <a:extLst>
              <a:ext uri="{FF2B5EF4-FFF2-40B4-BE49-F238E27FC236}">
                <a16:creationId xmlns:a16="http://schemas.microsoft.com/office/drawing/2014/main" id="{2BA5F0FC-3FC6-49CE-BF5C-80E795AAA2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D04F77A-8F4A-4BC3-BA91-05D3A9EBAFD8}"/>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9" name="Picture 8">
            <a:extLst>
              <a:ext uri="{FF2B5EF4-FFF2-40B4-BE49-F238E27FC236}">
                <a16:creationId xmlns:a16="http://schemas.microsoft.com/office/drawing/2014/main" id="{470AB2DF-965B-481A-9902-DB360E19E26D}"/>
              </a:ext>
            </a:extLst>
          </p:cNvPr>
          <p:cNvPicPr>
            <a:picLocks noChangeAspect="1"/>
          </p:cNvPicPr>
          <p:nvPr userDrawn="1"/>
        </p:nvPicPr>
        <p:blipFill>
          <a:blip r:embed="rId2"/>
          <a:stretch>
            <a:fillRect/>
          </a:stretch>
        </p:blipFill>
        <p:spPr>
          <a:xfrm>
            <a:off x="0" y="-44967"/>
            <a:ext cx="12436371" cy="6947933"/>
          </a:xfrm>
          <a:prstGeom prst="rect">
            <a:avLst/>
          </a:prstGeom>
        </p:spPr>
      </p:pic>
    </p:spTree>
    <p:extLst>
      <p:ext uri="{BB962C8B-B14F-4D97-AF65-F5344CB8AC3E}">
        <p14:creationId xmlns:p14="http://schemas.microsoft.com/office/powerpoint/2010/main" val="799728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C047-B0ED-4533-A8B6-DED50541CCD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F0EB4A2-AE33-47D4-81BE-D69AD1994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1C0AF-AE20-4F7A-969C-37F7C9C2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4B81D4-519D-4BDC-94D1-3318B54F1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E9B666-2448-4475-9A2B-081FE6019C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B1CB763-BD22-4748-A809-B36F21D5C3F5}"/>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8" name="Footer Placeholder 7">
            <a:extLst>
              <a:ext uri="{FF2B5EF4-FFF2-40B4-BE49-F238E27FC236}">
                <a16:creationId xmlns:a16="http://schemas.microsoft.com/office/drawing/2014/main" id="{ED60E153-C19E-4802-97CD-99A76A0E324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6FDC5C0-AFC4-4419-A6BF-77FB0BA104B8}"/>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11" name="Picture 10">
            <a:extLst>
              <a:ext uri="{FF2B5EF4-FFF2-40B4-BE49-F238E27FC236}">
                <a16:creationId xmlns:a16="http://schemas.microsoft.com/office/drawing/2014/main" id="{0C9F0D0D-DD41-4A00-9143-A9F26A660AF5}"/>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3474954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0766-D730-469D-90CE-E9CAA8FB897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4158CD-F484-4247-BE7E-6658D4CC0D35}"/>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4" name="Footer Placeholder 3">
            <a:extLst>
              <a:ext uri="{FF2B5EF4-FFF2-40B4-BE49-F238E27FC236}">
                <a16:creationId xmlns:a16="http://schemas.microsoft.com/office/drawing/2014/main" id="{1CD9FD14-DF82-42D0-8355-12C99EBBA49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AF2DFA0-EE51-4EDC-8DE0-95A460356DFC}"/>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7" name="Picture 6">
            <a:extLst>
              <a:ext uri="{FF2B5EF4-FFF2-40B4-BE49-F238E27FC236}">
                <a16:creationId xmlns:a16="http://schemas.microsoft.com/office/drawing/2014/main" id="{45991EE3-D00E-4B81-BDDF-4C8595036190}"/>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414697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8F6E42-A640-4701-AEFF-6DBB5EB71DFF}"/>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3" name="Footer Placeholder 2">
            <a:extLst>
              <a:ext uri="{FF2B5EF4-FFF2-40B4-BE49-F238E27FC236}">
                <a16:creationId xmlns:a16="http://schemas.microsoft.com/office/drawing/2014/main" id="{6CAE135C-56A7-45E7-A952-62F69034873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B8F7C15-7AA0-4606-B149-6159311D4855}"/>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6" name="Picture 5">
            <a:extLst>
              <a:ext uri="{FF2B5EF4-FFF2-40B4-BE49-F238E27FC236}">
                <a16:creationId xmlns:a16="http://schemas.microsoft.com/office/drawing/2014/main" id="{AF40BAE6-8643-4EF7-A5F9-5670E895FB63}"/>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2522722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220E-68D8-4EB9-91A1-3200BA89D3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BD80AC1-E9E2-4705-A85B-7341A0D4E0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044F2CB-7BE7-4AAA-8945-D23E974AD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ACABA-82C1-4D74-B79B-15D2D69BE40A}"/>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6" name="Footer Placeholder 5">
            <a:extLst>
              <a:ext uri="{FF2B5EF4-FFF2-40B4-BE49-F238E27FC236}">
                <a16:creationId xmlns:a16="http://schemas.microsoft.com/office/drawing/2014/main" id="{15F91D0C-BB13-4B1E-B8E3-D7EE12A16F4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297C4E-D467-4B62-AA9F-D663451EF62C}"/>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9" name="Picture 8">
            <a:extLst>
              <a:ext uri="{FF2B5EF4-FFF2-40B4-BE49-F238E27FC236}">
                <a16:creationId xmlns:a16="http://schemas.microsoft.com/office/drawing/2014/main" id="{43A00D90-E22C-4308-AAB1-444B64F28341}"/>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1253381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B9868-94BD-43F8-8317-FE7D35F45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895DDD3-6543-4926-B083-87113DCC5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A1FEB44-A708-405E-A5FE-C72FC8C63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99D338-C412-4C58-B08A-273DC59B5638}"/>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6" name="Footer Placeholder 5">
            <a:extLst>
              <a:ext uri="{FF2B5EF4-FFF2-40B4-BE49-F238E27FC236}">
                <a16:creationId xmlns:a16="http://schemas.microsoft.com/office/drawing/2014/main" id="{F886CD10-80B7-48A8-90E1-51A65CE903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BC134D-55E0-4E16-BF61-89539312A6E4}"/>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9" name="Picture 8">
            <a:extLst>
              <a:ext uri="{FF2B5EF4-FFF2-40B4-BE49-F238E27FC236}">
                <a16:creationId xmlns:a16="http://schemas.microsoft.com/office/drawing/2014/main" id="{A3500975-30A2-40ED-A763-1CE43598DBF5}"/>
              </a:ext>
            </a:extLst>
          </p:cNvPr>
          <p:cNvPicPr>
            <a:picLocks noChangeAspect="1"/>
          </p:cNvPicPr>
          <p:nvPr userDrawn="1"/>
        </p:nvPicPr>
        <p:blipFill>
          <a:blip r:embed="rId2"/>
          <a:stretch>
            <a:fillRect/>
          </a:stretch>
        </p:blipFill>
        <p:spPr>
          <a:xfrm>
            <a:off x="0" y="-44967"/>
            <a:ext cx="12436371" cy="6947933"/>
          </a:xfrm>
          <a:prstGeom prst="rect">
            <a:avLst/>
          </a:prstGeom>
        </p:spPr>
      </p:pic>
    </p:spTree>
    <p:extLst>
      <p:ext uri="{BB962C8B-B14F-4D97-AF65-F5344CB8AC3E}">
        <p14:creationId xmlns:p14="http://schemas.microsoft.com/office/powerpoint/2010/main" val="3831146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B254-1968-42BC-B592-6183EFCB697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E388AB-85B4-40C1-A1CE-276CBE678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C3226FD-ABB0-4DC4-8532-F47E6966EF58}"/>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DC7F6361-7F01-4F84-A0CC-AA5FE2EDA8C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6BF4A92-556C-4CCF-BAEB-F5C0A698F667}"/>
              </a:ext>
            </a:extLst>
          </p:cNvPr>
          <p:cNvSpPr>
            <a:spLocks noGrp="1"/>
          </p:cNvSpPr>
          <p:nvPr>
            <p:ph type="sldNum" sz="quarter" idx="12"/>
          </p:nvPr>
        </p:nvSpPr>
        <p:spPr/>
        <p:txBody>
          <a:bodyPr/>
          <a:lstStyle/>
          <a:p>
            <a:fld id="{896E1B61-A2AE-4714-8375-594C8400A0EB}" type="slidenum">
              <a:rPr lang="vi-VN" smtClean="0"/>
              <a:t>‹#›</a:t>
            </a:fld>
            <a:endParaRPr lang="vi-VN"/>
          </a:p>
        </p:txBody>
      </p:sp>
      <p:pic>
        <p:nvPicPr>
          <p:cNvPr id="8" name="Picture 7">
            <a:extLst>
              <a:ext uri="{FF2B5EF4-FFF2-40B4-BE49-F238E27FC236}">
                <a16:creationId xmlns:a16="http://schemas.microsoft.com/office/drawing/2014/main" id="{21009032-AF31-479D-B4F4-D2A4E1BD909D}"/>
              </a:ext>
            </a:extLst>
          </p:cNvPr>
          <p:cNvPicPr>
            <a:picLocks noChangeAspect="1"/>
          </p:cNvPicPr>
          <p:nvPr userDrawn="1"/>
        </p:nvPicPr>
        <p:blipFill>
          <a:blip r:embed="rId2"/>
          <a:stretch>
            <a:fillRect/>
          </a:stretch>
        </p:blipFill>
        <p:spPr>
          <a:xfrm>
            <a:off x="-1" y="-89934"/>
            <a:ext cx="12436371" cy="6947933"/>
          </a:xfrm>
          <a:prstGeom prst="rect">
            <a:avLst/>
          </a:prstGeom>
        </p:spPr>
      </p:pic>
    </p:spTree>
    <p:extLst>
      <p:ext uri="{BB962C8B-B14F-4D97-AF65-F5344CB8AC3E}">
        <p14:creationId xmlns:p14="http://schemas.microsoft.com/office/powerpoint/2010/main" val="2325569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27340-3A5A-4226-8D7C-14265CA269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539DDEF-6A29-4DC4-8D80-D6DA3ECC7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9471D2F-E25F-4223-A0C4-F09644D6D094}"/>
              </a:ext>
            </a:extLst>
          </p:cNvPr>
          <p:cNvSpPr>
            <a:spLocks noGrp="1"/>
          </p:cNvSpPr>
          <p:nvPr>
            <p:ph type="dt" sz="half" idx="10"/>
          </p:nvPr>
        </p:nvSpPr>
        <p:spPr/>
        <p:txBody>
          <a:body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3D004C84-AB4A-436C-B0D5-92974D0052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7F9994-0243-4F87-84F9-AB152BE62CA6}"/>
              </a:ext>
            </a:extLst>
          </p:cNvPr>
          <p:cNvSpPr>
            <a:spLocks noGrp="1"/>
          </p:cNvSpPr>
          <p:nvPr>
            <p:ph type="sldNum" sz="quarter" idx="12"/>
          </p:nvPr>
        </p:nvSpPr>
        <p:spPr/>
        <p:txBody>
          <a:bodyPr/>
          <a:lstStyle/>
          <a:p>
            <a:fld id="{896E1B61-A2AE-4714-8375-594C8400A0EB}" type="slidenum">
              <a:rPr lang="vi-VN" smtClean="0"/>
              <a:t>‹#›</a:t>
            </a:fld>
            <a:endParaRPr lang="vi-VN"/>
          </a:p>
        </p:txBody>
      </p:sp>
    </p:spTree>
    <p:extLst>
      <p:ext uri="{BB962C8B-B14F-4D97-AF65-F5344CB8AC3E}">
        <p14:creationId xmlns:p14="http://schemas.microsoft.com/office/powerpoint/2010/main" val="297008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77F1-25B7-56A3-41BA-124E682C7F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7CE1CE-356B-AC73-F886-5C20791E20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85BE-CB23-2BC4-0A37-1B31EB1209E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E609E6-62AA-A262-6EF8-50D333FB19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31861E-B449-1E0F-F6C8-D64AA54621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4AB148-0F67-A5ED-9FB1-66235F5B913C}"/>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8" name="Footer Placeholder 7">
            <a:extLst>
              <a:ext uri="{FF2B5EF4-FFF2-40B4-BE49-F238E27FC236}">
                <a16:creationId xmlns:a16="http://schemas.microsoft.com/office/drawing/2014/main" id="{BB84D128-6E34-55F4-5A52-FB29F186C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3C6F366-01D5-B74B-C388-DA27DD0056B6}"/>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1065303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B0966-76B2-43D0-EBDF-662AA78A59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8D2412D-7548-2326-421D-87E5F9583EDC}"/>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4" name="Footer Placeholder 3">
            <a:extLst>
              <a:ext uri="{FF2B5EF4-FFF2-40B4-BE49-F238E27FC236}">
                <a16:creationId xmlns:a16="http://schemas.microsoft.com/office/drawing/2014/main" id="{4817B752-4FE9-4D52-500A-667E5714E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172E6B-FE7C-745C-5FB2-FFB7D6748E17}"/>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262785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9CAF80-8350-4563-1C2B-C04A4952F8EA}"/>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3" name="Footer Placeholder 2">
            <a:extLst>
              <a:ext uri="{FF2B5EF4-FFF2-40B4-BE49-F238E27FC236}">
                <a16:creationId xmlns:a16="http://schemas.microsoft.com/office/drawing/2014/main" id="{3E6DF6ED-901A-09B7-6E2A-2712837A55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C5F2269-E9A0-B04D-A519-3F51706C01AD}"/>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147888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4FA6-6C10-C1D0-1685-7F1F32A6F7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D187F2-9C2D-6BC9-B3B5-07EDC2D22A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A04C3-BDBE-510B-22F5-EFA6DE48F8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A3632-C719-22B4-D2CF-7E237000A4E0}"/>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6" name="Footer Placeholder 5">
            <a:extLst>
              <a:ext uri="{FF2B5EF4-FFF2-40B4-BE49-F238E27FC236}">
                <a16:creationId xmlns:a16="http://schemas.microsoft.com/office/drawing/2014/main" id="{0ABFCCAD-6FD5-0BBD-5E12-ABDF041CBA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B0A3F8-082B-391F-C6D1-AEEDB775ADDD}"/>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407762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EA6B-8EF3-8ADF-0030-D6880FB74D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FCC65A-0755-A2A1-3C8E-28731D75F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2FCA03-9120-D778-94AC-DCD29223FD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462DC3-A9E6-04FF-CF4D-17D4DD6AE2FA}"/>
              </a:ext>
            </a:extLst>
          </p:cNvPr>
          <p:cNvSpPr>
            <a:spLocks noGrp="1"/>
          </p:cNvSpPr>
          <p:nvPr>
            <p:ph type="dt" sz="half" idx="10"/>
          </p:nvPr>
        </p:nvSpPr>
        <p:spPr>
          <a:xfrm>
            <a:off x="838200" y="6356350"/>
            <a:ext cx="2743200" cy="365125"/>
          </a:xfrm>
          <a:prstGeom prst="rect">
            <a:avLst/>
          </a:prstGeom>
        </p:spPr>
        <p:txBody>
          <a:bodyPr/>
          <a:lstStyle/>
          <a:p>
            <a:fld id="{F0694237-A30C-45BE-A208-8B8A9F451E1F}" type="datetimeFigureOut">
              <a:rPr lang="en-US" smtClean="0"/>
              <a:t>9/26/2024</a:t>
            </a:fld>
            <a:endParaRPr lang="en-US"/>
          </a:p>
        </p:txBody>
      </p:sp>
      <p:sp>
        <p:nvSpPr>
          <p:cNvPr id="6" name="Footer Placeholder 5">
            <a:extLst>
              <a:ext uri="{FF2B5EF4-FFF2-40B4-BE49-F238E27FC236}">
                <a16:creationId xmlns:a16="http://schemas.microsoft.com/office/drawing/2014/main" id="{48C5424D-4405-9F94-06D5-D6E77F541D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5F1AC4-5E07-D71F-09BB-EBB89DB944AF}"/>
              </a:ext>
            </a:extLst>
          </p:cNvPr>
          <p:cNvSpPr>
            <a:spLocks noGrp="1"/>
          </p:cNvSpPr>
          <p:nvPr>
            <p:ph type="sldNum" sz="quarter" idx="12"/>
          </p:nvPr>
        </p:nvSpPr>
        <p:spPr>
          <a:xfrm>
            <a:off x="8610600" y="6356350"/>
            <a:ext cx="2743200" cy="365125"/>
          </a:xfrm>
          <a:prstGeom prst="rect">
            <a:avLst/>
          </a:prstGeom>
        </p:spPr>
        <p:txBody>
          <a:bodyPr/>
          <a:lstStyle/>
          <a:p>
            <a:fld id="{256FA114-20B6-424A-A585-FF2C375DB208}" type="slidenum">
              <a:rPr lang="en-US" smtClean="0"/>
              <a:t>‹#›</a:t>
            </a:fld>
            <a:endParaRPr lang="en-US"/>
          </a:p>
        </p:txBody>
      </p:sp>
    </p:spTree>
    <p:extLst>
      <p:ext uri="{BB962C8B-B14F-4D97-AF65-F5344CB8AC3E}">
        <p14:creationId xmlns:p14="http://schemas.microsoft.com/office/powerpoint/2010/main" val="33027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7.png"/><Relationship Id="rId3" Type="http://schemas.openxmlformats.org/officeDocument/2006/relationships/slideLayout" Target="../slideLayouts/slideLayout38.xml"/><Relationship Id="rId21" Type="http://schemas.openxmlformats.org/officeDocument/2006/relationships/image" Target="../media/image1.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6.png"/><Relationship Id="rId2" Type="http://schemas.openxmlformats.org/officeDocument/2006/relationships/slideLayout" Target="../slideLayouts/slideLayout37.xml"/><Relationship Id="rId16" Type="http://schemas.openxmlformats.org/officeDocument/2006/relationships/hyperlink" Target="https://www.facebook.com/groups/629898828017053" TargetMode="External"/><Relationship Id="rId20"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image" Target="../media/image4.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040A63FC-65BD-0095-7C21-6A158239FC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9117" y="0"/>
            <a:ext cx="1538824" cy="1538824"/>
          </a:xfrm>
          <a:prstGeom prst="rect">
            <a:avLst/>
          </a:prstGeom>
        </p:spPr>
      </p:pic>
    </p:spTree>
    <p:extLst>
      <p:ext uri="{BB962C8B-B14F-4D97-AF65-F5344CB8AC3E}">
        <p14:creationId xmlns:p14="http://schemas.microsoft.com/office/powerpoint/2010/main" val="356813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D911E064-74DD-FFDF-620C-AEF43400C540}"/>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659117" y="0"/>
            <a:ext cx="1538824" cy="1538824"/>
          </a:xfrm>
          <a:prstGeom prst="rect">
            <a:avLst/>
          </a:prstGeom>
        </p:spPr>
      </p:pic>
    </p:spTree>
    <p:extLst>
      <p:ext uri="{BB962C8B-B14F-4D97-AF65-F5344CB8AC3E}">
        <p14:creationId xmlns:p14="http://schemas.microsoft.com/office/powerpoint/2010/main" val="2971497949"/>
      </p:ext>
    </p:extLst>
  </p:cSld>
  <p:clrMap bg1="lt1" tx1="dk1" bg2="lt2" tx2="dk2" accent1="accent1" accent2="accent2" accent3="accent3" accent4="accent4" accent5="accent5" accent6="accent6" hlink="hlink" folHlink="folHlink"/>
  <p:sldLayoutIdLst>
    <p:sldLayoutId id="2147483661" r:id="rId1"/>
    <p:sldLayoutId id="2147483702"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87" r:id="rId11"/>
    <p:sldLayoutId id="2147483662" r:id="rId12"/>
    <p:sldLayoutId id="2147483693" r:id="rId13"/>
    <p:sldLayoutId id="2147483689" r:id="rId14"/>
    <p:sldLayoutId id="2147483688"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265569-1C8F-4290-A303-390554A860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E4A4BBE-E1E9-442E-A2FB-B335AC7C2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1FD792B-C312-4783-9D19-64E2E319B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D5219-7ADE-461A-8083-AC22E3B4012A}" type="datetimeFigureOut">
              <a:rPr lang="vi-VN" smtClean="0"/>
              <a:t>26/09/2024</a:t>
            </a:fld>
            <a:endParaRPr lang="vi-VN"/>
          </a:p>
        </p:txBody>
      </p:sp>
      <p:sp>
        <p:nvSpPr>
          <p:cNvPr id="5" name="Footer Placeholder 4">
            <a:extLst>
              <a:ext uri="{FF2B5EF4-FFF2-40B4-BE49-F238E27FC236}">
                <a16:creationId xmlns:a16="http://schemas.microsoft.com/office/drawing/2014/main" id="{87E81A82-EC50-4150-B959-7DB85990B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689236D-1BA7-4B83-9B81-D4ACBA072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E1B61-A2AE-4714-8375-594C8400A0EB}" type="slidenum">
              <a:rPr lang="vi-VN" smtClean="0"/>
              <a:t>‹#›</a:t>
            </a:fld>
            <a:endParaRPr lang="vi-VN"/>
          </a:p>
        </p:txBody>
      </p:sp>
      <p:sp>
        <p:nvSpPr>
          <p:cNvPr id="7" name="TextBox 6">
            <a:extLst>
              <a:ext uri="{FF2B5EF4-FFF2-40B4-BE49-F238E27FC236}">
                <a16:creationId xmlns:a16="http://schemas.microsoft.com/office/drawing/2014/main" id="{35642576-02C3-4434-B209-D6203DC78C2F}"/>
              </a:ext>
            </a:extLst>
          </p:cNvPr>
          <p:cNvSpPr txBox="1"/>
          <p:nvPr userDrawn="1"/>
        </p:nvSpPr>
        <p:spPr>
          <a:xfrm>
            <a:off x="10984684" y="0"/>
            <a:ext cx="1378857" cy="461665"/>
          </a:xfrm>
          <a:prstGeom prst="rect">
            <a:avLst/>
          </a:prstGeom>
          <a:noFill/>
        </p:spPr>
        <p:txBody>
          <a:bodyPr wrap="square" rtlCol="0">
            <a:spAutoFit/>
          </a:bodyPr>
          <a:lstStyle/>
          <a:p>
            <a:r>
              <a:rPr lang="en-US" sz="2400" dirty="0" err="1">
                <a:solidFill>
                  <a:srgbClr val="6A3D62"/>
                </a:solidFill>
                <a:latin typeface="DaddysGirl" panose="02000603000000000000" pitchFamily="2" charset="0"/>
                <a:ea typeface="DaddysGirl" panose="02000603000000000000" pitchFamily="2" charset="0"/>
              </a:rPr>
              <a:t>Măng</a:t>
            </a:r>
            <a:r>
              <a:rPr lang="en-US" sz="2400" dirty="0">
                <a:solidFill>
                  <a:srgbClr val="6A3D62"/>
                </a:solidFill>
                <a:latin typeface="DaddysGirl" panose="02000603000000000000" pitchFamily="2" charset="0"/>
                <a:ea typeface="DaddysGirl" panose="02000603000000000000" pitchFamily="2" charset="0"/>
              </a:rPr>
              <a:t> non</a:t>
            </a:r>
            <a:endParaRPr lang="vi-VN" sz="2400" dirty="0">
              <a:solidFill>
                <a:srgbClr val="6A3D62"/>
              </a:solidFill>
              <a:ea typeface="DaddysGirl" panose="02000603000000000000" pitchFamily="2" charset="0"/>
            </a:endParaRPr>
          </a:p>
        </p:txBody>
      </p:sp>
      <p:sp>
        <p:nvSpPr>
          <p:cNvPr id="8" name="TextBox 3">
            <a:extLst>
              <a:ext uri="{FF2B5EF4-FFF2-40B4-BE49-F238E27FC236}">
                <a16:creationId xmlns:a16="http://schemas.microsoft.com/office/drawing/2014/main" id="{F26ED8C1-A2A1-7A01-B7B4-9B956974E884}"/>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2329FE6-0E4A-CAE9-7625-1A80F26997C9}"/>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F3A69975-C2AC-F96D-3BC0-16BD244FC285}"/>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CF83B60D-E064-072C-2A62-E0A8ED0DA2B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6785A58D-C513-8D47-6085-3A2C707CAB37}"/>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474E100A-2281-9541-3CAB-056697DF3A41}"/>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4" name="Picture 13">
            <a:extLst>
              <a:ext uri="{FF2B5EF4-FFF2-40B4-BE49-F238E27FC236}">
                <a16:creationId xmlns:a16="http://schemas.microsoft.com/office/drawing/2014/main" id="{9FB487AE-48A6-0C85-2C97-7EF99BF84A8B}"/>
              </a:ext>
            </a:extLst>
          </p:cNvPr>
          <p:cNvPicPr>
            <a:picLocks noChangeAspect="1"/>
          </p:cNvPicPr>
          <p:nvPr userDrawn="1"/>
        </p:nvPicPr>
        <p:blipFill>
          <a:blip r:embed="rId18"/>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E06F98EF-3620-D046-A588-856438AC610C}"/>
              </a:ext>
            </a:extLst>
          </p:cNvPr>
          <p:cNvPicPr>
            <a:picLocks noChangeAspect="1"/>
          </p:cNvPicPr>
          <p:nvPr userDrawn="1"/>
        </p:nvPicPr>
        <p:blipFill>
          <a:blip r:embed="rId18"/>
          <a:stretch>
            <a:fillRect/>
          </a:stretch>
        </p:blipFill>
        <p:spPr>
          <a:xfrm>
            <a:off x="-8258512" y="0"/>
            <a:ext cx="2188654" cy="2658086"/>
          </a:xfrm>
          <a:prstGeom prst="rect">
            <a:avLst/>
          </a:prstGeom>
        </p:spPr>
      </p:pic>
      <p:pic>
        <p:nvPicPr>
          <p:cNvPr id="16" name="Picture 15">
            <a:extLst>
              <a:ext uri="{FF2B5EF4-FFF2-40B4-BE49-F238E27FC236}">
                <a16:creationId xmlns:a16="http://schemas.microsoft.com/office/drawing/2014/main" id="{808F244C-8668-F976-201E-0AF71EDF98A3}"/>
              </a:ext>
            </a:extLst>
          </p:cNvPr>
          <p:cNvPicPr>
            <a:picLocks noChangeAspect="1"/>
          </p:cNvPicPr>
          <p:nvPr userDrawn="1"/>
        </p:nvPicPr>
        <p:blipFill>
          <a:blip r:embed="rId19"/>
          <a:stretch>
            <a:fillRect/>
          </a:stretch>
        </p:blipFill>
        <p:spPr>
          <a:xfrm>
            <a:off x="-571321" y="6098214"/>
            <a:ext cx="2188654" cy="890093"/>
          </a:xfrm>
          <a:prstGeom prst="rect">
            <a:avLst/>
          </a:prstGeom>
        </p:spPr>
      </p:pic>
      <p:pic>
        <p:nvPicPr>
          <p:cNvPr id="17" name="Picture 16">
            <a:extLst>
              <a:ext uri="{FF2B5EF4-FFF2-40B4-BE49-F238E27FC236}">
                <a16:creationId xmlns:a16="http://schemas.microsoft.com/office/drawing/2014/main" id="{9CEBB919-26B7-7BC6-CD93-79195DEE3155}"/>
              </a:ext>
            </a:extLst>
          </p:cNvPr>
          <p:cNvPicPr>
            <a:picLocks noChangeAspect="1"/>
          </p:cNvPicPr>
          <p:nvPr userDrawn="1"/>
        </p:nvPicPr>
        <p:blipFill>
          <a:blip r:embed="rId20"/>
          <a:stretch>
            <a:fillRect/>
          </a:stretch>
        </p:blipFill>
        <p:spPr>
          <a:xfrm>
            <a:off x="10881259" y="0"/>
            <a:ext cx="1542422" cy="518205"/>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96A96F3E-5678-7D88-00D5-053C53802355}"/>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659117" y="0"/>
            <a:ext cx="1538824" cy="1538824"/>
          </a:xfrm>
          <a:prstGeom prst="rect">
            <a:avLst/>
          </a:prstGeom>
        </p:spPr>
      </p:pic>
    </p:spTree>
    <p:extLst>
      <p:ext uri="{BB962C8B-B14F-4D97-AF65-F5344CB8AC3E}">
        <p14:creationId xmlns:p14="http://schemas.microsoft.com/office/powerpoint/2010/main" val="4240821836"/>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674" r:id="rId3"/>
    <p:sldLayoutId id="2147483692" r:id="rId4"/>
    <p:sldLayoutId id="2147483691"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31.png"/><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2" Type="http://schemas.openxmlformats.org/officeDocument/2006/relationships/slideLayout" Target="../slideLayouts/slideLayout36.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audio" Target="../media/audio2.wav"/><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3.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png"/><Relationship Id="rId5" Type="http://schemas.openxmlformats.org/officeDocument/2006/relationships/image" Target="../media/image33.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40.png"/><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5.wav"/><Relationship Id="rId7"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6.png"/><Relationship Id="rId2" Type="http://schemas.openxmlformats.org/officeDocument/2006/relationships/audio" Target="../media/audio4.wav"/><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5.wav"/><Relationship Id="rId7" Type="http://schemas.openxmlformats.org/officeDocument/2006/relationships/image" Target="../media/image29.png"/><Relationship Id="rId2" Type="http://schemas.openxmlformats.org/officeDocument/2006/relationships/audio" Target="../media/audio4.wav"/><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audio" Target="../media/audio6.wav"/></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871C916-0431-427D-9C05-07E7E0AF84EC}"/>
              </a:ext>
            </a:extLst>
          </p:cNvPr>
          <p:cNvSpPr/>
          <p:nvPr/>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10"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21"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22"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39"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9" name="图片 8">
            <a:extLst>
              <a:ext uri="{FF2B5EF4-FFF2-40B4-BE49-F238E27FC236}">
                <a16:creationId xmlns:a16="http://schemas.microsoft.com/office/drawing/2014/main" id="{117BD2A7-2643-4234-A74D-565E05FCE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17" y="-250664"/>
            <a:ext cx="10487656" cy="6991770"/>
          </a:xfrm>
          <a:prstGeom prst="rect">
            <a:avLst/>
          </a:prstGeom>
        </p:spPr>
      </p:pic>
      <p:pic>
        <p:nvPicPr>
          <p:cNvPr id="6" name="Picture 5">
            <a:extLst>
              <a:ext uri="{FF2B5EF4-FFF2-40B4-BE49-F238E27FC236}">
                <a16:creationId xmlns:a16="http://schemas.microsoft.com/office/drawing/2014/main" id="{DF1F767E-3853-5085-3844-EBC5D84CCB96}"/>
              </a:ext>
            </a:extLst>
          </p:cNvPr>
          <p:cNvPicPr>
            <a:picLocks noChangeAspect="1"/>
          </p:cNvPicPr>
          <p:nvPr/>
        </p:nvPicPr>
        <p:blipFill>
          <a:blip r:embed="rId8"/>
          <a:stretch>
            <a:fillRect/>
          </a:stretch>
        </p:blipFill>
        <p:spPr>
          <a:xfrm>
            <a:off x="1676612" y="2220354"/>
            <a:ext cx="7882811" cy="2414225"/>
          </a:xfrm>
          <a:prstGeom prst="rect">
            <a:avLst/>
          </a:prstGeom>
        </p:spPr>
      </p:pic>
    </p:spTree>
    <p:custDataLst>
      <p:tags r:id="rId1"/>
    </p:custDataLst>
    <p:extLst>
      <p:ext uri="{BB962C8B-B14F-4D97-AF65-F5344CB8AC3E}">
        <p14:creationId xmlns:p14="http://schemas.microsoft.com/office/powerpoint/2010/main" val="108069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D90B446-FA03-4FD6-9A46-7867CB45C80B}"/>
              </a:ext>
            </a:extLst>
          </p:cNvPr>
          <p:cNvSpPr>
            <a:spLocks noGrp="1"/>
          </p:cNvSpPr>
          <p:nvPr>
            <p:ph type="subTitle" idx="1"/>
          </p:nvPr>
        </p:nvSpPr>
        <p:spPr/>
        <p:txBody>
          <a:bodyPr/>
          <a:lstStyle/>
          <a:p>
            <a:endParaRPr lang="vi-VN"/>
          </a:p>
        </p:txBody>
      </p:sp>
      <p:pic>
        <p:nvPicPr>
          <p:cNvPr id="7" name="Picture 6">
            <a:extLst>
              <a:ext uri="{FF2B5EF4-FFF2-40B4-BE49-F238E27FC236}">
                <a16:creationId xmlns:a16="http://schemas.microsoft.com/office/drawing/2014/main" id="{9765BECA-ED61-47F5-978D-D98922E5E83F}"/>
              </a:ext>
            </a:extLst>
          </p:cNvPr>
          <p:cNvPicPr>
            <a:picLocks noChangeAspect="1"/>
          </p:cNvPicPr>
          <p:nvPr/>
        </p:nvPicPr>
        <p:blipFill rotWithShape="1">
          <a:blip r:embed="rId2">
            <a:extLst>
              <a:ext uri="{28A0092B-C50C-407E-A947-70E740481C1C}">
                <a14:useLocalDpi xmlns:a14="http://schemas.microsoft.com/office/drawing/2010/main" val="0"/>
              </a:ext>
            </a:extLst>
          </a:blip>
          <a:srcRect l="82141" t="50021" r="-831" b="23301"/>
          <a:stretch/>
        </p:blipFill>
        <p:spPr>
          <a:xfrm>
            <a:off x="3506427" y="2762626"/>
            <a:ext cx="3010487" cy="4348486"/>
          </a:xfrm>
          <a:prstGeom prst="rect">
            <a:avLst/>
          </a:prstGeom>
        </p:spPr>
      </p:pic>
      <p:pic>
        <p:nvPicPr>
          <p:cNvPr id="4" name="Picture 3">
            <a:extLst>
              <a:ext uri="{FF2B5EF4-FFF2-40B4-BE49-F238E27FC236}">
                <a16:creationId xmlns:a16="http://schemas.microsoft.com/office/drawing/2014/main" id="{95366BE8-39F6-49A8-AB8E-3BDD10EF3139}"/>
              </a:ext>
            </a:extLst>
          </p:cNvPr>
          <p:cNvPicPr>
            <a:picLocks noChangeAspect="1"/>
          </p:cNvPicPr>
          <p:nvPr/>
        </p:nvPicPr>
        <p:blipFill rotWithShape="1">
          <a:blip r:embed="rId3">
            <a:extLst>
              <a:ext uri="{28A0092B-C50C-407E-A947-70E740481C1C}">
                <a14:useLocalDpi xmlns:a14="http://schemas.microsoft.com/office/drawing/2010/main" val="0"/>
              </a:ext>
            </a:extLst>
          </a:blip>
          <a:srcRect l="18170" t="23333" r="61971" b="47477"/>
          <a:stretch/>
        </p:blipFill>
        <p:spPr>
          <a:xfrm>
            <a:off x="6179003" y="1189429"/>
            <a:ext cx="3810907" cy="5668571"/>
          </a:xfrm>
          <a:prstGeom prst="rect">
            <a:avLst/>
          </a:prstGeom>
        </p:spPr>
      </p:pic>
      <p:pic>
        <p:nvPicPr>
          <p:cNvPr id="2" name="Picture 1">
            <a:extLst>
              <a:ext uri="{FF2B5EF4-FFF2-40B4-BE49-F238E27FC236}">
                <a16:creationId xmlns:a16="http://schemas.microsoft.com/office/drawing/2014/main" id="{72C4CF55-152E-6F79-0C62-13C09FB0EA64}"/>
              </a:ext>
            </a:extLst>
          </p:cNvPr>
          <p:cNvPicPr>
            <a:picLocks noChangeAspect="1"/>
          </p:cNvPicPr>
          <p:nvPr/>
        </p:nvPicPr>
        <p:blipFill>
          <a:blip r:embed="rId4"/>
          <a:stretch>
            <a:fillRect/>
          </a:stretch>
        </p:blipFill>
        <p:spPr>
          <a:xfrm>
            <a:off x="722007" y="1347775"/>
            <a:ext cx="10937172" cy="1639966"/>
          </a:xfrm>
          <a:prstGeom prst="rect">
            <a:avLst/>
          </a:prstGeom>
        </p:spPr>
      </p:pic>
    </p:spTree>
    <p:extLst>
      <p:ext uri="{BB962C8B-B14F-4D97-AF65-F5344CB8AC3E}">
        <p14:creationId xmlns:p14="http://schemas.microsoft.com/office/powerpoint/2010/main" val="21973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7"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15"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9"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11"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13"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21"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20"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24"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9905" y="-58218"/>
            <a:ext cx="12220979" cy="6857999"/>
          </a:xfrm>
          <a:prstGeom prst="rect">
            <a:avLst/>
          </a:prstGeom>
        </p:spPr>
      </p:pic>
      <p:pic>
        <p:nvPicPr>
          <p:cNvPr id="28"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790162" y="-40286"/>
            <a:ext cx="3000069" cy="3381171"/>
          </a:xfrm>
          <a:prstGeom prst="rect">
            <a:avLst/>
          </a:prstGeom>
        </p:spPr>
      </p:pic>
      <p:pic>
        <p:nvPicPr>
          <p:cNvPr id="27"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9" name="图片 18">
            <a:extLst>
              <a:ext uri="{FF2B5EF4-FFF2-40B4-BE49-F238E27FC236}">
                <a16:creationId xmlns:a16="http://schemas.microsoft.com/office/drawing/2014/main" id="{8B96371D-209B-4B2C-8044-B4A1C8EAF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0513" y="1535014"/>
            <a:ext cx="3743935" cy="4371217"/>
          </a:xfrm>
          <a:prstGeom prst="rect">
            <a:avLst/>
          </a:prstGeom>
        </p:spPr>
      </p:pic>
      <p:pic>
        <p:nvPicPr>
          <p:cNvPr id="2" name="Picture 1">
            <a:extLst>
              <a:ext uri="{FF2B5EF4-FFF2-40B4-BE49-F238E27FC236}">
                <a16:creationId xmlns:a16="http://schemas.microsoft.com/office/drawing/2014/main" id="{45C413ED-4A11-CF4D-601B-52B34CA7EFAC}"/>
              </a:ext>
            </a:extLst>
          </p:cNvPr>
          <p:cNvPicPr>
            <a:picLocks noChangeAspect="1"/>
          </p:cNvPicPr>
          <p:nvPr/>
        </p:nvPicPr>
        <p:blipFill>
          <a:blip r:embed="rId12"/>
          <a:stretch>
            <a:fillRect/>
          </a:stretch>
        </p:blipFill>
        <p:spPr>
          <a:xfrm>
            <a:off x="4444887" y="108665"/>
            <a:ext cx="2591025" cy="1072989"/>
          </a:xfrm>
          <a:prstGeom prst="rect">
            <a:avLst/>
          </a:prstGeom>
        </p:spPr>
      </p:pic>
      <p:pic>
        <p:nvPicPr>
          <p:cNvPr id="3" name="Picture 2">
            <a:extLst>
              <a:ext uri="{FF2B5EF4-FFF2-40B4-BE49-F238E27FC236}">
                <a16:creationId xmlns:a16="http://schemas.microsoft.com/office/drawing/2014/main" id="{62B4FEEE-F1FA-CCF6-FF4A-E2BF3101EA4F}"/>
              </a:ext>
            </a:extLst>
          </p:cNvPr>
          <p:cNvPicPr>
            <a:picLocks noChangeAspect="1"/>
          </p:cNvPicPr>
          <p:nvPr/>
        </p:nvPicPr>
        <p:blipFill>
          <a:blip r:embed="rId13"/>
          <a:stretch>
            <a:fillRect/>
          </a:stretch>
        </p:blipFill>
        <p:spPr>
          <a:xfrm>
            <a:off x="2147858" y="894080"/>
            <a:ext cx="7058545" cy="2796689"/>
          </a:xfrm>
          <a:prstGeom prst="rect">
            <a:avLst/>
          </a:prstGeom>
        </p:spPr>
      </p:pic>
      <p:pic>
        <p:nvPicPr>
          <p:cNvPr id="4" name="图片 16">
            <a:extLst>
              <a:ext uri="{FF2B5EF4-FFF2-40B4-BE49-F238E27FC236}">
                <a16:creationId xmlns:a16="http://schemas.microsoft.com/office/drawing/2014/main" id="{55BC10A6-8091-4C49-B371-B81F0735D2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34885" y="3405134"/>
            <a:ext cx="2256715" cy="3176699"/>
          </a:xfrm>
          <a:prstGeom prst="rect">
            <a:avLst/>
          </a:prstGeom>
        </p:spPr>
      </p:pic>
      <p:pic>
        <p:nvPicPr>
          <p:cNvPr id="18" name="Picture 17">
            <a:extLst>
              <a:ext uri="{FF2B5EF4-FFF2-40B4-BE49-F238E27FC236}">
                <a16:creationId xmlns:a16="http://schemas.microsoft.com/office/drawing/2014/main" id="{8BAEE24E-F23E-A0AB-7202-A0C9F20AB4A1}"/>
              </a:ext>
            </a:extLst>
          </p:cNvPr>
          <p:cNvPicPr>
            <a:picLocks noChangeAspect="1"/>
          </p:cNvPicPr>
          <p:nvPr/>
        </p:nvPicPr>
        <p:blipFill>
          <a:blip r:embed="rId15"/>
          <a:stretch>
            <a:fillRect/>
          </a:stretch>
        </p:blipFill>
        <p:spPr>
          <a:xfrm>
            <a:off x="-181323" y="3636189"/>
            <a:ext cx="10949365" cy="1719221"/>
          </a:xfrm>
          <a:prstGeom prst="rect">
            <a:avLst/>
          </a:prstGeom>
        </p:spPr>
      </p:pic>
      <p:pic>
        <p:nvPicPr>
          <p:cNvPr id="22" name="Picture 21" descr="A round pink label with white text and a black background&#10;&#10;Description automatically generated">
            <a:extLst>
              <a:ext uri="{FF2B5EF4-FFF2-40B4-BE49-F238E27FC236}">
                <a16:creationId xmlns:a16="http://schemas.microsoft.com/office/drawing/2014/main" id="{D7CBB99D-240E-4436-B79C-FDC32D4EF15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22723" y="5171440"/>
            <a:ext cx="1538824" cy="1538824"/>
          </a:xfrm>
          <a:prstGeom prst="rect">
            <a:avLst/>
          </a:prstGeom>
        </p:spPr>
      </p:pic>
    </p:spTree>
    <p:extLst>
      <p:ext uri="{BB962C8B-B14F-4D97-AF65-F5344CB8AC3E}">
        <p14:creationId xmlns:p14="http://schemas.microsoft.com/office/powerpoint/2010/main" val="325239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871C916-0431-427D-9C05-07E7E0AF84EC}"/>
              </a:ext>
            </a:extLst>
          </p:cNvPr>
          <p:cNvSpPr/>
          <p:nvPr/>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10"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21"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22"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39"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9" name="图片 8">
            <a:extLst>
              <a:ext uri="{FF2B5EF4-FFF2-40B4-BE49-F238E27FC236}">
                <a16:creationId xmlns:a16="http://schemas.microsoft.com/office/drawing/2014/main" id="{117BD2A7-2643-4234-A74D-565E05FCE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17" y="-250664"/>
            <a:ext cx="10487656" cy="6991770"/>
          </a:xfrm>
          <a:prstGeom prst="rect">
            <a:avLst/>
          </a:prstGeom>
        </p:spPr>
      </p:pic>
      <p:pic>
        <p:nvPicPr>
          <p:cNvPr id="6" name="Picture 5">
            <a:extLst>
              <a:ext uri="{FF2B5EF4-FFF2-40B4-BE49-F238E27FC236}">
                <a16:creationId xmlns:a16="http://schemas.microsoft.com/office/drawing/2014/main" id="{562FA580-4C33-88B0-9A45-571ACC4DB4E4}"/>
              </a:ext>
            </a:extLst>
          </p:cNvPr>
          <p:cNvPicPr>
            <a:picLocks noChangeAspect="1"/>
          </p:cNvPicPr>
          <p:nvPr/>
        </p:nvPicPr>
        <p:blipFill>
          <a:blip r:embed="rId8"/>
          <a:stretch>
            <a:fillRect/>
          </a:stretch>
        </p:blipFill>
        <p:spPr>
          <a:xfrm>
            <a:off x="1709031" y="1958324"/>
            <a:ext cx="7901101" cy="2456901"/>
          </a:xfrm>
          <a:prstGeom prst="rect">
            <a:avLst/>
          </a:prstGeom>
        </p:spPr>
      </p:pic>
    </p:spTree>
    <p:custDataLst>
      <p:tags r:id="rId1"/>
    </p:custDataLst>
    <p:extLst>
      <p:ext uri="{BB962C8B-B14F-4D97-AF65-F5344CB8AC3E}">
        <p14:creationId xmlns:p14="http://schemas.microsoft.com/office/powerpoint/2010/main" val="272770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6BEA14-7683-0047-5E09-D06AB203D97F}"/>
              </a:ext>
            </a:extLst>
          </p:cNvPr>
          <p:cNvGrpSpPr/>
          <p:nvPr/>
        </p:nvGrpSpPr>
        <p:grpSpPr>
          <a:xfrm>
            <a:off x="1056607" y="288570"/>
            <a:ext cx="10078786" cy="2185213"/>
            <a:chOff x="3168206" y="845858"/>
            <a:chExt cx="31245186" cy="2185213"/>
          </a:xfrm>
        </p:grpSpPr>
        <p:sp>
          <p:nvSpPr>
            <p:cNvPr id="6" name="Rectangle: Rounded Corners 5">
              <a:extLst>
                <a:ext uri="{FF2B5EF4-FFF2-40B4-BE49-F238E27FC236}">
                  <a16:creationId xmlns:a16="http://schemas.microsoft.com/office/drawing/2014/main" id="{843384DE-9303-82E2-D19A-79BC948F6BC0}"/>
                </a:ext>
              </a:extLst>
            </p:cNvPr>
            <p:cNvSpPr/>
            <p:nvPr/>
          </p:nvSpPr>
          <p:spPr>
            <a:xfrm>
              <a:off x="3367328" y="845858"/>
              <a:ext cx="31046064" cy="218521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字魂64号-萌趣软糖体" panose="020F0502020204030204"/>
                <a:cs typeface="+mn-cs"/>
              </a:endParaRPr>
            </a:p>
          </p:txBody>
        </p:sp>
        <p:sp>
          <p:nvSpPr>
            <p:cNvPr id="7" name="TextBox 6">
              <a:extLst>
                <a:ext uri="{FF2B5EF4-FFF2-40B4-BE49-F238E27FC236}">
                  <a16:creationId xmlns:a16="http://schemas.microsoft.com/office/drawing/2014/main" id="{5A1105D4-DB6A-6F1C-0E79-B3E20B41AECB}"/>
                </a:ext>
              </a:extLst>
            </p:cNvPr>
            <p:cNvSpPr txBox="1"/>
            <p:nvPr/>
          </p:nvSpPr>
          <p:spPr>
            <a:xfrm>
              <a:off x="3168206" y="901818"/>
              <a:ext cx="31046064"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a) Sân bóng đá Mỹ Đình (Hà Nội) có dạng hình chữ nhật với chiều dài 105 m, chiều rộng 68 m (Nguồn: http://vi.wikipedia.org). Hỏi diện tích sân bóng đá Mỹ Đình lớn hơn hay bé hơn 1 ha?</a:t>
              </a:r>
            </a:p>
          </p:txBody>
        </p:sp>
      </p:grpSp>
      <p:sp>
        <p:nvSpPr>
          <p:cNvPr id="8" name="Rectangle: Rounded Corners 7">
            <a:extLst>
              <a:ext uri="{FF2B5EF4-FFF2-40B4-BE49-F238E27FC236}">
                <a16:creationId xmlns:a16="http://schemas.microsoft.com/office/drawing/2014/main" id="{58F3F592-572C-F484-48F7-FAF972B09634}"/>
              </a:ext>
            </a:extLst>
          </p:cNvPr>
          <p:cNvSpPr/>
          <p:nvPr/>
        </p:nvSpPr>
        <p:spPr>
          <a:xfrm>
            <a:off x="1504374" y="2690802"/>
            <a:ext cx="9566788" cy="3955804"/>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40AB4F2-570E-6D6D-10D5-20B5A99A9442}"/>
              </a:ext>
            </a:extLst>
          </p:cNvPr>
          <p:cNvSpPr txBox="1"/>
          <p:nvPr/>
        </p:nvSpPr>
        <p:spPr>
          <a:xfrm>
            <a:off x="5265436" y="2778699"/>
            <a:ext cx="3142959" cy="707886"/>
          </a:xfrm>
          <a:prstGeom prst="rect">
            <a:avLst/>
          </a:prstGeom>
          <a:noFill/>
        </p:spPr>
        <p:txBody>
          <a:bodyPr wrap="square" rtlCol="0">
            <a:spAutoFit/>
          </a:bodyPr>
          <a:lstStyle/>
          <a:p>
            <a:pPr algn="just"/>
            <a:r>
              <a:rPr lang="en-US" sz="4000" b="1" u="sng" dirty="0" err="1">
                <a:solidFill>
                  <a:srgbClr val="732F01"/>
                </a:solidFill>
                <a:latin typeface="Cambria" panose="02040503050406030204" pitchFamily="18" charset="0"/>
                <a:cs typeface="Arial" panose="020B0604020202020204" pitchFamily="34" charset="0"/>
              </a:rPr>
              <a:t>Bài</a:t>
            </a:r>
            <a:r>
              <a:rPr lang="en-US" sz="4000" b="1" u="sng" dirty="0">
                <a:solidFill>
                  <a:srgbClr val="732F01"/>
                </a:solidFill>
                <a:latin typeface="Cambria" panose="02040503050406030204" pitchFamily="18" charset="0"/>
                <a:cs typeface="Arial" panose="020B0604020202020204" pitchFamily="34" charset="0"/>
              </a:rPr>
              <a:t> </a:t>
            </a:r>
            <a:r>
              <a:rPr lang="en-US" sz="4000" b="1" u="sng" dirty="0" err="1">
                <a:solidFill>
                  <a:srgbClr val="732F01"/>
                </a:solidFill>
                <a:latin typeface="Cambria" panose="02040503050406030204" pitchFamily="18" charset="0"/>
                <a:cs typeface="Arial" panose="020B0604020202020204" pitchFamily="34" charset="0"/>
              </a:rPr>
              <a:t>giải</a:t>
            </a:r>
            <a:r>
              <a:rPr lang="en-US" sz="4000" b="1" u="sng" dirty="0">
                <a:solidFill>
                  <a:srgbClr val="732F01"/>
                </a:solidFill>
                <a:latin typeface="Cambria" panose="02040503050406030204" pitchFamily="18" charset="0"/>
                <a:cs typeface="Arial" panose="020B0604020202020204" pitchFamily="34" charset="0"/>
              </a:rPr>
              <a: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9515460-2DE8-80B3-429B-4F3AAE0DE4DD}"/>
                  </a:ext>
                </a:extLst>
              </p:cNvPr>
              <p:cNvSpPr txBox="1"/>
              <p:nvPr/>
            </p:nvSpPr>
            <p:spPr>
              <a:xfrm>
                <a:off x="2121312" y="3516979"/>
                <a:ext cx="8597487" cy="2554545"/>
              </a:xfrm>
              <a:prstGeom prst="rect">
                <a:avLst/>
              </a:prstGeom>
              <a:noFill/>
            </p:spPr>
            <p:txBody>
              <a:bodyPr wrap="square" rtlCol="0">
                <a:spAutoFit/>
              </a:bodyPr>
              <a:lstStyle/>
              <a:p>
                <a:pPr algn="ctr"/>
                <a:r>
                  <a:rPr lang="vi-VN" sz="3200" i="1" dirty="0">
                    <a:solidFill>
                      <a:srgbClr val="FF0000"/>
                    </a:solidFill>
                    <a:latin typeface="Cambria" panose="02040503050406030204" pitchFamily="18" charset="0"/>
                    <a:ea typeface="Cambria" panose="02040503050406030204" pitchFamily="18" charset="0"/>
                  </a:rPr>
                  <a:t>Đổi 1ha = 10 000m</a:t>
                </a:r>
                <a:r>
                  <a:rPr lang="vi-VN" sz="3200" i="1"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i="1" dirty="0">
                    <a:solidFill>
                      <a:srgbClr val="FF0000"/>
                    </a:solidFill>
                    <a:latin typeface="Cambria" panose="02040503050406030204" pitchFamily="18" charset="0"/>
                    <a:ea typeface="Cambria" panose="02040503050406030204" pitchFamily="18" charset="0"/>
                  </a:rPr>
                  <a:t>a) Diện tích sân bóng đá Mỹ Đình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i="1" dirty="0">
                    <a:solidFill>
                      <a:srgbClr val="FF0000"/>
                    </a:solidFill>
                    <a:latin typeface="Cambria" panose="02040503050406030204" pitchFamily="18" charset="0"/>
                    <a:ea typeface="Cambria" panose="02040503050406030204" pitchFamily="18" charset="0"/>
                  </a:rPr>
                  <a:t>105 </a:t>
                </a:r>
                <a14:m>
                  <m:oMath xmlns:m="http://schemas.openxmlformats.org/officeDocument/2006/math">
                    <m:r>
                      <a:rPr lang="vi-VN" sz="3200" i="1">
                        <a:solidFill>
                          <a:srgbClr val="FF0000"/>
                        </a:solidFill>
                      </a:rPr>
                      <m:t>×</m:t>
                    </m:r>
                  </m:oMath>
                </a14:m>
                <a:r>
                  <a:rPr lang="vi-VN" sz="3200" i="1" dirty="0">
                    <a:solidFill>
                      <a:srgbClr val="FF0000"/>
                    </a:solidFill>
                    <a:latin typeface="Cambria" panose="02040503050406030204" pitchFamily="18" charset="0"/>
                    <a:ea typeface="Cambria" panose="02040503050406030204" pitchFamily="18" charset="0"/>
                  </a:rPr>
                  <a:t> 68 = 7 140 (m</a:t>
                </a:r>
                <a:r>
                  <a:rPr lang="vi-VN" sz="3200" i="1" baseline="30000" dirty="0">
                    <a:solidFill>
                      <a:srgbClr val="FF0000"/>
                    </a:solidFill>
                    <a:latin typeface="Cambria" panose="02040503050406030204" pitchFamily="18" charset="0"/>
                    <a:ea typeface="Cambria" panose="02040503050406030204" pitchFamily="18" charset="0"/>
                  </a:rPr>
                  <a:t>2</a:t>
                </a:r>
                <a:r>
                  <a:rPr lang="vi-VN" sz="3200" i="1"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i="1" dirty="0">
                    <a:solidFill>
                      <a:srgbClr val="FF0000"/>
                    </a:solidFill>
                    <a:latin typeface="Cambria" panose="02040503050406030204" pitchFamily="18" charset="0"/>
                    <a:ea typeface="Cambria" panose="02040503050406030204" pitchFamily="18" charset="0"/>
                  </a:rPr>
                  <a:t>Có: 7 140</a:t>
                </a:r>
                <a:r>
                  <a:rPr lang="en-US" sz="3200" i="1" dirty="0">
                    <a:solidFill>
                      <a:srgbClr val="FF0000"/>
                    </a:solidFill>
                    <a:latin typeface="Cambria" panose="02040503050406030204" pitchFamily="18" charset="0"/>
                    <a:ea typeface="Cambria" panose="02040503050406030204" pitchFamily="18" charset="0"/>
                  </a:rPr>
                  <a:t> </a:t>
                </a:r>
                <a:r>
                  <a:rPr lang="vi-VN" sz="3200" i="1" dirty="0">
                    <a:solidFill>
                      <a:srgbClr val="FF0000"/>
                    </a:solidFill>
                    <a:latin typeface="Cambria" panose="02040503050406030204" pitchFamily="18" charset="0"/>
                    <a:ea typeface="Cambria" panose="02040503050406030204" pitchFamily="18" charset="0"/>
                  </a:rPr>
                  <a:t>m</a:t>
                </a:r>
                <a:r>
                  <a:rPr lang="vi-VN" sz="3200" i="1" baseline="30000" dirty="0">
                    <a:solidFill>
                      <a:srgbClr val="FF0000"/>
                    </a:solidFill>
                    <a:latin typeface="Cambria" panose="02040503050406030204" pitchFamily="18" charset="0"/>
                    <a:ea typeface="Cambria" panose="02040503050406030204" pitchFamily="18" charset="0"/>
                  </a:rPr>
                  <a:t>2</a:t>
                </a:r>
                <a:r>
                  <a:rPr lang="vi-VN" sz="3200" i="1" dirty="0">
                    <a:solidFill>
                      <a:srgbClr val="FF0000"/>
                    </a:solidFill>
                    <a:latin typeface="Cambria" panose="02040503050406030204" pitchFamily="18" charset="0"/>
                    <a:ea typeface="Cambria" panose="02040503050406030204" pitchFamily="18" charset="0"/>
                  </a:rPr>
                  <a:t> &lt; 10 000</a:t>
                </a:r>
                <a:r>
                  <a:rPr lang="en-US" sz="3200" i="1" dirty="0">
                    <a:solidFill>
                      <a:srgbClr val="FF0000"/>
                    </a:solidFill>
                    <a:latin typeface="Cambria" panose="02040503050406030204" pitchFamily="18" charset="0"/>
                    <a:ea typeface="Cambria" panose="02040503050406030204" pitchFamily="18" charset="0"/>
                  </a:rPr>
                  <a:t> </a:t>
                </a:r>
                <a:r>
                  <a:rPr lang="vi-VN" sz="3200" i="1" dirty="0">
                    <a:solidFill>
                      <a:srgbClr val="FF0000"/>
                    </a:solidFill>
                    <a:latin typeface="Cambria" panose="02040503050406030204" pitchFamily="18" charset="0"/>
                    <a:ea typeface="Cambria" panose="02040503050406030204" pitchFamily="18" charset="0"/>
                  </a:rPr>
                  <a:t>m</a:t>
                </a:r>
                <a:r>
                  <a:rPr lang="vi-VN" sz="3200" i="1"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i="1" dirty="0">
                    <a:solidFill>
                      <a:srgbClr val="FF0000"/>
                    </a:solidFill>
                    <a:latin typeface="Cambria" panose="02040503050406030204" pitchFamily="18" charset="0"/>
                    <a:ea typeface="Cambria" panose="02040503050406030204" pitchFamily="18" charset="0"/>
                  </a:rPr>
                  <a:t>Vậy diện tích sân bóng đá Mỹ Đình nhỏ hơn 1</a:t>
                </a:r>
                <a:r>
                  <a:rPr lang="en-US" sz="3200" i="1" dirty="0">
                    <a:solidFill>
                      <a:srgbClr val="FF0000"/>
                    </a:solidFill>
                    <a:latin typeface="Cambria" panose="02040503050406030204" pitchFamily="18" charset="0"/>
                    <a:ea typeface="Cambria" panose="02040503050406030204" pitchFamily="18" charset="0"/>
                  </a:rPr>
                  <a:t> </a:t>
                </a:r>
                <a:r>
                  <a:rPr lang="vi-VN" sz="3200" i="1" dirty="0">
                    <a:solidFill>
                      <a:srgbClr val="FF0000"/>
                    </a:solidFill>
                    <a:latin typeface="Cambria" panose="02040503050406030204" pitchFamily="18" charset="0"/>
                    <a:ea typeface="Cambria" panose="02040503050406030204" pitchFamily="18" charset="0"/>
                  </a:rPr>
                  <a:t>ha.</a:t>
                </a:r>
                <a:endParaRPr lang="en-US" sz="3200" dirty="0">
                  <a:solidFill>
                    <a:srgbClr val="FF0000"/>
                  </a:solidFill>
                  <a:latin typeface="Cambria" panose="02040503050406030204" pitchFamily="18" charset="0"/>
                  <a:ea typeface="Cambria" panose="02040503050406030204" pitchFamily="18" charset="0"/>
                </a:endParaRPr>
              </a:p>
            </p:txBody>
          </p:sp>
        </mc:Choice>
        <mc:Fallback>
          <p:sp>
            <p:nvSpPr>
              <p:cNvPr id="10" name="TextBox 9">
                <a:extLst>
                  <a:ext uri="{FF2B5EF4-FFF2-40B4-BE49-F238E27FC236}">
                    <a16:creationId xmlns:a16="http://schemas.microsoft.com/office/drawing/2014/main" id="{39515460-2DE8-80B3-429B-4F3AAE0DE4DD}"/>
                  </a:ext>
                </a:extLst>
              </p:cNvPr>
              <p:cNvSpPr txBox="1">
                <a:spLocks noRot="1" noChangeAspect="1" noMove="1" noResize="1" noEditPoints="1" noAdjustHandles="1" noChangeArrowheads="1" noChangeShapeType="1" noTextEdit="1"/>
              </p:cNvSpPr>
              <p:nvPr/>
            </p:nvSpPr>
            <p:spPr>
              <a:xfrm>
                <a:off x="2121312" y="3516979"/>
                <a:ext cx="8597487" cy="2554545"/>
              </a:xfrm>
              <a:prstGeom prst="rect">
                <a:avLst/>
              </a:prstGeom>
              <a:blipFill>
                <a:blip r:embed="rId2"/>
                <a:stretch>
                  <a:fillRect l="-355" t="-3103" r="-426" b="-6921"/>
                </a:stretch>
              </a:blipFill>
            </p:spPr>
            <p:txBody>
              <a:bodyPr/>
              <a:lstStyle/>
              <a:p>
                <a:r>
                  <a:rPr lang="en-US">
                    <a:noFill/>
                  </a:rPr>
                  <a:t> </a:t>
                </a:r>
              </a:p>
            </p:txBody>
          </p:sp>
        </mc:Fallback>
      </mc:AlternateContent>
      <p:pic>
        <p:nvPicPr>
          <p:cNvPr id="14" name="图片 2">
            <a:extLst>
              <a:ext uri="{FF2B5EF4-FFF2-40B4-BE49-F238E27FC236}">
                <a16:creationId xmlns:a16="http://schemas.microsoft.com/office/drawing/2014/main" id="{037F31E1-4F18-8D58-9952-998544A6442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295" y="3176055"/>
            <a:ext cx="3955804" cy="3955804"/>
          </a:xfrm>
          <a:prstGeom prst="rect">
            <a:avLst/>
          </a:prstGeom>
        </p:spPr>
      </p:pic>
      <p:sp>
        <p:nvSpPr>
          <p:cNvPr id="2" name="Oval 1">
            <a:extLst>
              <a:ext uri="{FF2B5EF4-FFF2-40B4-BE49-F238E27FC236}">
                <a16:creationId xmlns:a16="http://schemas.microsoft.com/office/drawing/2014/main" id="{27C245A3-C16D-8ECE-170C-FCC25919DAA6}"/>
              </a:ext>
            </a:extLst>
          </p:cNvPr>
          <p:cNvSpPr/>
          <p:nvPr/>
        </p:nvSpPr>
        <p:spPr>
          <a:xfrm>
            <a:off x="142240" y="528320"/>
            <a:ext cx="833120" cy="711200"/>
          </a:xfrm>
          <a:prstGeom prst="ellipse">
            <a:avLst/>
          </a:prstGeom>
          <a:solidFill>
            <a:srgbClr val="D1238B"/>
          </a:solidFill>
          <a:ln>
            <a:solidFill>
              <a:srgbClr val="D123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67096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 calcmode="lin" valueType="num">
                                      <p:cBhvr additive="base">
                                        <p:cTn id="28"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 calcmode="lin" valueType="num">
                                      <p:cBhvr additive="base">
                                        <p:cTn id="34"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 calcmode="lin" valueType="num">
                                      <p:cBhvr additive="base">
                                        <p:cTn id="40"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 calcmode="lin" valueType="num">
                                      <p:cBhvr additive="base">
                                        <p:cTn id="46"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down)">
                                      <p:cBhvr>
                                        <p:cTn id="52" dur="500"/>
                                        <p:tgtEl>
                                          <p:spTgt spid="10">
                                            <p:txEl>
                                              <p:pRg st="0" end="0"/>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down)">
                                      <p:cBhvr>
                                        <p:cTn id="55" dur="500"/>
                                        <p:tgtEl>
                                          <p:spTgt spid="10">
                                            <p:txEl>
                                              <p:pRg st="1" end="1"/>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Effect transition="in" filter="wipe(down)">
                                      <p:cBhvr>
                                        <p:cTn id="58" dur="500"/>
                                        <p:tgtEl>
                                          <p:spTgt spid="10">
                                            <p:txEl>
                                              <p:pRg st="2" end="2"/>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0">
                                            <p:txEl>
                                              <p:pRg st="3" end="3"/>
                                            </p:txEl>
                                          </p:spTgt>
                                        </p:tgtEl>
                                        <p:attrNameLst>
                                          <p:attrName>style.visibility</p:attrName>
                                        </p:attrNameLst>
                                      </p:cBhvr>
                                      <p:to>
                                        <p:strVal val="visible"/>
                                      </p:to>
                                    </p:set>
                                    <p:animEffect transition="in" filter="wipe(down)">
                                      <p:cBhvr>
                                        <p:cTn id="61" dur="500"/>
                                        <p:tgtEl>
                                          <p:spTgt spid="10">
                                            <p:txEl>
                                              <p:pRg st="3" end="3"/>
                                            </p:txEl>
                                          </p:spTgt>
                                        </p:tgtEl>
                                      </p:cBhvr>
                                    </p:animEffect>
                                  </p:childTnLst>
                                </p:cTn>
                              </p:par>
                              <p:par>
                                <p:cTn id="62" presetID="22" presetClass="entr" presetSubtype="4" fill="hold" nodeType="withEffect">
                                  <p:stCondLst>
                                    <p:cond delay="0"/>
                                  </p:stCondLst>
                                  <p:childTnLst>
                                    <p:set>
                                      <p:cBhvr>
                                        <p:cTn id="63" dur="1" fill="hold">
                                          <p:stCondLst>
                                            <p:cond delay="0"/>
                                          </p:stCondLst>
                                        </p:cTn>
                                        <p:tgtEl>
                                          <p:spTgt spid="10">
                                            <p:txEl>
                                              <p:pRg st="4" end="4"/>
                                            </p:txEl>
                                          </p:spTgt>
                                        </p:tgtEl>
                                        <p:attrNameLst>
                                          <p:attrName>style.visibility</p:attrName>
                                        </p:attrNameLst>
                                      </p:cBhvr>
                                      <p:to>
                                        <p:strVal val="visible"/>
                                      </p:to>
                                    </p:set>
                                    <p:animEffect transition="in" filter="wipe(down)">
                                      <p:cBhvr>
                                        <p:cTn id="64"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6BEA14-7683-0047-5E09-D06AB203D97F}"/>
              </a:ext>
            </a:extLst>
          </p:cNvPr>
          <p:cNvGrpSpPr/>
          <p:nvPr/>
        </p:nvGrpSpPr>
        <p:grpSpPr>
          <a:xfrm>
            <a:off x="1056607" y="288570"/>
            <a:ext cx="10078786" cy="2185213"/>
            <a:chOff x="3168206" y="845858"/>
            <a:chExt cx="31245186" cy="2185213"/>
          </a:xfrm>
        </p:grpSpPr>
        <p:sp>
          <p:nvSpPr>
            <p:cNvPr id="6" name="Rectangle: Rounded Corners 5">
              <a:extLst>
                <a:ext uri="{FF2B5EF4-FFF2-40B4-BE49-F238E27FC236}">
                  <a16:creationId xmlns:a16="http://schemas.microsoft.com/office/drawing/2014/main" id="{843384DE-9303-82E2-D19A-79BC948F6BC0}"/>
                </a:ext>
              </a:extLst>
            </p:cNvPr>
            <p:cNvSpPr/>
            <p:nvPr/>
          </p:nvSpPr>
          <p:spPr>
            <a:xfrm>
              <a:off x="3367328" y="845858"/>
              <a:ext cx="31046064" cy="218521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字魂64号-萌趣软糖体" panose="020F0502020204030204"/>
                <a:cs typeface="+mn-cs"/>
              </a:endParaRPr>
            </a:p>
          </p:txBody>
        </p:sp>
        <p:sp>
          <p:nvSpPr>
            <p:cNvPr id="7" name="TextBox 6">
              <a:extLst>
                <a:ext uri="{FF2B5EF4-FFF2-40B4-BE49-F238E27FC236}">
                  <a16:creationId xmlns:a16="http://schemas.microsoft.com/office/drawing/2014/main" id="{5A1105D4-DB6A-6F1C-0E79-B3E20B41AECB}"/>
                </a:ext>
              </a:extLst>
            </p:cNvPr>
            <p:cNvSpPr txBox="1"/>
            <p:nvPr/>
          </p:nvSpPr>
          <p:spPr>
            <a:xfrm>
              <a:off x="3168206" y="901818"/>
              <a:ext cx="31046064"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b) Một bãi đỗ xe có diện tích 1 ha, mỗi chỗ để xe ô tô con có diện tích khoảng 25 m2 (bao gồm cả diện tích dùng làm lối đi). Hỏi có nhiều nhất bao nhiêu ô tô con đỗ được cùng một lúc trong bãi đỗ xe đó?</a:t>
              </a:r>
            </a:p>
          </p:txBody>
        </p:sp>
      </p:grpSp>
      <p:sp>
        <p:nvSpPr>
          <p:cNvPr id="8" name="Rectangle: Rounded Corners 7">
            <a:extLst>
              <a:ext uri="{FF2B5EF4-FFF2-40B4-BE49-F238E27FC236}">
                <a16:creationId xmlns:a16="http://schemas.microsoft.com/office/drawing/2014/main" id="{58F3F592-572C-F484-48F7-FAF972B09634}"/>
              </a:ext>
            </a:extLst>
          </p:cNvPr>
          <p:cNvSpPr/>
          <p:nvPr/>
        </p:nvSpPr>
        <p:spPr>
          <a:xfrm>
            <a:off x="1504374" y="2690802"/>
            <a:ext cx="9566788" cy="3955804"/>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64号-萌趣软糖体" panose="020F0502020204030204"/>
              <a:cs typeface="+mn-cs"/>
            </a:endParaRPr>
          </a:p>
        </p:txBody>
      </p:sp>
      <p:sp>
        <p:nvSpPr>
          <p:cNvPr id="9" name="TextBox 8">
            <a:extLst>
              <a:ext uri="{FF2B5EF4-FFF2-40B4-BE49-F238E27FC236}">
                <a16:creationId xmlns:a16="http://schemas.microsoft.com/office/drawing/2014/main" id="{940AB4F2-570E-6D6D-10D5-20B5A99A9442}"/>
              </a:ext>
            </a:extLst>
          </p:cNvPr>
          <p:cNvSpPr txBox="1"/>
          <p:nvPr/>
        </p:nvSpPr>
        <p:spPr>
          <a:xfrm>
            <a:off x="5265436" y="2778699"/>
            <a:ext cx="314295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732F01"/>
                </a:solidFill>
                <a:effectLst/>
                <a:uLnTx/>
                <a:uFillTx/>
                <a:latin typeface="Cambria" panose="02040503050406030204" pitchFamily="18" charset="0"/>
                <a:cs typeface="Arial" panose="020B0604020202020204" pitchFamily="34" charset="0"/>
              </a:rPr>
              <a:t>Bài</a:t>
            </a:r>
            <a:r>
              <a:rPr kumimoji="0" lang="en-US" sz="4000" b="1" i="0" u="sng" strike="noStrike" kern="1200" cap="none" spc="0" normalizeH="0" baseline="0" noProof="0" dirty="0">
                <a:ln>
                  <a:noFill/>
                </a:ln>
                <a:solidFill>
                  <a:srgbClr val="732F01"/>
                </a:solidFill>
                <a:effectLst/>
                <a:uLnTx/>
                <a:uFillTx/>
                <a:latin typeface="Cambria" panose="02040503050406030204" pitchFamily="18" charset="0"/>
                <a:cs typeface="Arial" panose="020B0604020202020204" pitchFamily="34" charset="0"/>
              </a:rPr>
              <a:t> </a:t>
            </a:r>
            <a:r>
              <a:rPr kumimoji="0" lang="en-US" sz="4000" b="1" i="0" u="sng" strike="noStrike" kern="1200" cap="none" spc="0" normalizeH="0" baseline="0" noProof="0" dirty="0" err="1">
                <a:ln>
                  <a:noFill/>
                </a:ln>
                <a:solidFill>
                  <a:srgbClr val="732F01"/>
                </a:solidFill>
                <a:effectLst/>
                <a:uLnTx/>
                <a:uFillTx/>
                <a:latin typeface="Cambria" panose="02040503050406030204" pitchFamily="18" charset="0"/>
                <a:cs typeface="Arial" panose="020B0604020202020204" pitchFamily="34" charset="0"/>
              </a:rPr>
              <a:t>giải</a:t>
            </a:r>
            <a:r>
              <a:rPr kumimoji="0" lang="en-US" sz="4000" b="1" i="0" u="sng" strike="noStrike" kern="1200" cap="none" spc="0" normalizeH="0" baseline="0" noProof="0" dirty="0">
                <a:ln>
                  <a:noFill/>
                </a:ln>
                <a:solidFill>
                  <a:srgbClr val="732F01"/>
                </a:solidFill>
                <a:effectLst/>
                <a:uLnTx/>
                <a:uFillTx/>
                <a:latin typeface="Cambria" panose="02040503050406030204" pitchFamily="18" charset="0"/>
                <a:cs typeface="Arial" panose="020B0604020202020204" pitchFamily="34" charset="0"/>
              </a:rPr>
              <a:t>:</a:t>
            </a:r>
          </a:p>
        </p:txBody>
      </p:sp>
      <p:sp>
        <p:nvSpPr>
          <p:cNvPr id="10" name="TextBox 9">
            <a:extLst>
              <a:ext uri="{FF2B5EF4-FFF2-40B4-BE49-F238E27FC236}">
                <a16:creationId xmlns:a16="http://schemas.microsoft.com/office/drawing/2014/main" id="{39515460-2DE8-80B3-429B-4F3AAE0DE4DD}"/>
              </a:ext>
            </a:extLst>
          </p:cNvPr>
          <p:cNvSpPr txBox="1"/>
          <p:nvPr/>
        </p:nvSpPr>
        <p:spPr>
          <a:xfrm>
            <a:off x="2121312" y="3516979"/>
            <a:ext cx="859748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Đổi 1ha = 10 000m</a:t>
            </a:r>
            <a:r>
              <a:rPr kumimoji="0" lang="vi-VN" sz="4000" b="0" i="1" u="none" strike="noStrike" kern="1200" cap="none" spc="0" normalizeH="0" baseline="30000" noProof="0" dirty="0">
                <a:ln>
                  <a:noFill/>
                </a:ln>
                <a:solidFill>
                  <a:srgbClr val="FF0000"/>
                </a:solidFill>
                <a:effectLst/>
                <a:uLnTx/>
                <a:uFillTx/>
                <a:latin typeface="Cambria" panose="02040503050406030204" pitchFamily="18" charset="0"/>
                <a:ea typeface="Cambria" panose="02040503050406030204" pitchFamily="18" charset="0"/>
              </a:rPr>
              <a:t>2</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lvl="0" algn="ctr"/>
            <a:r>
              <a:rPr lang="vi-VN" sz="4000" i="1" dirty="0">
                <a:solidFill>
                  <a:srgbClr val="FF0000"/>
                </a:solidFill>
                <a:latin typeface="Cambria" panose="02040503050406030204" pitchFamily="18" charset="0"/>
                <a:ea typeface="Cambria" panose="02040503050406030204" pitchFamily="18" charset="0"/>
              </a:rPr>
              <a:t>b) Có nhiều nhất số ô tô con đỗ được cùng một lúc là:</a:t>
            </a:r>
          </a:p>
          <a:p>
            <a:pPr lvl="0" algn="ctr"/>
            <a:r>
              <a:rPr lang="vi-VN" sz="4000" i="1" dirty="0">
                <a:solidFill>
                  <a:srgbClr val="FF0000"/>
                </a:solidFill>
                <a:latin typeface="Cambria" panose="02040503050406030204" pitchFamily="18" charset="0"/>
                <a:ea typeface="Cambria" panose="02040503050406030204" pitchFamily="18" charset="0"/>
              </a:rPr>
              <a:t>10 000 : 25 = 400 (xe)</a:t>
            </a:r>
            <a:endParaRPr lang="en-US" sz="4000" i="1" dirty="0">
              <a:solidFill>
                <a:srgbClr val="FF0000"/>
              </a:solidFill>
              <a:latin typeface="Cambria" panose="02040503050406030204" pitchFamily="18" charset="0"/>
              <a:ea typeface="Cambria" panose="02040503050406030204" pitchFamily="18" charset="0"/>
            </a:endParaRPr>
          </a:p>
          <a:p>
            <a:pPr lvl="0" algn="ctr"/>
            <a:r>
              <a:rPr lang="en-US" sz="4000" i="1" dirty="0" err="1">
                <a:solidFill>
                  <a:srgbClr val="FF0000"/>
                </a:solidFill>
                <a:latin typeface="Cambria" panose="02040503050406030204" pitchFamily="18" charset="0"/>
                <a:ea typeface="Cambria" panose="02040503050406030204" pitchFamily="18" charset="0"/>
              </a:rPr>
              <a:t>Đáp</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số</a:t>
            </a:r>
            <a:r>
              <a:rPr lang="en-US" sz="4000" i="1" dirty="0">
                <a:solidFill>
                  <a:srgbClr val="FF0000"/>
                </a:solidFill>
                <a:latin typeface="Cambria" panose="02040503050406030204" pitchFamily="18" charset="0"/>
                <a:ea typeface="Cambria" panose="02040503050406030204" pitchFamily="18" charset="0"/>
              </a:rPr>
              <a:t>: 400 </a:t>
            </a:r>
            <a:r>
              <a:rPr lang="en-US" sz="4000" i="1" dirty="0" err="1">
                <a:solidFill>
                  <a:srgbClr val="FF0000"/>
                </a:solidFill>
                <a:latin typeface="Cambria" panose="02040503050406030204" pitchFamily="18" charset="0"/>
                <a:ea typeface="Cambria" panose="02040503050406030204" pitchFamily="18" charset="0"/>
              </a:rPr>
              <a:t>xe</a:t>
            </a:r>
            <a:endParaRPr lang="vi-VN" sz="4000" i="1" dirty="0">
              <a:solidFill>
                <a:srgbClr val="FF0000"/>
              </a:solidFill>
              <a:latin typeface="Cambria" panose="02040503050406030204" pitchFamily="18" charset="0"/>
              <a:ea typeface="Cambria" panose="02040503050406030204" pitchFamily="18" charset="0"/>
            </a:endParaRPr>
          </a:p>
        </p:txBody>
      </p:sp>
      <p:pic>
        <p:nvPicPr>
          <p:cNvPr id="14" name="图片 2">
            <a:extLst>
              <a:ext uri="{FF2B5EF4-FFF2-40B4-BE49-F238E27FC236}">
                <a16:creationId xmlns:a16="http://schemas.microsoft.com/office/drawing/2014/main" id="{037F31E1-4F18-8D58-9952-998544A644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1295" y="3176055"/>
            <a:ext cx="3955804" cy="3955804"/>
          </a:xfrm>
          <a:prstGeom prst="rect">
            <a:avLst/>
          </a:prstGeom>
        </p:spPr>
      </p:pic>
      <p:sp>
        <p:nvSpPr>
          <p:cNvPr id="2" name="Oval 1">
            <a:extLst>
              <a:ext uri="{FF2B5EF4-FFF2-40B4-BE49-F238E27FC236}">
                <a16:creationId xmlns:a16="http://schemas.microsoft.com/office/drawing/2014/main" id="{27C245A3-C16D-8ECE-170C-FCC25919DAA6}"/>
              </a:ext>
            </a:extLst>
          </p:cNvPr>
          <p:cNvSpPr/>
          <p:nvPr/>
        </p:nvSpPr>
        <p:spPr>
          <a:xfrm>
            <a:off x="142240" y="528320"/>
            <a:ext cx="833120" cy="711200"/>
          </a:xfrm>
          <a:prstGeom prst="ellipse">
            <a:avLst/>
          </a:prstGeom>
          <a:solidFill>
            <a:srgbClr val="D1238B"/>
          </a:solidFill>
          <a:ln>
            <a:solidFill>
              <a:srgbClr val="D123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88879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additive="base">
                                        <p:cTn id="2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down)">
                                      <p:cBhvr>
                                        <p:cTn id="2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6BEA14-7683-0047-5E09-D06AB203D97F}"/>
              </a:ext>
            </a:extLst>
          </p:cNvPr>
          <p:cNvGrpSpPr/>
          <p:nvPr/>
        </p:nvGrpSpPr>
        <p:grpSpPr>
          <a:xfrm>
            <a:off x="1056607" y="288571"/>
            <a:ext cx="10078786" cy="1784070"/>
            <a:chOff x="3168206" y="845859"/>
            <a:chExt cx="31245186" cy="1784070"/>
          </a:xfrm>
        </p:grpSpPr>
        <p:sp>
          <p:nvSpPr>
            <p:cNvPr id="6" name="Rectangle: Rounded Corners 5">
              <a:extLst>
                <a:ext uri="{FF2B5EF4-FFF2-40B4-BE49-F238E27FC236}">
                  <a16:creationId xmlns:a16="http://schemas.microsoft.com/office/drawing/2014/main" id="{843384DE-9303-82E2-D19A-79BC948F6BC0}"/>
                </a:ext>
              </a:extLst>
            </p:cNvPr>
            <p:cNvSpPr/>
            <p:nvPr/>
          </p:nvSpPr>
          <p:spPr>
            <a:xfrm>
              <a:off x="3367328" y="845859"/>
              <a:ext cx="31046064" cy="1784070"/>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字魂64号-萌趣软糖体" panose="020F0502020204030204"/>
                <a:cs typeface="+mn-cs"/>
              </a:endParaRPr>
            </a:p>
          </p:txBody>
        </p:sp>
        <p:sp>
          <p:nvSpPr>
            <p:cNvPr id="7" name="TextBox 6">
              <a:extLst>
                <a:ext uri="{FF2B5EF4-FFF2-40B4-BE49-F238E27FC236}">
                  <a16:creationId xmlns:a16="http://schemas.microsoft.com/office/drawing/2014/main" id="{5A1105D4-DB6A-6F1C-0E79-B3E20B41AECB}"/>
                </a:ext>
              </a:extLst>
            </p:cNvPr>
            <p:cNvSpPr txBox="1"/>
            <p:nvPr/>
          </p:nvSpPr>
          <p:spPr>
            <a:xfrm>
              <a:off x="3168206" y="901818"/>
              <a:ext cx="3104606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Diện tích rừng Cúc Phương là 22 200 ha (Nguồn: https://vi.wikipedia.org). Em hãy viết số đo diện tích rừng Cúc Phương theo đơn vị mét vuông.</a:t>
              </a:r>
            </a:p>
          </p:txBody>
        </p:sp>
      </p:grpSp>
      <p:sp>
        <p:nvSpPr>
          <p:cNvPr id="8" name="Rectangle: Rounded Corners 7">
            <a:extLst>
              <a:ext uri="{FF2B5EF4-FFF2-40B4-BE49-F238E27FC236}">
                <a16:creationId xmlns:a16="http://schemas.microsoft.com/office/drawing/2014/main" id="{58F3F592-572C-F484-48F7-FAF972B09634}"/>
              </a:ext>
            </a:extLst>
          </p:cNvPr>
          <p:cNvSpPr/>
          <p:nvPr/>
        </p:nvSpPr>
        <p:spPr>
          <a:xfrm>
            <a:off x="1504374" y="2367280"/>
            <a:ext cx="9566788" cy="4279326"/>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64号-萌趣软糖体" panose="020F0502020204030204"/>
              <a:cs typeface="+mn-cs"/>
            </a:endParaRPr>
          </a:p>
        </p:txBody>
      </p:sp>
      <p:sp>
        <p:nvSpPr>
          <p:cNvPr id="9" name="TextBox 8">
            <a:extLst>
              <a:ext uri="{FF2B5EF4-FFF2-40B4-BE49-F238E27FC236}">
                <a16:creationId xmlns:a16="http://schemas.microsoft.com/office/drawing/2014/main" id="{940AB4F2-570E-6D6D-10D5-20B5A99A9442}"/>
              </a:ext>
            </a:extLst>
          </p:cNvPr>
          <p:cNvSpPr txBox="1"/>
          <p:nvPr/>
        </p:nvSpPr>
        <p:spPr>
          <a:xfrm>
            <a:off x="5234956" y="2565339"/>
            <a:ext cx="314295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732F01"/>
                </a:solidFill>
                <a:effectLst/>
                <a:uLnTx/>
                <a:uFillTx/>
                <a:latin typeface="Cambria" panose="02040503050406030204" pitchFamily="18" charset="0"/>
                <a:cs typeface="Arial" panose="020B0604020202020204" pitchFamily="34" charset="0"/>
              </a:rPr>
              <a:t>Bài</a:t>
            </a:r>
            <a:r>
              <a:rPr kumimoji="0" lang="en-US" sz="4000" b="1" i="0" u="sng" strike="noStrike" kern="1200" cap="none" spc="0" normalizeH="0" baseline="0" noProof="0" dirty="0">
                <a:ln>
                  <a:noFill/>
                </a:ln>
                <a:solidFill>
                  <a:srgbClr val="732F01"/>
                </a:solidFill>
                <a:effectLst/>
                <a:uLnTx/>
                <a:uFillTx/>
                <a:latin typeface="Cambria" panose="02040503050406030204" pitchFamily="18" charset="0"/>
                <a:cs typeface="Arial" panose="020B0604020202020204" pitchFamily="34" charset="0"/>
              </a:rPr>
              <a:t> </a:t>
            </a:r>
            <a:r>
              <a:rPr kumimoji="0" lang="en-US" sz="4000" b="1" i="0" u="sng" strike="noStrike" kern="1200" cap="none" spc="0" normalizeH="0" baseline="0" noProof="0" dirty="0" err="1">
                <a:ln>
                  <a:noFill/>
                </a:ln>
                <a:solidFill>
                  <a:srgbClr val="732F01"/>
                </a:solidFill>
                <a:effectLst/>
                <a:uLnTx/>
                <a:uFillTx/>
                <a:latin typeface="Cambria" panose="02040503050406030204" pitchFamily="18" charset="0"/>
                <a:cs typeface="Arial" panose="020B0604020202020204" pitchFamily="34" charset="0"/>
              </a:rPr>
              <a:t>giải</a:t>
            </a:r>
            <a:r>
              <a:rPr kumimoji="0" lang="en-US" sz="4000" b="1" i="0" u="sng" strike="noStrike" kern="1200" cap="none" spc="0" normalizeH="0" baseline="0" noProof="0" dirty="0">
                <a:ln>
                  <a:noFill/>
                </a:ln>
                <a:solidFill>
                  <a:srgbClr val="732F01"/>
                </a:solidFill>
                <a:effectLst/>
                <a:uLnTx/>
                <a:uFillTx/>
                <a:latin typeface="Cambria" panose="02040503050406030204" pitchFamily="18" charset="0"/>
                <a:cs typeface="Arial" panose="020B0604020202020204" pitchFamily="34" charset="0"/>
              </a:rPr>
              <a:t>:</a:t>
            </a:r>
          </a:p>
        </p:txBody>
      </p:sp>
      <p:sp>
        <p:nvSpPr>
          <p:cNvPr id="10" name="TextBox 9">
            <a:extLst>
              <a:ext uri="{FF2B5EF4-FFF2-40B4-BE49-F238E27FC236}">
                <a16:creationId xmlns:a16="http://schemas.microsoft.com/office/drawing/2014/main" id="{39515460-2DE8-80B3-429B-4F3AAE0DE4DD}"/>
              </a:ext>
            </a:extLst>
          </p:cNvPr>
          <p:cNvSpPr txBox="1"/>
          <p:nvPr/>
        </p:nvSpPr>
        <p:spPr>
          <a:xfrm>
            <a:off x="2121312" y="3516979"/>
            <a:ext cx="8597487" cy="1938992"/>
          </a:xfrm>
          <a:prstGeom prst="rect">
            <a:avLst/>
          </a:prstGeom>
          <a:noFill/>
        </p:spPr>
        <p:txBody>
          <a:bodyPr wrap="square" rtlCol="0">
            <a:spAutoFit/>
          </a:bodyPr>
          <a:lstStyle/>
          <a:p>
            <a:pPr algn="ctr"/>
            <a:r>
              <a:rPr lang="vi-VN" sz="4000" dirty="0">
                <a:solidFill>
                  <a:srgbClr val="FF0000"/>
                </a:solidFill>
                <a:latin typeface="Cambria" panose="02040503050406030204" pitchFamily="18" charset="0"/>
                <a:ea typeface="Cambria" panose="02040503050406030204" pitchFamily="18" charset="0"/>
              </a:rPr>
              <a:t>Đổi 22 200 ha = 222 000 000</a:t>
            </a:r>
            <a:r>
              <a:rPr lang="en-US" sz="4000"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m</a:t>
            </a:r>
            <a:r>
              <a:rPr lang="vi-VN" sz="4000" baseline="30000" dirty="0">
                <a:solidFill>
                  <a:srgbClr val="FF0000"/>
                </a:solidFill>
                <a:latin typeface="Cambria" panose="02040503050406030204" pitchFamily="18" charset="0"/>
                <a:ea typeface="Cambria" panose="02040503050406030204" pitchFamily="18" charset="0"/>
              </a:rPr>
              <a:t>2</a:t>
            </a:r>
            <a:endParaRPr lang="en-US" sz="4000" dirty="0">
              <a:solidFill>
                <a:srgbClr val="FF0000"/>
              </a:solidFill>
              <a:latin typeface="Cambria" panose="02040503050406030204" pitchFamily="18" charset="0"/>
              <a:ea typeface="Cambria" panose="02040503050406030204" pitchFamily="18" charset="0"/>
            </a:endParaRPr>
          </a:p>
          <a:p>
            <a:pPr algn="ctr"/>
            <a:r>
              <a:rPr lang="vi-VN" sz="4000" dirty="0">
                <a:solidFill>
                  <a:srgbClr val="FF0000"/>
                </a:solidFill>
                <a:latin typeface="Cambria" panose="02040503050406030204" pitchFamily="18" charset="0"/>
                <a:ea typeface="Cambria" panose="02040503050406030204" pitchFamily="18" charset="0"/>
              </a:rPr>
              <a:t>Vậy diện tích rừng Cúc Phương là </a:t>
            </a:r>
            <a:endParaRPr lang="en-US" sz="4000" dirty="0">
              <a:solidFill>
                <a:srgbClr val="FF0000"/>
              </a:solidFill>
              <a:latin typeface="Cambria" panose="02040503050406030204" pitchFamily="18" charset="0"/>
              <a:ea typeface="Cambria" panose="02040503050406030204" pitchFamily="18" charset="0"/>
            </a:endParaRPr>
          </a:p>
          <a:p>
            <a:pPr algn="ctr"/>
            <a:r>
              <a:rPr lang="vi-VN" sz="4000" dirty="0">
                <a:solidFill>
                  <a:srgbClr val="FF0000"/>
                </a:solidFill>
                <a:latin typeface="Cambria" panose="02040503050406030204" pitchFamily="18" charset="0"/>
                <a:ea typeface="Cambria" panose="02040503050406030204" pitchFamily="18" charset="0"/>
              </a:rPr>
              <a:t>222 000 000 m</a:t>
            </a:r>
            <a:r>
              <a:rPr lang="vi-VN" sz="4000" baseline="30000" dirty="0">
                <a:solidFill>
                  <a:srgbClr val="FF0000"/>
                </a:solidFill>
                <a:latin typeface="Cambria" panose="02040503050406030204" pitchFamily="18" charset="0"/>
                <a:ea typeface="Cambria" panose="02040503050406030204" pitchFamily="18" charset="0"/>
              </a:rPr>
              <a:t>2</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14" name="图片 2">
            <a:extLst>
              <a:ext uri="{FF2B5EF4-FFF2-40B4-BE49-F238E27FC236}">
                <a16:creationId xmlns:a16="http://schemas.microsoft.com/office/drawing/2014/main" id="{037F31E1-4F18-8D58-9952-998544A6442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1295" y="3176055"/>
            <a:ext cx="3955804" cy="3955804"/>
          </a:xfrm>
          <a:prstGeom prst="rect">
            <a:avLst/>
          </a:prstGeom>
        </p:spPr>
      </p:pic>
      <p:sp>
        <p:nvSpPr>
          <p:cNvPr id="2" name="Oval 1">
            <a:extLst>
              <a:ext uri="{FF2B5EF4-FFF2-40B4-BE49-F238E27FC236}">
                <a16:creationId xmlns:a16="http://schemas.microsoft.com/office/drawing/2014/main" id="{27C245A3-C16D-8ECE-170C-FCC25919DAA6}"/>
              </a:ext>
            </a:extLst>
          </p:cNvPr>
          <p:cNvSpPr/>
          <p:nvPr/>
        </p:nvSpPr>
        <p:spPr>
          <a:xfrm>
            <a:off x="142240" y="528320"/>
            <a:ext cx="833120" cy="711200"/>
          </a:xfrm>
          <a:prstGeom prst="ellipse">
            <a:avLst/>
          </a:prstGeom>
          <a:solidFill>
            <a:srgbClr val="D1238B"/>
          </a:solidFill>
          <a:ln>
            <a:solidFill>
              <a:srgbClr val="D123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Tree>
    <p:extLst>
      <p:ext uri="{BB962C8B-B14F-4D97-AF65-F5344CB8AC3E}">
        <p14:creationId xmlns:p14="http://schemas.microsoft.com/office/powerpoint/2010/main" val="4286411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ườn quốc gia Cúc Phương_720p">
            <a:hlinkClick r:id="" action="ppaction://media"/>
            <a:extLst>
              <a:ext uri="{FF2B5EF4-FFF2-40B4-BE49-F238E27FC236}">
                <a16:creationId xmlns:a16="http://schemas.microsoft.com/office/drawing/2014/main" id="{3AA4F9F7-E027-4598-32BF-2EF21674F1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91376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6BEA14-7683-0047-5E09-D06AB203D97F}"/>
              </a:ext>
            </a:extLst>
          </p:cNvPr>
          <p:cNvGrpSpPr/>
          <p:nvPr/>
        </p:nvGrpSpPr>
        <p:grpSpPr>
          <a:xfrm>
            <a:off x="1056607" y="288571"/>
            <a:ext cx="10078786" cy="1448789"/>
            <a:chOff x="3168206" y="845859"/>
            <a:chExt cx="31245186" cy="1448789"/>
          </a:xfrm>
        </p:grpSpPr>
        <p:sp>
          <p:nvSpPr>
            <p:cNvPr id="6" name="Rectangle: Rounded Corners 5">
              <a:extLst>
                <a:ext uri="{FF2B5EF4-FFF2-40B4-BE49-F238E27FC236}">
                  <a16:creationId xmlns:a16="http://schemas.microsoft.com/office/drawing/2014/main" id="{843384DE-9303-82E2-D19A-79BC948F6BC0}"/>
                </a:ext>
              </a:extLst>
            </p:cNvPr>
            <p:cNvSpPr/>
            <p:nvPr/>
          </p:nvSpPr>
          <p:spPr>
            <a:xfrm>
              <a:off x="3367328" y="845859"/>
              <a:ext cx="31046064" cy="144878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字魂64号-萌趣软糖体" panose="020F0502020204030204"/>
                <a:cs typeface="+mn-cs"/>
              </a:endParaRPr>
            </a:p>
          </p:txBody>
        </p:sp>
        <p:sp>
          <p:nvSpPr>
            <p:cNvPr id="7" name="TextBox 6">
              <a:extLst>
                <a:ext uri="{FF2B5EF4-FFF2-40B4-BE49-F238E27FC236}">
                  <a16:creationId xmlns:a16="http://schemas.microsoft.com/office/drawing/2014/main" id="{5A1105D4-DB6A-6F1C-0E79-B3E20B41AECB}"/>
                </a:ext>
              </a:extLst>
            </p:cNvPr>
            <p:cNvSpPr txBox="1"/>
            <p:nvPr/>
          </p:nvSpPr>
          <p:spPr>
            <a:xfrm>
              <a:off x="3168206" y="901818"/>
              <a:ext cx="3104606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Khuôn viên quảng trường Ba Đình ngày nay có dạng hình chữ nhật với chiều dài 320 m và chiều rộng 100 m (Nguồn: https://vi.wikipedia.org).</a:t>
              </a:r>
            </a:p>
          </p:txBody>
        </p:sp>
      </p:grpSp>
      <p:sp>
        <p:nvSpPr>
          <p:cNvPr id="8" name="Rectangle: Rounded Corners 7">
            <a:extLst>
              <a:ext uri="{FF2B5EF4-FFF2-40B4-BE49-F238E27FC236}">
                <a16:creationId xmlns:a16="http://schemas.microsoft.com/office/drawing/2014/main" id="{58F3F592-572C-F484-48F7-FAF972B09634}"/>
              </a:ext>
            </a:extLst>
          </p:cNvPr>
          <p:cNvSpPr/>
          <p:nvPr/>
        </p:nvSpPr>
        <p:spPr>
          <a:xfrm>
            <a:off x="375920" y="1940560"/>
            <a:ext cx="11511280" cy="4706046"/>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64号-萌趣软糖体" panose="020F0502020204030204"/>
              <a:cs typeface="+mn-cs"/>
            </a:endParaRPr>
          </a:p>
        </p:txBody>
      </p:sp>
      <p:sp>
        <p:nvSpPr>
          <p:cNvPr id="2" name="Oval 1">
            <a:extLst>
              <a:ext uri="{FF2B5EF4-FFF2-40B4-BE49-F238E27FC236}">
                <a16:creationId xmlns:a16="http://schemas.microsoft.com/office/drawing/2014/main" id="{27C245A3-C16D-8ECE-170C-FCC25919DAA6}"/>
              </a:ext>
            </a:extLst>
          </p:cNvPr>
          <p:cNvSpPr/>
          <p:nvPr/>
        </p:nvSpPr>
        <p:spPr>
          <a:xfrm>
            <a:off x="142240" y="528320"/>
            <a:ext cx="833120" cy="711200"/>
          </a:xfrm>
          <a:prstGeom prst="ellipse">
            <a:avLst/>
          </a:prstGeom>
          <a:solidFill>
            <a:srgbClr val="D1238B"/>
          </a:solidFill>
          <a:ln>
            <a:solidFill>
              <a:srgbClr val="D123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pic>
        <p:nvPicPr>
          <p:cNvPr id="4" name="Picture 3">
            <a:extLst>
              <a:ext uri="{FF2B5EF4-FFF2-40B4-BE49-F238E27FC236}">
                <a16:creationId xmlns:a16="http://schemas.microsoft.com/office/drawing/2014/main" id="{C766FF50-CEAE-EE1D-9567-78C0865D2CE3}"/>
              </a:ext>
            </a:extLst>
          </p:cNvPr>
          <p:cNvPicPr>
            <a:picLocks noChangeAspect="1"/>
          </p:cNvPicPr>
          <p:nvPr/>
        </p:nvPicPr>
        <p:blipFill>
          <a:blip r:embed="rId2"/>
          <a:stretch>
            <a:fillRect/>
          </a:stretch>
        </p:blipFill>
        <p:spPr>
          <a:xfrm>
            <a:off x="424180" y="2596832"/>
            <a:ext cx="4800600" cy="2619375"/>
          </a:xfrm>
          <a:prstGeom prst="rect">
            <a:avLst/>
          </a:prstGeom>
        </p:spPr>
      </p:pic>
      <p:sp>
        <p:nvSpPr>
          <p:cNvPr id="11" name="TextBox 10">
            <a:extLst>
              <a:ext uri="{FF2B5EF4-FFF2-40B4-BE49-F238E27FC236}">
                <a16:creationId xmlns:a16="http://schemas.microsoft.com/office/drawing/2014/main" id="{26687045-2DC3-3D24-1351-F48F7E4C4876}"/>
              </a:ext>
            </a:extLst>
          </p:cNvPr>
          <p:cNvSpPr txBox="1"/>
          <p:nvPr/>
        </p:nvSpPr>
        <p:spPr>
          <a:xfrm>
            <a:off x="5486400" y="2570480"/>
            <a:ext cx="6400800"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Hương nói rằng quảng trường Ba Đình có diện tích khoảng 3 ha. Theo em, Hương nói có đúng không?</a:t>
            </a:r>
          </a:p>
          <a:p>
            <a:pPr algn="just"/>
            <a:r>
              <a:rPr lang="vi-VN" sz="3200" b="0" i="0" dirty="0">
                <a:solidFill>
                  <a:srgbClr val="000000"/>
                </a:solidFill>
                <a:effectLst/>
                <a:latin typeface="Cambria" panose="02040503050406030204" pitchFamily="18" charset="0"/>
                <a:ea typeface="Cambria" panose="02040503050406030204" pitchFamily="18" charset="0"/>
              </a:rPr>
              <a:t>b) Nếu cứ mỗi mét vuông có 4 người đứng thì quảng trường Ba Đình có thể chứa được bao nhiêu người?</a:t>
            </a:r>
          </a:p>
        </p:txBody>
      </p:sp>
    </p:spTree>
    <p:extLst>
      <p:ext uri="{BB962C8B-B14F-4D97-AF65-F5344CB8AC3E}">
        <p14:creationId xmlns:p14="http://schemas.microsoft.com/office/powerpoint/2010/main" val="1593960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8F3F592-572C-F484-48F7-FAF972B09634}"/>
              </a:ext>
            </a:extLst>
          </p:cNvPr>
          <p:cNvSpPr/>
          <p:nvPr/>
        </p:nvSpPr>
        <p:spPr>
          <a:xfrm>
            <a:off x="375920" y="487680"/>
            <a:ext cx="11511280" cy="6158926"/>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64号-萌趣软糖体" panose="020F0502020204030204"/>
              <a:cs typeface="+mn-c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DC651B1-16C7-D3A5-3AF3-E2DD297BC5F4}"/>
                  </a:ext>
                </a:extLst>
              </p:cNvPr>
              <p:cNvSpPr txBox="1"/>
              <p:nvPr/>
            </p:nvSpPr>
            <p:spPr>
              <a:xfrm>
                <a:off x="1300480" y="995680"/>
                <a:ext cx="9530080" cy="500976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Diện tích khuôn viên quảng trường Ba Đình là:</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320 </a:t>
                </a:r>
                <a14:m>
                  <m:oMath xmlns:m="http://schemas.openxmlformats.org/officeDocument/2006/math">
                    <m:r>
                      <a:rPr lang="vi-VN" sz="2400" i="1">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100 = 32 000 (m</a:t>
                </a:r>
                <a:r>
                  <a:rPr lang="vi-VN" sz="2400" i="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Đổi: 32 000m</a:t>
                </a:r>
                <a:r>
                  <a:rPr lang="vi-VN" sz="2400" i="1"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3,2 ha</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 tròn 3,2 đến hàng đơn vị, ta được 3.</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Vậy Hương nói đúng.</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Quảng trường Ba Đình có thể chứa được số người là:</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32 000 </a:t>
                </a:r>
                <a14:m>
                  <m:oMath xmlns:m="http://schemas.openxmlformats.org/officeDocument/2006/math">
                    <m:r>
                      <a:rPr lang="vi-VN"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4 = 128 000 (người)</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vi-VN" sz="24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 số: 128 000 người.</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EDC651B1-16C7-D3A5-3AF3-E2DD297BC5F4}"/>
                  </a:ext>
                </a:extLst>
              </p:cNvPr>
              <p:cNvSpPr txBox="1">
                <a:spLocks noRot="1" noChangeAspect="1" noMove="1" noResize="1" noEditPoints="1" noAdjustHandles="1" noChangeArrowheads="1" noChangeShapeType="1" noTextEdit="1"/>
              </p:cNvSpPr>
              <p:nvPr/>
            </p:nvSpPr>
            <p:spPr>
              <a:xfrm>
                <a:off x="1300480" y="995680"/>
                <a:ext cx="9530080" cy="5009769"/>
              </a:xfrm>
              <a:prstGeom prst="rect">
                <a:avLst/>
              </a:prstGeom>
              <a:blipFill>
                <a:blip r:embed="rId2"/>
                <a:stretch>
                  <a:fillRect t="-1825" r="-959" b="-1825"/>
                </a:stretch>
              </a:blipFill>
            </p:spPr>
            <p:txBody>
              <a:bodyPr/>
              <a:lstStyle/>
              <a:p>
                <a:r>
                  <a:rPr lang="en-US">
                    <a:noFill/>
                  </a:rPr>
                  <a:t> </a:t>
                </a:r>
              </a:p>
            </p:txBody>
          </p:sp>
        </mc:Fallback>
      </mc:AlternateContent>
    </p:spTree>
    <p:extLst>
      <p:ext uri="{BB962C8B-B14F-4D97-AF65-F5344CB8AC3E}">
        <p14:creationId xmlns:p14="http://schemas.microsoft.com/office/powerpoint/2010/main" val="3821306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wipe(down)">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6BEA14-7683-0047-5E09-D06AB203D97F}"/>
              </a:ext>
            </a:extLst>
          </p:cNvPr>
          <p:cNvGrpSpPr/>
          <p:nvPr/>
        </p:nvGrpSpPr>
        <p:grpSpPr>
          <a:xfrm>
            <a:off x="1056607" y="288571"/>
            <a:ext cx="10078786" cy="1448789"/>
            <a:chOff x="3168206" y="845859"/>
            <a:chExt cx="31245186" cy="1448789"/>
          </a:xfrm>
        </p:grpSpPr>
        <p:sp>
          <p:nvSpPr>
            <p:cNvPr id="6" name="Rectangle: Rounded Corners 5">
              <a:extLst>
                <a:ext uri="{FF2B5EF4-FFF2-40B4-BE49-F238E27FC236}">
                  <a16:creationId xmlns:a16="http://schemas.microsoft.com/office/drawing/2014/main" id="{843384DE-9303-82E2-D19A-79BC948F6BC0}"/>
                </a:ext>
              </a:extLst>
            </p:cNvPr>
            <p:cNvSpPr/>
            <p:nvPr/>
          </p:nvSpPr>
          <p:spPr>
            <a:xfrm>
              <a:off x="3367328" y="845859"/>
              <a:ext cx="31046064" cy="144878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字魂64号-萌趣软糖体" panose="020F0502020204030204"/>
                <a:cs typeface="+mn-cs"/>
              </a:endParaRPr>
            </a:p>
          </p:txBody>
        </p:sp>
        <p:sp>
          <p:nvSpPr>
            <p:cNvPr id="7" name="TextBox 6">
              <a:extLst>
                <a:ext uri="{FF2B5EF4-FFF2-40B4-BE49-F238E27FC236}">
                  <a16:creationId xmlns:a16="http://schemas.microsoft.com/office/drawing/2014/main" id="{5A1105D4-DB6A-6F1C-0E79-B3E20B41AECB}"/>
                </a:ext>
              </a:extLst>
            </p:cNvPr>
            <p:cNvSpPr txBox="1"/>
            <p:nvPr/>
          </p:nvSpPr>
          <p:spPr>
            <a:xfrm>
              <a:off x="3168206" y="901818"/>
              <a:ext cx="3104606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rPr>
                <a:t>Tìm hiểu trên sách, báo, Internet và các phương tiện truyền thông khác thông tin về diện tích một số vườn quốc gia, khu bảo tồn thiên nhiên, sân vận động...</a:t>
              </a:r>
            </a:p>
          </p:txBody>
        </p:sp>
      </p:grpSp>
      <p:sp>
        <p:nvSpPr>
          <p:cNvPr id="8" name="Rectangle: Rounded Corners 7">
            <a:extLst>
              <a:ext uri="{FF2B5EF4-FFF2-40B4-BE49-F238E27FC236}">
                <a16:creationId xmlns:a16="http://schemas.microsoft.com/office/drawing/2014/main" id="{58F3F592-572C-F484-48F7-FAF972B09634}"/>
              </a:ext>
            </a:extLst>
          </p:cNvPr>
          <p:cNvSpPr/>
          <p:nvPr/>
        </p:nvSpPr>
        <p:spPr>
          <a:xfrm>
            <a:off x="375920" y="1940560"/>
            <a:ext cx="11511280" cy="4706046"/>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64号-萌趣软糖体" panose="020F0502020204030204"/>
              <a:cs typeface="+mn-cs"/>
            </a:endParaRPr>
          </a:p>
        </p:txBody>
      </p:sp>
      <p:sp>
        <p:nvSpPr>
          <p:cNvPr id="2" name="Oval 1">
            <a:extLst>
              <a:ext uri="{FF2B5EF4-FFF2-40B4-BE49-F238E27FC236}">
                <a16:creationId xmlns:a16="http://schemas.microsoft.com/office/drawing/2014/main" id="{27C245A3-C16D-8ECE-170C-FCC25919DAA6}"/>
              </a:ext>
            </a:extLst>
          </p:cNvPr>
          <p:cNvSpPr/>
          <p:nvPr/>
        </p:nvSpPr>
        <p:spPr>
          <a:xfrm>
            <a:off x="142240" y="528320"/>
            <a:ext cx="833120" cy="711200"/>
          </a:xfrm>
          <a:prstGeom prst="ellipse">
            <a:avLst/>
          </a:prstGeom>
          <a:solidFill>
            <a:srgbClr val="D1238B"/>
          </a:solidFill>
          <a:ln>
            <a:solidFill>
              <a:srgbClr val="D123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6</a:t>
            </a:r>
          </a:p>
        </p:txBody>
      </p:sp>
      <p:sp>
        <p:nvSpPr>
          <p:cNvPr id="3" name="TextBox 2">
            <a:extLst>
              <a:ext uri="{FF2B5EF4-FFF2-40B4-BE49-F238E27FC236}">
                <a16:creationId xmlns:a16="http://schemas.microsoft.com/office/drawing/2014/main" id="{2B6BF4F3-8FAC-F3A5-3C20-C4BA4241B4F6}"/>
              </a:ext>
            </a:extLst>
          </p:cNvPr>
          <p:cNvSpPr txBox="1"/>
          <p:nvPr/>
        </p:nvSpPr>
        <p:spPr>
          <a:xfrm>
            <a:off x="2722880" y="2123440"/>
            <a:ext cx="7233920" cy="400110"/>
          </a:xfrm>
          <a:prstGeom prst="rect">
            <a:avLst/>
          </a:prstGeom>
          <a:noFill/>
        </p:spPr>
        <p:txBody>
          <a:bodyPr wrap="square" rtlCol="0">
            <a:spAutoFit/>
          </a:bodyPr>
          <a:lstStyle/>
          <a:p>
            <a:r>
              <a:rPr lang="en-US" sz="2000" b="1" i="0" dirty="0" err="1">
                <a:solidFill>
                  <a:srgbClr val="FF0000"/>
                </a:solidFill>
                <a:effectLst/>
                <a:latin typeface="Cambria" panose="02040503050406030204" pitchFamily="18" charset="0"/>
                <a:ea typeface="Cambria" panose="02040503050406030204" pitchFamily="18" charset="0"/>
              </a:rPr>
              <a:t>Ví</a:t>
            </a:r>
            <a:r>
              <a:rPr lang="en-US" sz="2000" b="1" i="0" dirty="0">
                <a:solidFill>
                  <a:srgbClr val="FF0000"/>
                </a:solidFill>
                <a:effectLst/>
                <a:latin typeface="Cambria" panose="02040503050406030204" pitchFamily="18" charset="0"/>
                <a:ea typeface="Cambria" panose="02040503050406030204" pitchFamily="18" charset="0"/>
              </a:rPr>
              <a:t> </a:t>
            </a:r>
            <a:r>
              <a:rPr lang="en-US" sz="2000" b="1" i="0" dirty="0" err="1">
                <a:solidFill>
                  <a:srgbClr val="FF0000"/>
                </a:solidFill>
                <a:effectLst/>
                <a:latin typeface="Cambria" panose="02040503050406030204" pitchFamily="18" charset="0"/>
                <a:ea typeface="Cambria" panose="02040503050406030204" pitchFamily="18" charset="0"/>
              </a:rPr>
              <a:t>dụ</a:t>
            </a:r>
            <a:r>
              <a:rPr lang="en-US" sz="2000" b="1" i="0" dirty="0">
                <a:solidFill>
                  <a:srgbClr val="FF0000"/>
                </a:solidFill>
                <a:effectLst/>
                <a:latin typeface="Cambria" panose="02040503050406030204" pitchFamily="18" charset="0"/>
                <a:ea typeface="Cambria" panose="02040503050406030204" pitchFamily="18" charset="0"/>
              </a:rPr>
              <a:t>: </a:t>
            </a:r>
            <a:r>
              <a:rPr lang="vi-VN" sz="2000" b="1" i="0" dirty="0">
                <a:solidFill>
                  <a:srgbClr val="FF0000"/>
                </a:solidFill>
                <a:effectLst/>
                <a:latin typeface="Cambria" panose="02040503050406030204" pitchFamily="18" charset="0"/>
                <a:ea typeface="Cambria" panose="02040503050406030204" pitchFamily="18" charset="0"/>
              </a:rPr>
              <a:t>Sân bay Tân Sơn Nhất có diện tích khoảng 1 500 ha</a:t>
            </a:r>
            <a:endParaRPr lang="en-US" sz="2000" b="1" dirty="0">
              <a:solidFill>
                <a:srgbClr val="FF0000"/>
              </a:solidFill>
              <a:latin typeface="Cambria" panose="02040503050406030204" pitchFamily="18" charset="0"/>
              <a:ea typeface="Cambria" panose="02040503050406030204" pitchFamily="18" charset="0"/>
            </a:endParaRPr>
          </a:p>
        </p:txBody>
      </p:sp>
      <p:pic>
        <p:nvPicPr>
          <p:cNvPr id="1026" name="Picture 2" descr="Sân bay lớn nhất Việt Nam - khám phá sân bay Tân Sơn Nhất">
            <a:extLst>
              <a:ext uri="{FF2B5EF4-FFF2-40B4-BE49-F238E27FC236}">
                <a16:creationId xmlns:a16="http://schemas.microsoft.com/office/drawing/2014/main" id="{A24E55FE-DECF-AE62-3AFA-37E2B09F2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800" y="2663111"/>
            <a:ext cx="6685280" cy="375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506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5BECA-ED61-47F5-978D-D98922E5E83F}"/>
              </a:ext>
            </a:extLst>
          </p:cNvPr>
          <p:cNvPicPr>
            <a:picLocks noChangeAspect="1"/>
          </p:cNvPicPr>
          <p:nvPr/>
        </p:nvPicPr>
        <p:blipFill rotWithShape="1">
          <a:blip r:embed="rId4">
            <a:extLst>
              <a:ext uri="{28A0092B-C50C-407E-A947-70E740481C1C}">
                <a14:useLocalDpi xmlns:a14="http://schemas.microsoft.com/office/drawing/2010/main" val="0"/>
              </a:ext>
            </a:extLst>
          </a:blip>
          <a:srcRect l="82141" t="50021" r="-831" b="23301"/>
          <a:stretch/>
        </p:blipFill>
        <p:spPr>
          <a:xfrm>
            <a:off x="47454" y="2533104"/>
            <a:ext cx="3263705" cy="4714246"/>
          </a:xfrm>
          <a:prstGeom prst="rect">
            <a:avLst/>
          </a:prstGeom>
        </p:spPr>
      </p:pic>
      <p:pic>
        <p:nvPicPr>
          <p:cNvPr id="6" name="-">
            <a:hlinkClick r:id="" action="ppaction://hlinkshowjump?jump=nextslide">
              <a:snd r:embed="rId5" name="CLICK_wav.wav"/>
            </a:hlinkClick>
            <a:extLst>
              <a:ext uri="{FF2B5EF4-FFF2-40B4-BE49-F238E27FC236}">
                <a16:creationId xmlns:a16="http://schemas.microsoft.com/office/drawing/2014/main" id="{71597962-7EBC-4462-BBBE-F8962F22E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955312" y="4746337"/>
            <a:ext cx="2675207" cy="1247946"/>
          </a:xfrm>
          <a:prstGeom prst="rect">
            <a:avLst/>
          </a:prstGeom>
        </p:spPr>
      </p:pic>
      <p:pic>
        <p:nvPicPr>
          <p:cNvPr id="8" name="Picture 7">
            <a:extLst>
              <a:ext uri="{FF2B5EF4-FFF2-40B4-BE49-F238E27FC236}">
                <a16:creationId xmlns:a16="http://schemas.microsoft.com/office/drawing/2014/main" id="{C90CD6B0-46DC-4559-9E15-C644145E9785}"/>
              </a:ext>
            </a:extLst>
          </p:cNvPr>
          <p:cNvPicPr>
            <a:picLocks noChangeAspect="1"/>
          </p:cNvPicPr>
          <p:nvPr/>
        </p:nvPicPr>
        <p:blipFill rotWithShape="1">
          <a:blip r:embed="rId4">
            <a:extLst>
              <a:ext uri="{28A0092B-C50C-407E-A947-70E740481C1C}">
                <a14:useLocalDpi xmlns:a14="http://schemas.microsoft.com/office/drawing/2010/main" val="0"/>
              </a:ext>
            </a:extLst>
          </a:blip>
          <a:srcRect l="60933" b="78077"/>
          <a:stretch/>
        </p:blipFill>
        <p:spPr>
          <a:xfrm rot="1592480">
            <a:off x="7222435" y="3393661"/>
            <a:ext cx="6588828" cy="3741601"/>
          </a:xfrm>
          <a:prstGeom prst="rect">
            <a:avLst/>
          </a:prstGeom>
        </p:spPr>
      </p:pic>
      <p:pic>
        <p:nvPicPr>
          <p:cNvPr id="2" name="Picture 1">
            <a:extLst>
              <a:ext uri="{FF2B5EF4-FFF2-40B4-BE49-F238E27FC236}">
                <a16:creationId xmlns:a16="http://schemas.microsoft.com/office/drawing/2014/main" id="{92E7FB0B-FAD9-4A95-B65C-8874AF11C026}"/>
              </a:ext>
            </a:extLst>
          </p:cNvPr>
          <p:cNvPicPr>
            <a:picLocks noChangeAspect="1"/>
          </p:cNvPicPr>
          <p:nvPr/>
        </p:nvPicPr>
        <p:blipFill>
          <a:blip r:embed="rId7"/>
          <a:stretch>
            <a:fillRect/>
          </a:stretch>
        </p:blipFill>
        <p:spPr>
          <a:xfrm>
            <a:off x="5863868" y="2999708"/>
            <a:ext cx="602515" cy="858584"/>
          </a:xfrm>
          <a:prstGeom prst="rect">
            <a:avLst/>
          </a:prstGeom>
        </p:spPr>
      </p:pic>
      <p:pic>
        <p:nvPicPr>
          <p:cNvPr id="16" name="Picture 15">
            <a:extLst>
              <a:ext uri="{FF2B5EF4-FFF2-40B4-BE49-F238E27FC236}">
                <a16:creationId xmlns:a16="http://schemas.microsoft.com/office/drawing/2014/main" id="{702D9B7D-D1E3-40E1-9052-509C870A0204}"/>
              </a:ext>
            </a:extLst>
          </p:cNvPr>
          <p:cNvPicPr>
            <a:picLocks noChangeAspect="1"/>
          </p:cNvPicPr>
          <p:nvPr/>
        </p:nvPicPr>
        <p:blipFill>
          <a:blip r:embed="rId8"/>
          <a:stretch>
            <a:fillRect/>
          </a:stretch>
        </p:blipFill>
        <p:spPr>
          <a:xfrm>
            <a:off x="2187394" y="653971"/>
            <a:ext cx="8797290" cy="2627604"/>
          </a:xfrm>
          <a:prstGeom prst="rect">
            <a:avLst/>
          </a:prstGeom>
        </p:spPr>
      </p:pic>
    </p:spTree>
    <p:extLst>
      <p:ext uri="{BB962C8B-B14F-4D97-AF65-F5344CB8AC3E}">
        <p14:creationId xmlns:p14="http://schemas.microsoft.com/office/powerpoint/2010/main" val="553919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8F3F592-572C-F484-48F7-FAF972B09634}"/>
              </a:ext>
            </a:extLst>
          </p:cNvPr>
          <p:cNvSpPr/>
          <p:nvPr/>
        </p:nvSpPr>
        <p:spPr>
          <a:xfrm>
            <a:off x="375920" y="325120"/>
            <a:ext cx="11511280" cy="6321486"/>
          </a:xfrm>
          <a:prstGeom prst="roundRect">
            <a:avLst/>
          </a:prstGeom>
          <a:solidFill>
            <a:schemeClr val="bg1"/>
          </a:solidFill>
          <a:ln w="38100">
            <a:solidFill>
              <a:srgbClr val="732F0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64号-萌趣软糖体" panose="020F0502020204030204"/>
              <a:cs typeface="+mn-cs"/>
            </a:endParaRPr>
          </a:p>
        </p:txBody>
      </p:sp>
      <p:sp>
        <p:nvSpPr>
          <p:cNvPr id="4" name="TextBox 3">
            <a:extLst>
              <a:ext uri="{FF2B5EF4-FFF2-40B4-BE49-F238E27FC236}">
                <a16:creationId xmlns:a16="http://schemas.microsoft.com/office/drawing/2014/main" id="{5CF37910-F882-7C2C-F4CF-79E2B76655C3}"/>
              </a:ext>
            </a:extLst>
          </p:cNvPr>
          <p:cNvSpPr txBox="1"/>
          <p:nvPr/>
        </p:nvSpPr>
        <p:spPr>
          <a:xfrm>
            <a:off x="1341120" y="579120"/>
            <a:ext cx="10007600" cy="523220"/>
          </a:xfrm>
          <a:prstGeom prst="rect">
            <a:avLst/>
          </a:prstGeom>
          <a:noFill/>
        </p:spPr>
        <p:txBody>
          <a:bodyPr wrap="square" rtlCol="0">
            <a:spAutoFit/>
          </a:bodyPr>
          <a:lstStyle/>
          <a:p>
            <a:r>
              <a:rPr lang="vi-VN"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 bảo tồn biển Phú Quốc có diện tích khoảng 40 909 ha.</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hu bảo tồn biển Phú Quốc có gì? Review các hoạt động thú vị">
            <a:extLst>
              <a:ext uri="{FF2B5EF4-FFF2-40B4-BE49-F238E27FC236}">
                <a16:creationId xmlns:a16="http://schemas.microsoft.com/office/drawing/2014/main" id="{D56D3F20-C641-871D-32CA-A2D58B67A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130" y="1480503"/>
            <a:ext cx="8596630" cy="4605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7">
            <a:extLst>
              <a:ext uri="{FF2B5EF4-FFF2-40B4-BE49-F238E27FC236}">
                <a16:creationId xmlns:a16="http://schemas.microsoft.com/office/drawing/2014/main" id="{B7AB32E2-464C-FE88-24D7-F3922E04455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8492" y="3429000"/>
            <a:ext cx="5173502" cy="3795776"/>
          </a:xfrm>
          <a:prstGeom prst="rect">
            <a:avLst/>
          </a:prstGeom>
        </p:spPr>
      </p:pic>
      <p:grpSp>
        <p:nvGrpSpPr>
          <p:cNvPr id="7" name="Group 6">
            <a:extLst>
              <a:ext uri="{FF2B5EF4-FFF2-40B4-BE49-F238E27FC236}">
                <a16:creationId xmlns:a16="http://schemas.microsoft.com/office/drawing/2014/main" id="{7618B446-E767-82A4-8E3C-81D4BE37883E}"/>
              </a:ext>
            </a:extLst>
          </p:cNvPr>
          <p:cNvGrpSpPr/>
          <p:nvPr/>
        </p:nvGrpSpPr>
        <p:grpSpPr>
          <a:xfrm>
            <a:off x="4501119" y="2339102"/>
            <a:ext cx="5343799" cy="1230073"/>
            <a:chOff x="674228" y="4862098"/>
            <a:chExt cx="5343799" cy="1230073"/>
          </a:xfrm>
        </p:grpSpPr>
        <p:sp>
          <p:nvSpPr>
            <p:cNvPr id="8" name="Rectangle: Rounded Corners 7">
              <a:extLst>
                <a:ext uri="{FF2B5EF4-FFF2-40B4-BE49-F238E27FC236}">
                  <a16:creationId xmlns:a16="http://schemas.microsoft.com/office/drawing/2014/main" id="{E5A09494-BC0A-01F3-6E67-FB8274448703}"/>
                </a:ext>
              </a:extLst>
            </p:cNvPr>
            <p:cNvSpPr/>
            <p:nvPr/>
          </p:nvSpPr>
          <p:spPr>
            <a:xfrm>
              <a:off x="674228" y="4862098"/>
              <a:ext cx="5343799" cy="1230073"/>
            </a:xfrm>
            <a:prstGeom prst="roundRect">
              <a:avLst>
                <a:gd name="adj" fmla="val 50000"/>
              </a:avLst>
            </a:prstGeom>
            <a:solidFill>
              <a:srgbClr val="FDC4A7"/>
            </a:solidFill>
            <a:ln w="28575">
              <a:solidFill>
                <a:srgbClr val="C04E4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CBAF270-D7ED-1C59-FABF-76AB2BD1C65A}"/>
                </a:ext>
              </a:extLst>
            </p:cNvPr>
            <p:cNvSpPr txBox="1"/>
            <p:nvPr/>
          </p:nvSpPr>
          <p:spPr>
            <a:xfrm>
              <a:off x="743340" y="5036141"/>
              <a:ext cx="5205574" cy="707886"/>
            </a:xfrm>
            <a:prstGeom prst="rect">
              <a:avLst/>
            </a:prstGeom>
            <a:noFill/>
          </p:spPr>
          <p:txBody>
            <a:bodyPr wrap="square" rtlCol="0">
              <a:spAutoFit/>
            </a:bodyPr>
            <a:lstStyle/>
            <a:p>
              <a:pPr algn="ctr"/>
              <a:r>
                <a:rPr lang="vi-VN" sz="4000" b="1" dirty="0">
                  <a:solidFill>
                    <a:schemeClr val="accent5">
                      <a:lumMod val="10000"/>
                    </a:schemeClr>
                  </a:solidFill>
                  <a:latin typeface="Cambria" panose="02040503050406030204" pitchFamily="18" charset="0"/>
                </a:rPr>
                <a:t>Ôn tập </a:t>
              </a:r>
              <a:r>
                <a:rPr lang="en-US" sz="4000" b="1" dirty="0" err="1">
                  <a:solidFill>
                    <a:schemeClr val="accent5">
                      <a:lumMod val="10000"/>
                    </a:schemeClr>
                  </a:solidFill>
                  <a:latin typeface="Cambria" panose="02040503050406030204" pitchFamily="18" charset="0"/>
                </a:rPr>
                <a:t>lại</a:t>
              </a:r>
              <a:r>
                <a:rPr lang="en-US" sz="4000" b="1" dirty="0">
                  <a:solidFill>
                    <a:schemeClr val="accent5">
                      <a:lumMod val="10000"/>
                    </a:schemeClr>
                  </a:solidFill>
                  <a:latin typeface="Cambria" panose="02040503050406030204" pitchFamily="18" charset="0"/>
                </a:rPr>
                <a:t> </a:t>
              </a:r>
              <a:r>
                <a:rPr lang="en-US" sz="4000" b="1" dirty="0" err="1">
                  <a:solidFill>
                    <a:schemeClr val="accent5">
                      <a:lumMod val="10000"/>
                    </a:schemeClr>
                  </a:solidFill>
                  <a:latin typeface="Cambria" panose="02040503050406030204" pitchFamily="18" charset="0"/>
                </a:rPr>
                <a:t>bài</a:t>
              </a:r>
              <a:r>
                <a:rPr lang="en-US" sz="4000" b="1" dirty="0">
                  <a:solidFill>
                    <a:schemeClr val="accent5">
                      <a:lumMod val="10000"/>
                    </a:schemeClr>
                  </a:solidFill>
                  <a:latin typeface="Cambria" panose="02040503050406030204" pitchFamily="18" charset="0"/>
                </a:rPr>
                <a:t> </a:t>
              </a:r>
              <a:r>
                <a:rPr lang="en-US" sz="4000" b="1" dirty="0" err="1">
                  <a:solidFill>
                    <a:schemeClr val="accent5">
                      <a:lumMod val="10000"/>
                    </a:schemeClr>
                  </a:solidFill>
                  <a:latin typeface="Cambria" panose="02040503050406030204" pitchFamily="18" charset="0"/>
                </a:rPr>
                <a:t>cũ</a:t>
              </a:r>
              <a:endParaRPr lang="en-US" sz="4000" b="1" dirty="0">
                <a:solidFill>
                  <a:schemeClr val="accent5">
                    <a:lumMod val="10000"/>
                  </a:schemeClr>
                </a:solidFill>
                <a:latin typeface="Cambria" panose="02040503050406030204" pitchFamily="18" charset="0"/>
              </a:endParaRPr>
            </a:p>
          </p:txBody>
        </p:sp>
      </p:grpSp>
      <p:grpSp>
        <p:nvGrpSpPr>
          <p:cNvPr id="10" name="Group 9">
            <a:extLst>
              <a:ext uri="{FF2B5EF4-FFF2-40B4-BE49-F238E27FC236}">
                <a16:creationId xmlns:a16="http://schemas.microsoft.com/office/drawing/2014/main" id="{63B91306-88B4-D171-ED15-8962AAAB1DA0}"/>
              </a:ext>
            </a:extLst>
          </p:cNvPr>
          <p:cNvGrpSpPr/>
          <p:nvPr/>
        </p:nvGrpSpPr>
        <p:grpSpPr>
          <a:xfrm>
            <a:off x="2637693" y="3861704"/>
            <a:ext cx="4188409" cy="1323439"/>
            <a:chOff x="608093" y="4830934"/>
            <a:chExt cx="4188409" cy="1323439"/>
          </a:xfrm>
        </p:grpSpPr>
        <p:sp>
          <p:nvSpPr>
            <p:cNvPr id="11" name="Rectangle: Rounded Corners 10">
              <a:extLst>
                <a:ext uri="{FF2B5EF4-FFF2-40B4-BE49-F238E27FC236}">
                  <a16:creationId xmlns:a16="http://schemas.microsoft.com/office/drawing/2014/main" id="{9A012510-7D40-0586-7A21-ED6DC7608ABE}"/>
                </a:ext>
              </a:extLst>
            </p:cNvPr>
            <p:cNvSpPr/>
            <p:nvPr/>
          </p:nvSpPr>
          <p:spPr>
            <a:xfrm>
              <a:off x="608093" y="4877618"/>
              <a:ext cx="4188409" cy="1230073"/>
            </a:xfrm>
            <a:prstGeom prst="roundRect">
              <a:avLst>
                <a:gd name="adj" fmla="val 50000"/>
              </a:avLst>
            </a:prstGeom>
            <a:solidFill>
              <a:srgbClr val="FDC4A7"/>
            </a:solidFill>
            <a:ln w="28575">
              <a:solidFill>
                <a:srgbClr val="C04E4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75FA662-8F68-7E7B-FD14-7D51C5A5994A}"/>
                </a:ext>
              </a:extLst>
            </p:cNvPr>
            <p:cNvSpPr txBox="1"/>
            <p:nvPr/>
          </p:nvSpPr>
          <p:spPr>
            <a:xfrm>
              <a:off x="790040" y="4830934"/>
              <a:ext cx="3824514" cy="1323439"/>
            </a:xfrm>
            <a:prstGeom prst="rect">
              <a:avLst/>
            </a:prstGeom>
            <a:noFill/>
          </p:spPr>
          <p:txBody>
            <a:bodyPr wrap="square" rtlCol="0">
              <a:spAutoFit/>
            </a:bodyPr>
            <a:lstStyle/>
            <a:p>
              <a:pPr algn="ctr"/>
              <a:r>
                <a:rPr lang="vi-VN" sz="4000" b="1" dirty="0">
                  <a:solidFill>
                    <a:schemeClr val="accent5">
                      <a:lumMod val="10000"/>
                    </a:schemeClr>
                  </a:solidFill>
                  <a:latin typeface="Cambria" panose="02040503050406030204" pitchFamily="18" charset="0"/>
                </a:rPr>
                <a:t>Chuẩn bị </a:t>
              </a:r>
              <a:endParaRPr lang="en-US" sz="4000" b="1" dirty="0">
                <a:solidFill>
                  <a:schemeClr val="accent5">
                    <a:lumMod val="10000"/>
                  </a:schemeClr>
                </a:solidFill>
                <a:latin typeface="Cambria" panose="02040503050406030204" pitchFamily="18" charset="0"/>
              </a:endParaRPr>
            </a:p>
            <a:p>
              <a:pPr algn="ctr"/>
              <a:r>
                <a:rPr lang="vi-VN" sz="4000" b="1" dirty="0">
                  <a:solidFill>
                    <a:schemeClr val="accent5">
                      <a:lumMod val="10000"/>
                    </a:schemeClr>
                  </a:solidFill>
                  <a:latin typeface="Cambria" panose="02040503050406030204" pitchFamily="18" charset="0"/>
                </a:rPr>
                <a:t>bài mới.</a:t>
              </a:r>
              <a:endParaRPr lang="en-US" sz="4000" b="1" dirty="0">
                <a:solidFill>
                  <a:schemeClr val="accent5">
                    <a:lumMod val="10000"/>
                  </a:schemeClr>
                </a:solidFill>
                <a:latin typeface="Cambria" panose="02040503050406030204" pitchFamily="18" charset="0"/>
              </a:endParaRPr>
            </a:p>
          </p:txBody>
        </p:sp>
      </p:grpSp>
      <p:pic>
        <p:nvPicPr>
          <p:cNvPr id="13" name="图片 2">
            <a:extLst>
              <a:ext uri="{FF2B5EF4-FFF2-40B4-BE49-F238E27FC236}">
                <a16:creationId xmlns:a16="http://schemas.microsoft.com/office/drawing/2014/main" id="{507E8478-D7E6-6C93-79CB-A553DB88DEB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62973" y="2469254"/>
            <a:ext cx="4792757" cy="4792757"/>
          </a:xfrm>
          <a:prstGeom prst="rect">
            <a:avLst/>
          </a:prstGeom>
        </p:spPr>
      </p:pic>
      <p:pic>
        <p:nvPicPr>
          <p:cNvPr id="3" name="Picture 2">
            <a:extLst>
              <a:ext uri="{FF2B5EF4-FFF2-40B4-BE49-F238E27FC236}">
                <a16:creationId xmlns:a16="http://schemas.microsoft.com/office/drawing/2014/main" id="{DA0D0D41-F192-BB78-ECAB-03B4E793A3BE}"/>
              </a:ext>
            </a:extLst>
          </p:cNvPr>
          <p:cNvPicPr>
            <a:picLocks noChangeAspect="1"/>
          </p:cNvPicPr>
          <p:nvPr/>
        </p:nvPicPr>
        <p:blipFill>
          <a:blip r:embed="rId5"/>
          <a:stretch>
            <a:fillRect/>
          </a:stretch>
        </p:blipFill>
        <p:spPr>
          <a:xfrm>
            <a:off x="2813612" y="203839"/>
            <a:ext cx="6419644" cy="2341067"/>
          </a:xfrm>
          <a:prstGeom prst="rect">
            <a:avLst/>
          </a:prstGeom>
        </p:spPr>
      </p:pic>
    </p:spTree>
    <p:custDataLst>
      <p:tags r:id="rId1"/>
    </p:custDataLst>
    <p:extLst>
      <p:ext uri="{BB962C8B-B14F-4D97-AF65-F5344CB8AC3E}">
        <p14:creationId xmlns:p14="http://schemas.microsoft.com/office/powerpoint/2010/main" val="9554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3" presetClass="entr" presetSubtype="3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4*#ppt_w"/>
                                          </p:val>
                                        </p:tav>
                                        <p:tav tm="100000">
                                          <p:val>
                                            <p:strVal val="#ppt_w"/>
                                          </p:val>
                                        </p:tav>
                                      </p:tavLst>
                                    </p:anim>
                                    <p:anim calcmode="lin" valueType="num">
                                      <p:cBhvr>
                                        <p:cTn id="14" dur="500" fill="hold"/>
                                        <p:tgtEl>
                                          <p:spTgt spid="7"/>
                                        </p:tgtEl>
                                        <p:attrNameLst>
                                          <p:attrName>ppt_h</p:attrName>
                                        </p:attrNameLst>
                                      </p:cBhvr>
                                      <p:tavLst>
                                        <p:tav tm="0">
                                          <p:val>
                                            <p:strVal val="4*#ppt_h"/>
                                          </p:val>
                                        </p:tav>
                                        <p:tav tm="100000">
                                          <p:val>
                                            <p:strVal val="#ppt_h"/>
                                          </p:val>
                                        </p:tav>
                                      </p:tavLst>
                                    </p:anim>
                                  </p:childTnLst>
                                </p:cTn>
                              </p:par>
                            </p:childTnLst>
                          </p:cTn>
                        </p:par>
                        <p:par>
                          <p:cTn id="15" fill="hold">
                            <p:stCondLst>
                              <p:cond delay="1000"/>
                            </p:stCondLst>
                            <p:childTnLst>
                              <p:par>
                                <p:cTn id="16" presetID="23" presetClass="entr" presetSubtype="3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4*#ppt_w"/>
                                          </p:val>
                                        </p:tav>
                                        <p:tav tm="100000">
                                          <p:val>
                                            <p:strVal val="#ppt_w"/>
                                          </p:val>
                                        </p:tav>
                                      </p:tavLst>
                                    </p:anim>
                                    <p:anim calcmode="lin" valueType="num">
                                      <p:cBhvr>
                                        <p:cTn id="19"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7"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15"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9"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11"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13"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21"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20"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9" name="图片 18">
            <a:extLst>
              <a:ext uri="{FF2B5EF4-FFF2-40B4-BE49-F238E27FC236}">
                <a16:creationId xmlns:a16="http://schemas.microsoft.com/office/drawing/2014/main" id="{8B96371D-209B-4B2C-8044-B4A1C8EAF0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711" y="1206742"/>
            <a:ext cx="3743935" cy="4371217"/>
          </a:xfrm>
          <a:prstGeom prst="rect">
            <a:avLst/>
          </a:prstGeom>
        </p:spPr>
      </p:pic>
      <p:pic>
        <p:nvPicPr>
          <p:cNvPr id="17" name="图片 16">
            <a:extLst>
              <a:ext uri="{FF2B5EF4-FFF2-40B4-BE49-F238E27FC236}">
                <a16:creationId xmlns:a16="http://schemas.microsoft.com/office/drawing/2014/main" id="{55BC10A6-8091-4C49-B371-B81F0735D2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50546" y="2346960"/>
            <a:ext cx="2482132" cy="3494011"/>
          </a:xfrm>
          <a:prstGeom prst="rect">
            <a:avLst/>
          </a:prstGeom>
        </p:spPr>
      </p:pic>
      <p:pic>
        <p:nvPicPr>
          <p:cNvPr id="24" name="图片 23">
            <a:extLst>
              <a:ext uri="{FF2B5EF4-FFF2-40B4-BE49-F238E27FC236}">
                <a16:creationId xmlns:a16="http://schemas.microsoft.com/office/drawing/2014/main" id="{B96EEB0E-06E4-4B58-AD72-1A1938B618BE}"/>
              </a:ext>
            </a:extLst>
          </p:cNvPr>
          <p:cNvPicPr>
            <a:picLocks noChangeAspect="1"/>
          </p:cNvPicPr>
          <p:nvPr/>
        </p:nvPicPr>
        <p:blipFill>
          <a:blip r:embed="rId10"/>
          <a:stretch>
            <a:fillRect/>
          </a:stretch>
        </p:blipFill>
        <p:spPr>
          <a:xfrm>
            <a:off x="-14490" y="1"/>
            <a:ext cx="12220979" cy="6857999"/>
          </a:xfrm>
          <a:prstGeom prst="rect">
            <a:avLst/>
          </a:prstGeom>
        </p:spPr>
      </p:pic>
      <p:pic>
        <p:nvPicPr>
          <p:cNvPr id="28" name="图片 27">
            <a:extLst>
              <a:ext uri="{FF2B5EF4-FFF2-40B4-BE49-F238E27FC236}">
                <a16:creationId xmlns:a16="http://schemas.microsoft.com/office/drawing/2014/main" id="{19363BD8-DC73-40DB-AB56-F451B8071566}"/>
              </a:ext>
            </a:extLst>
          </p:cNvPr>
          <p:cNvPicPr>
            <a:picLocks noChangeAspect="1"/>
          </p:cNvPicPr>
          <p:nvPr/>
        </p:nvPicPr>
        <p:blipFill>
          <a:blip r:embed="rId11"/>
          <a:stretch>
            <a:fillRect/>
          </a:stretch>
        </p:blipFill>
        <p:spPr>
          <a:xfrm>
            <a:off x="9162952" y="596368"/>
            <a:ext cx="3000069" cy="3381171"/>
          </a:xfrm>
          <a:prstGeom prst="rect">
            <a:avLst/>
          </a:prstGeom>
        </p:spPr>
      </p:pic>
      <p:pic>
        <p:nvPicPr>
          <p:cNvPr id="27" name="图片 26">
            <a:extLst>
              <a:ext uri="{FF2B5EF4-FFF2-40B4-BE49-F238E27FC236}">
                <a16:creationId xmlns:a16="http://schemas.microsoft.com/office/drawing/2014/main" id="{A8007010-92B0-4578-832E-9A9B54EABFE7}"/>
              </a:ext>
            </a:extLst>
          </p:cNvPr>
          <p:cNvPicPr>
            <a:picLocks noChangeAspect="1"/>
          </p:cNvPicPr>
          <p:nvPr/>
        </p:nvPicPr>
        <p:blipFill>
          <a:blip r:embed="rId12"/>
          <a:stretch>
            <a:fillRect/>
          </a:stretch>
        </p:blipFill>
        <p:spPr>
          <a:xfrm>
            <a:off x="409556" y="1659696"/>
            <a:ext cx="1534350" cy="2304546"/>
          </a:xfrm>
          <a:prstGeom prst="rect">
            <a:avLst/>
          </a:prstGeom>
        </p:spPr>
      </p:pic>
      <p:pic>
        <p:nvPicPr>
          <p:cNvPr id="3" name="图片 2">
            <a:extLst>
              <a:ext uri="{FF2B5EF4-FFF2-40B4-BE49-F238E27FC236}">
                <a16:creationId xmlns:a16="http://schemas.microsoft.com/office/drawing/2014/main" id="{6963917E-47E0-426D-BC3E-F70EC92AACC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101" y="-2375385"/>
            <a:ext cx="7953344" cy="795334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B221F1A-41EE-99CA-C0C4-CB8A48D10F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10963" y="91440"/>
            <a:ext cx="1538824" cy="1538824"/>
          </a:xfrm>
          <a:prstGeom prst="rect">
            <a:avLst/>
          </a:prstGeom>
        </p:spPr>
      </p:pic>
    </p:spTree>
    <p:extLst>
      <p:ext uri="{BB962C8B-B14F-4D97-AF65-F5344CB8AC3E}">
        <p14:creationId xmlns:p14="http://schemas.microsoft.com/office/powerpoint/2010/main" val="3854602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7037412-EE8B-4DE4-BE96-1F9F6844C10B}"/>
              </a:ext>
            </a:extLst>
          </p:cNvPr>
          <p:cNvPicPr>
            <a:picLocks noChangeAspect="1"/>
          </p:cNvPicPr>
          <p:nvPr/>
        </p:nvPicPr>
        <p:blipFill rotWithShape="1">
          <a:blip r:embed="rId4">
            <a:extLst>
              <a:ext uri="{28A0092B-C50C-407E-A947-70E740481C1C}">
                <a14:useLocalDpi xmlns:a14="http://schemas.microsoft.com/office/drawing/2010/main" val="0"/>
              </a:ext>
            </a:extLst>
          </a:blip>
          <a:srcRect l="19001" t="64205" r="44880" b="-231"/>
          <a:stretch/>
        </p:blipFill>
        <p:spPr>
          <a:xfrm>
            <a:off x="-97064" y="2204340"/>
            <a:ext cx="4684541" cy="4728290"/>
          </a:xfrm>
          <a:prstGeom prst="rect">
            <a:avLst/>
          </a:prstGeom>
        </p:spPr>
      </p:pic>
      <p:pic>
        <p:nvPicPr>
          <p:cNvPr id="21" name="Picture 20">
            <a:extLst>
              <a:ext uri="{FF2B5EF4-FFF2-40B4-BE49-F238E27FC236}">
                <a16:creationId xmlns:a16="http://schemas.microsoft.com/office/drawing/2014/main" id="{87F7A67E-26A4-4D1E-84E2-376CD4A1BA73}"/>
              </a:ext>
            </a:extLst>
          </p:cNvPr>
          <p:cNvPicPr>
            <a:picLocks noChangeAspect="1"/>
          </p:cNvPicPr>
          <p:nvPr/>
        </p:nvPicPr>
        <p:blipFill rotWithShape="1">
          <a:blip r:embed="rId5">
            <a:extLst>
              <a:ext uri="{28A0092B-C50C-407E-A947-70E740481C1C}">
                <a14:useLocalDpi xmlns:a14="http://schemas.microsoft.com/office/drawing/2010/main" val="0"/>
              </a:ext>
            </a:extLst>
          </a:blip>
          <a:srcRect l="60933" b="78077"/>
          <a:stretch/>
        </p:blipFill>
        <p:spPr>
          <a:xfrm rot="1002481">
            <a:off x="8533514" y="600822"/>
            <a:ext cx="4828588" cy="2742013"/>
          </a:xfrm>
          <a:prstGeom prst="rect">
            <a:avLst/>
          </a:prstGeom>
        </p:spPr>
      </p:pic>
      <p:pic>
        <p:nvPicPr>
          <p:cNvPr id="27" name="Picture 26">
            <a:hlinkClick r:id="" action="ppaction://hlinkshowjump?jump=nextslide"/>
            <a:extLst>
              <a:ext uri="{FF2B5EF4-FFF2-40B4-BE49-F238E27FC236}">
                <a16:creationId xmlns:a16="http://schemas.microsoft.com/office/drawing/2014/main" id="{CDC976EF-0C81-4D7B-8383-8DC4EB43AF2C}"/>
              </a:ext>
            </a:extLst>
          </p:cNvPr>
          <p:cNvPicPr>
            <a:picLocks noChangeAspect="1"/>
          </p:cNvPicPr>
          <p:nvPr/>
        </p:nvPicPr>
        <p:blipFill>
          <a:blip r:embed="rId6"/>
          <a:stretch>
            <a:fillRect/>
          </a:stretch>
        </p:blipFill>
        <p:spPr>
          <a:xfrm>
            <a:off x="3871984" y="1653937"/>
            <a:ext cx="963251" cy="1286367"/>
          </a:xfrm>
          <a:prstGeom prst="rect">
            <a:avLst/>
          </a:prstGeom>
        </p:spPr>
      </p:pic>
      <p:pic>
        <p:nvPicPr>
          <p:cNvPr id="28" name="Picture 27">
            <a:extLst>
              <a:ext uri="{FF2B5EF4-FFF2-40B4-BE49-F238E27FC236}">
                <a16:creationId xmlns:a16="http://schemas.microsoft.com/office/drawing/2014/main" id="{B45A4C64-4355-451A-BB30-1C09B39F57F5}"/>
              </a:ext>
            </a:extLst>
          </p:cNvPr>
          <p:cNvPicPr>
            <a:picLocks noChangeAspect="1"/>
          </p:cNvPicPr>
          <p:nvPr/>
        </p:nvPicPr>
        <p:blipFill>
          <a:blip r:embed="rId7"/>
          <a:stretch>
            <a:fillRect/>
          </a:stretch>
        </p:blipFill>
        <p:spPr>
          <a:xfrm>
            <a:off x="5669421" y="1664382"/>
            <a:ext cx="1018120" cy="1286367"/>
          </a:xfrm>
          <a:prstGeom prst="rect">
            <a:avLst/>
          </a:prstGeom>
        </p:spPr>
      </p:pic>
      <p:grpSp>
        <p:nvGrpSpPr>
          <p:cNvPr id="29" name="Group 28">
            <a:extLst>
              <a:ext uri="{FF2B5EF4-FFF2-40B4-BE49-F238E27FC236}">
                <a16:creationId xmlns:a16="http://schemas.microsoft.com/office/drawing/2014/main" id="{916316DF-EF49-4E26-9F15-936AAB83F8D2}"/>
              </a:ext>
            </a:extLst>
          </p:cNvPr>
          <p:cNvGrpSpPr/>
          <p:nvPr/>
        </p:nvGrpSpPr>
        <p:grpSpPr>
          <a:xfrm>
            <a:off x="7490772" y="1768265"/>
            <a:ext cx="844061" cy="843934"/>
            <a:chOff x="3782897" y="1746289"/>
            <a:chExt cx="844061" cy="843934"/>
          </a:xfrm>
        </p:grpSpPr>
        <p:pic>
          <p:nvPicPr>
            <p:cNvPr id="30" name="Picture 29">
              <a:extLst>
                <a:ext uri="{FF2B5EF4-FFF2-40B4-BE49-F238E27FC236}">
                  <a16:creationId xmlns:a16="http://schemas.microsoft.com/office/drawing/2014/main" id="{2F6DD2CB-18CC-41F5-97CF-28EDE10DEF2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67" t="1501" r="85579" b="-3366"/>
            <a:stretch/>
          </p:blipFill>
          <p:spPr>
            <a:xfrm>
              <a:off x="3782897" y="1765701"/>
              <a:ext cx="844061" cy="824522"/>
            </a:xfrm>
            <a:prstGeom prst="rect">
              <a:avLst/>
            </a:prstGeom>
          </p:spPr>
        </p:pic>
        <p:sp>
          <p:nvSpPr>
            <p:cNvPr id="31" name="TextBox 30">
              <a:extLst>
                <a:ext uri="{FF2B5EF4-FFF2-40B4-BE49-F238E27FC236}">
                  <a16:creationId xmlns:a16="http://schemas.microsoft.com/office/drawing/2014/main" id="{EFBE27E5-BF32-421C-BCFA-777EDDDB7640}"/>
                </a:ext>
              </a:extLst>
            </p:cNvPr>
            <p:cNvSpPr txBox="1"/>
            <p:nvPr/>
          </p:nvSpPr>
          <p:spPr>
            <a:xfrm>
              <a:off x="3813852" y="1746289"/>
              <a:ext cx="7663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VN Bo Quen" panose="04040804060802020203" pitchFamily="82" charset="0"/>
                  <a:ea typeface="+mn-ea"/>
                  <a:cs typeface="Arial" panose="020B0604020202020204" pitchFamily="34" charset="0"/>
                </a:rPr>
                <a:t>3</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7" name="Picture 6">
            <a:extLst>
              <a:ext uri="{FF2B5EF4-FFF2-40B4-BE49-F238E27FC236}">
                <a16:creationId xmlns:a16="http://schemas.microsoft.com/office/drawing/2014/main" id="{0514208C-5A7C-47B5-942D-3A393C7694AE}"/>
              </a:ext>
            </a:extLst>
          </p:cNvPr>
          <p:cNvPicPr>
            <a:picLocks noChangeAspect="1"/>
          </p:cNvPicPr>
          <p:nvPr/>
        </p:nvPicPr>
        <p:blipFill rotWithShape="1">
          <a:blip r:embed="rId5">
            <a:extLst>
              <a:ext uri="{28A0092B-C50C-407E-A947-70E740481C1C}">
                <a14:useLocalDpi xmlns:a14="http://schemas.microsoft.com/office/drawing/2010/main" val="0"/>
              </a:ext>
            </a:extLst>
          </a:blip>
          <a:srcRect l="72557" t="39590" r="19970" b="54051"/>
          <a:stretch/>
        </p:blipFill>
        <p:spPr>
          <a:xfrm>
            <a:off x="3340363" y="1463004"/>
            <a:ext cx="1846046" cy="1589649"/>
          </a:xfrm>
          <a:prstGeom prst="rect">
            <a:avLst/>
          </a:prstGeom>
        </p:spPr>
      </p:pic>
      <p:pic>
        <p:nvPicPr>
          <p:cNvPr id="13" name="Picture 12">
            <a:extLst>
              <a:ext uri="{FF2B5EF4-FFF2-40B4-BE49-F238E27FC236}">
                <a16:creationId xmlns:a16="http://schemas.microsoft.com/office/drawing/2014/main" id="{EEA7703E-1B81-43CF-BF4F-922AFB7B4633}"/>
              </a:ext>
            </a:extLst>
          </p:cNvPr>
          <p:cNvPicPr>
            <a:picLocks noChangeAspect="1"/>
          </p:cNvPicPr>
          <p:nvPr/>
        </p:nvPicPr>
        <p:blipFill rotWithShape="1">
          <a:blip r:embed="rId5">
            <a:extLst>
              <a:ext uri="{28A0092B-C50C-407E-A947-70E740481C1C}">
                <a14:useLocalDpi xmlns:a14="http://schemas.microsoft.com/office/drawing/2010/main" val="0"/>
              </a:ext>
            </a:extLst>
          </a:blip>
          <a:srcRect l="72557" t="39590" r="19970" b="54051"/>
          <a:stretch/>
        </p:blipFill>
        <p:spPr>
          <a:xfrm>
            <a:off x="5233120" y="1454314"/>
            <a:ext cx="1846046" cy="1589649"/>
          </a:xfrm>
          <a:prstGeom prst="rect">
            <a:avLst/>
          </a:prstGeom>
        </p:spPr>
      </p:pic>
      <p:pic>
        <p:nvPicPr>
          <p:cNvPr id="14" name="Picture 13">
            <a:extLst>
              <a:ext uri="{FF2B5EF4-FFF2-40B4-BE49-F238E27FC236}">
                <a16:creationId xmlns:a16="http://schemas.microsoft.com/office/drawing/2014/main" id="{94240EC7-5D5C-41BA-A4C0-6E3C604BD052}"/>
              </a:ext>
            </a:extLst>
          </p:cNvPr>
          <p:cNvPicPr>
            <a:picLocks noChangeAspect="1"/>
          </p:cNvPicPr>
          <p:nvPr/>
        </p:nvPicPr>
        <p:blipFill rotWithShape="1">
          <a:blip r:embed="rId5">
            <a:extLst>
              <a:ext uri="{28A0092B-C50C-407E-A947-70E740481C1C}">
                <a14:useLocalDpi xmlns:a14="http://schemas.microsoft.com/office/drawing/2010/main" val="0"/>
              </a:ext>
            </a:extLst>
          </a:blip>
          <a:srcRect l="72557" t="39590" r="19970" b="54051"/>
          <a:stretch/>
        </p:blipFill>
        <p:spPr>
          <a:xfrm>
            <a:off x="6924630" y="1463004"/>
            <a:ext cx="1846046" cy="1589649"/>
          </a:xfrm>
          <a:prstGeom prst="rect">
            <a:avLst/>
          </a:prstGeom>
        </p:spPr>
      </p:pic>
      <p:sp>
        <p:nvSpPr>
          <p:cNvPr id="35" name="Rectangle: Rounded Corners 34">
            <a:extLst>
              <a:ext uri="{FF2B5EF4-FFF2-40B4-BE49-F238E27FC236}">
                <a16:creationId xmlns:a16="http://schemas.microsoft.com/office/drawing/2014/main" id="{2849DE4F-EC62-4D17-A0B5-10B91BFAA6A0}"/>
              </a:ext>
            </a:extLst>
          </p:cNvPr>
          <p:cNvSpPr/>
          <p:nvPr/>
        </p:nvSpPr>
        <p:spPr>
          <a:xfrm>
            <a:off x="3448534" y="215030"/>
            <a:ext cx="5613010" cy="642722"/>
          </a:xfrm>
          <a:prstGeom prst="roundRect">
            <a:avLst>
              <a:gd name="adj" fmla="val 5000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Rounded Corners 35">
            <a:extLst>
              <a:ext uri="{FF2B5EF4-FFF2-40B4-BE49-F238E27FC236}">
                <a16:creationId xmlns:a16="http://schemas.microsoft.com/office/drawing/2014/main" id="{75C6F47F-FC5D-47A7-A406-F1C3F7DA8DFE}"/>
              </a:ext>
            </a:extLst>
          </p:cNvPr>
          <p:cNvSpPr/>
          <p:nvPr/>
        </p:nvSpPr>
        <p:spPr>
          <a:xfrm>
            <a:off x="3448534" y="216731"/>
            <a:ext cx="5613010" cy="642722"/>
          </a:xfrm>
          <a:prstGeom prst="roundRect">
            <a:avLst>
              <a:gd name="adj" fmla="val 50000"/>
            </a:avLst>
          </a:prstGeom>
          <a:solidFill>
            <a:srgbClr val="DBDE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3258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FB2234-A239-45E1-B647-EAC3F2CD44C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8881" b="28846"/>
          <a:stretch/>
        </p:blipFill>
        <p:spPr>
          <a:xfrm>
            <a:off x="523158" y="407568"/>
            <a:ext cx="5924851" cy="4600135"/>
          </a:xfrm>
          <a:prstGeom prst="rect">
            <a:avLst/>
          </a:prstGeom>
        </p:spPr>
      </p:pic>
      <p:pic>
        <p:nvPicPr>
          <p:cNvPr id="8" name="Picture 7">
            <a:extLst>
              <a:ext uri="{FF2B5EF4-FFF2-40B4-BE49-F238E27FC236}">
                <a16:creationId xmlns:a16="http://schemas.microsoft.com/office/drawing/2014/main" id="{D1A180AF-28AC-46F1-AA98-7B965CF37826}"/>
              </a:ext>
            </a:extLst>
          </p:cNvPr>
          <p:cNvPicPr>
            <a:picLocks noChangeAspect="1"/>
          </p:cNvPicPr>
          <p:nvPr/>
        </p:nvPicPr>
        <p:blipFill rotWithShape="1">
          <a:blip r:embed="rId6">
            <a:extLst>
              <a:ext uri="{28A0092B-C50C-407E-A947-70E740481C1C}">
                <a14:useLocalDpi xmlns:a14="http://schemas.microsoft.com/office/drawing/2010/main" val="0"/>
              </a:ext>
            </a:extLst>
          </a:blip>
          <a:srcRect l="60933" b="78077"/>
          <a:stretch/>
        </p:blipFill>
        <p:spPr>
          <a:xfrm rot="8847699" flipV="1">
            <a:off x="-1187175" y="4255124"/>
            <a:ext cx="5132809" cy="291219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C0F5CF4C-CEE2-4E72-B6A5-EB273A2308F1}"/>
                  </a:ext>
                </a:extLst>
              </p:cNvPr>
              <p:cNvSpPr txBox="1"/>
              <p:nvPr/>
            </p:nvSpPr>
            <p:spPr>
              <a:xfrm>
                <a:off x="947682" y="1662690"/>
                <a:ext cx="4864323" cy="1288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lang="en-US" sz="5400" b="1" i="1" smtClean="0">
                            <a:latin typeface="Cambria Math" panose="02040503050406030204" pitchFamily="18" charset="0"/>
                          </a:rPr>
                        </m:ctrlPr>
                      </m:fPr>
                      <m:num>
                        <m:r>
                          <a:rPr lang="en-US" sz="5400" b="1" i="0" smtClean="0">
                            <a:latin typeface="Cambria Math"/>
                          </a:rPr>
                          <m:t> </m:t>
                        </m:r>
                        <m:r>
                          <a:rPr lang="en-US" sz="5400" b="1" i="0" smtClean="0">
                            <a:latin typeface="Cambria Math" panose="02040503050406030204" pitchFamily="18" charset="0"/>
                          </a:rPr>
                          <m:t>𝟏</m:t>
                        </m:r>
                        <m:r>
                          <a:rPr lang="en-US" sz="5400" b="1" i="0" smtClean="0">
                            <a:latin typeface="Cambria Math"/>
                          </a:rPr>
                          <m:t> </m:t>
                        </m:r>
                      </m:num>
                      <m:den>
                        <m:r>
                          <a:rPr lang="en-US" sz="5400" b="1" i="0" smtClean="0">
                            <a:latin typeface="Cambria Math" panose="02040503050406030204" pitchFamily="18" charset="0"/>
                          </a:rPr>
                          <m:t>𝟐</m:t>
                        </m:r>
                      </m:den>
                    </m:f>
                  </m:oMath>
                </a14:m>
                <a:r>
                  <a:rPr lang="en-US" sz="4800" b="1" dirty="0">
                    <a:latin typeface="Cambria" panose="02040503050406030204" pitchFamily="18" charset="0"/>
                    <a:ea typeface="Cambria" panose="02040503050406030204" pitchFamily="18" charset="0"/>
                    <a:cs typeface="Times New Roman" panose="02020603050405020304" pitchFamily="18" charset="0"/>
                  </a:rPr>
                  <a:t> ha = …… m</a:t>
                </a:r>
                <a:r>
                  <a:rPr lang="en-US" sz="4800" b="1" baseline="30000" dirty="0">
                    <a:latin typeface="Cambria" panose="02040503050406030204" pitchFamily="18" charset="0"/>
                    <a:ea typeface="Cambria" panose="02040503050406030204" pitchFamily="18" charset="0"/>
                    <a:cs typeface="Times New Roman" panose="02020603050405020304" pitchFamily="18" charset="0"/>
                  </a:rPr>
                  <a:t>2 </a:t>
                </a:r>
                <a:endParaRPr kumimoji="0" lang="vi-VN" sz="48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C0F5CF4C-CEE2-4E72-B6A5-EB273A2308F1}"/>
                  </a:ext>
                </a:extLst>
              </p:cNvPr>
              <p:cNvSpPr txBox="1">
                <a:spLocks noRot="1" noChangeAspect="1" noMove="1" noResize="1" noEditPoints="1" noAdjustHandles="1" noChangeArrowheads="1" noChangeShapeType="1" noTextEdit="1"/>
              </p:cNvSpPr>
              <p:nvPr/>
            </p:nvSpPr>
            <p:spPr>
              <a:xfrm>
                <a:off x="947682" y="1662690"/>
                <a:ext cx="4864323" cy="1288686"/>
              </a:xfrm>
              <a:prstGeom prst="rect">
                <a:avLst/>
              </a:prstGeom>
              <a:blipFill>
                <a:blip r:embed="rId7"/>
                <a:stretch>
                  <a:fillRect b="-8531"/>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EA817B8F-F5C6-42B4-A1C0-E28B6370E269}"/>
              </a:ext>
            </a:extLst>
          </p:cNvPr>
          <p:cNvGrpSpPr/>
          <p:nvPr/>
        </p:nvGrpSpPr>
        <p:grpSpPr>
          <a:xfrm>
            <a:off x="6448009" y="2109393"/>
            <a:ext cx="5306934" cy="1013123"/>
            <a:chOff x="6448009" y="2109393"/>
            <a:chExt cx="5306934" cy="1013123"/>
          </a:xfrm>
        </p:grpSpPr>
        <p:pic>
          <p:nvPicPr>
            <p:cNvPr id="10" name="Picture 9">
              <a:extLst>
                <a:ext uri="{FF2B5EF4-FFF2-40B4-BE49-F238E27FC236}">
                  <a16:creationId xmlns:a16="http://schemas.microsoft.com/office/drawing/2014/main" id="{5D83008B-2F0C-4B0B-A33C-B5023C9CAE2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48009" y="2109393"/>
              <a:ext cx="5306934" cy="1013123"/>
            </a:xfrm>
            <a:prstGeom prst="rect">
              <a:avLst/>
            </a:prstGeom>
          </p:spPr>
        </p:pic>
        <p:sp>
          <p:nvSpPr>
            <p:cNvPr id="16" name="TextBox 15">
              <a:extLst>
                <a:ext uri="{FF2B5EF4-FFF2-40B4-BE49-F238E27FC236}">
                  <a16:creationId xmlns:a16="http://schemas.microsoft.com/office/drawing/2014/main" id="{B02CC37F-202B-4500-9B68-C0C27744E5F8}"/>
                </a:ext>
              </a:extLst>
            </p:cNvPr>
            <p:cNvSpPr txBox="1"/>
            <p:nvPr/>
          </p:nvSpPr>
          <p:spPr>
            <a:xfrm>
              <a:off x="6669314" y="2230677"/>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5 000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 name="Group 1">
            <a:extLst>
              <a:ext uri="{FF2B5EF4-FFF2-40B4-BE49-F238E27FC236}">
                <a16:creationId xmlns:a16="http://schemas.microsoft.com/office/drawing/2014/main" id="{DF03065D-90EE-44D1-BB44-2095C1BF29AA}"/>
              </a:ext>
            </a:extLst>
          </p:cNvPr>
          <p:cNvGrpSpPr/>
          <p:nvPr/>
        </p:nvGrpSpPr>
        <p:grpSpPr>
          <a:xfrm>
            <a:off x="6448009" y="754809"/>
            <a:ext cx="5306934" cy="1013123"/>
            <a:chOff x="6448009" y="754809"/>
            <a:chExt cx="5306934" cy="1013123"/>
          </a:xfrm>
        </p:grpSpPr>
        <p:pic>
          <p:nvPicPr>
            <p:cNvPr id="9" name="Picture 8">
              <a:extLst>
                <a:ext uri="{FF2B5EF4-FFF2-40B4-BE49-F238E27FC236}">
                  <a16:creationId xmlns:a16="http://schemas.microsoft.com/office/drawing/2014/main" id="{E18A9C03-5C2A-4674-A285-EA5447F7C6C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48009" y="754809"/>
              <a:ext cx="5306934" cy="1013123"/>
            </a:xfrm>
            <a:prstGeom prst="rect">
              <a:avLst/>
            </a:prstGeom>
          </p:spPr>
        </p:pic>
        <p:sp>
          <p:nvSpPr>
            <p:cNvPr id="17" name="TextBox 16">
              <a:extLst>
                <a:ext uri="{FF2B5EF4-FFF2-40B4-BE49-F238E27FC236}">
                  <a16:creationId xmlns:a16="http://schemas.microsoft.com/office/drawing/2014/main" id="{1F3C723B-20CD-4A21-AFF6-2D0E950067F9}"/>
                </a:ext>
              </a:extLst>
            </p:cNvPr>
            <p:cNvSpPr txBox="1"/>
            <p:nvPr/>
          </p:nvSpPr>
          <p:spPr>
            <a:xfrm>
              <a:off x="6534149" y="916742"/>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10 000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6FC5A0A8-0416-4CF6-B03A-635AC91608AE}"/>
              </a:ext>
            </a:extLst>
          </p:cNvPr>
          <p:cNvGrpSpPr/>
          <p:nvPr/>
        </p:nvGrpSpPr>
        <p:grpSpPr>
          <a:xfrm>
            <a:off x="6432432" y="3551589"/>
            <a:ext cx="5306934" cy="1013123"/>
            <a:chOff x="6403865" y="3423328"/>
            <a:chExt cx="5306934" cy="1013123"/>
          </a:xfrm>
        </p:grpSpPr>
        <p:pic>
          <p:nvPicPr>
            <p:cNvPr id="11" name="Picture 10">
              <a:extLst>
                <a:ext uri="{FF2B5EF4-FFF2-40B4-BE49-F238E27FC236}">
                  <a16:creationId xmlns:a16="http://schemas.microsoft.com/office/drawing/2014/main" id="{3556E039-E4F8-4595-AACC-F7906121E8B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03865" y="3423328"/>
              <a:ext cx="5306934" cy="1013123"/>
            </a:xfrm>
            <a:prstGeom prst="rect">
              <a:avLst/>
            </a:prstGeom>
          </p:spPr>
        </p:pic>
        <p:sp>
          <p:nvSpPr>
            <p:cNvPr id="18" name="TextBox 17">
              <a:extLst>
                <a:ext uri="{FF2B5EF4-FFF2-40B4-BE49-F238E27FC236}">
                  <a16:creationId xmlns:a16="http://schemas.microsoft.com/office/drawing/2014/main" id="{ADB001D3-1A19-483E-AA96-418C72FA4EA4}"/>
                </a:ext>
              </a:extLst>
            </p:cNvPr>
            <p:cNvSpPr txBox="1"/>
            <p:nvPr/>
          </p:nvSpPr>
          <p:spPr>
            <a:xfrm>
              <a:off x="6640747" y="3592605"/>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500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1E8D247B-3A83-43F7-B8F7-3DAD234C365E}"/>
              </a:ext>
            </a:extLst>
          </p:cNvPr>
          <p:cNvGrpSpPr/>
          <p:nvPr/>
        </p:nvGrpSpPr>
        <p:grpSpPr>
          <a:xfrm>
            <a:off x="6374508" y="5135690"/>
            <a:ext cx="5306934" cy="1013123"/>
            <a:chOff x="6403153" y="4698096"/>
            <a:chExt cx="5306934" cy="1013123"/>
          </a:xfrm>
        </p:grpSpPr>
        <p:pic>
          <p:nvPicPr>
            <p:cNvPr id="12" name="Picture 11">
              <a:extLst>
                <a:ext uri="{FF2B5EF4-FFF2-40B4-BE49-F238E27FC236}">
                  <a16:creationId xmlns:a16="http://schemas.microsoft.com/office/drawing/2014/main" id="{9E3BBB71-B821-4356-8D99-AF4F19D629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03153" y="4698096"/>
              <a:ext cx="5306934" cy="1013123"/>
            </a:xfrm>
            <a:prstGeom prst="rect">
              <a:avLst/>
            </a:prstGeom>
          </p:spPr>
        </p:pic>
        <p:sp>
          <p:nvSpPr>
            <p:cNvPr id="19" name="TextBox 18">
              <a:extLst>
                <a:ext uri="{FF2B5EF4-FFF2-40B4-BE49-F238E27FC236}">
                  <a16:creationId xmlns:a16="http://schemas.microsoft.com/office/drawing/2014/main" id="{F56D326F-6595-438E-A2E0-BD54D30D72EB}"/>
                </a:ext>
              </a:extLst>
            </p:cNvPr>
            <p:cNvSpPr txBox="1"/>
            <p:nvPr/>
          </p:nvSpPr>
          <p:spPr>
            <a:xfrm>
              <a:off x="6701870" y="4846233"/>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F072E"/>
                  </a:solidFill>
                  <a:latin typeface="Cambria" panose="02040503050406030204" pitchFamily="18" charset="0"/>
                  <a:ea typeface="Cambria" panose="02040503050406030204" pitchFamily="18" charset="0"/>
                  <a:cs typeface="Arial" panose="020B0604020202020204" pitchFamily="34" charset="0"/>
                </a:rPr>
                <a:t>1 000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1" name="TextBox 20">
            <a:extLst>
              <a:ext uri="{FF2B5EF4-FFF2-40B4-BE49-F238E27FC236}">
                <a16:creationId xmlns:a16="http://schemas.microsoft.com/office/drawing/2014/main" id="{ACB5F0C0-7270-401E-8394-41B4DC6CCFF6}"/>
              </a:ext>
            </a:extLst>
          </p:cNvPr>
          <p:cNvSpPr txBox="1"/>
          <p:nvPr/>
        </p:nvSpPr>
        <p:spPr>
          <a:xfrm>
            <a:off x="2209941" y="395870"/>
            <a:ext cx="23398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1</a:t>
            </a: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C9393007-95C3-4708-ADDE-4FDB0B5B2C49}"/>
              </a:ext>
            </a:extLst>
          </p:cNvPr>
          <p:cNvGrpSpPr/>
          <p:nvPr/>
        </p:nvGrpSpPr>
        <p:grpSpPr>
          <a:xfrm>
            <a:off x="8900981" y="363958"/>
            <a:ext cx="2865137" cy="533008"/>
            <a:chOff x="804761" y="660266"/>
            <a:chExt cx="4127323" cy="533008"/>
          </a:xfrm>
        </p:grpSpPr>
        <p:sp>
          <p:nvSpPr>
            <p:cNvPr id="24" name="TextBox 23">
              <a:extLst>
                <a:ext uri="{FF2B5EF4-FFF2-40B4-BE49-F238E27FC236}">
                  <a16:creationId xmlns:a16="http://schemas.microsoft.com/office/drawing/2014/main" id="{F2253E01-A088-4D3C-9AE6-8A8E18CA5B1D}"/>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8317A87-F20F-46D3-B10C-B1EC5E5DE958}"/>
                </a:ext>
              </a:extLst>
            </p:cNvPr>
            <p:cNvSpPr txBox="1"/>
            <p:nvPr/>
          </p:nvSpPr>
          <p:spPr>
            <a:xfrm>
              <a:off x="820858" y="660266"/>
              <a:ext cx="4111226" cy="52322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C0F770D1-9884-4050-95DC-57959C19F6CE}"/>
              </a:ext>
            </a:extLst>
          </p:cNvPr>
          <p:cNvGrpSpPr/>
          <p:nvPr/>
        </p:nvGrpSpPr>
        <p:grpSpPr>
          <a:xfrm>
            <a:off x="8879710" y="3213849"/>
            <a:ext cx="2866273" cy="533008"/>
            <a:chOff x="804761" y="670054"/>
            <a:chExt cx="4128960" cy="533008"/>
          </a:xfrm>
        </p:grpSpPr>
        <p:sp>
          <p:nvSpPr>
            <p:cNvPr id="30" name="TextBox 29">
              <a:extLst>
                <a:ext uri="{FF2B5EF4-FFF2-40B4-BE49-F238E27FC236}">
                  <a16:creationId xmlns:a16="http://schemas.microsoft.com/office/drawing/2014/main" id="{1CA7913C-FC11-4B58-AEA1-23EB2C1D7ED4}"/>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EE10BC9E-872B-457D-969D-4356EECD30D4}"/>
                </a:ext>
              </a:extLst>
            </p:cNvPr>
            <p:cNvSpPr txBox="1"/>
            <p:nvPr/>
          </p:nvSpPr>
          <p:spPr>
            <a:xfrm>
              <a:off x="822495" y="679842"/>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2DB7796D-A502-4DC5-9C70-B81D8E42F6E2}"/>
              </a:ext>
            </a:extLst>
          </p:cNvPr>
          <p:cNvGrpSpPr/>
          <p:nvPr/>
        </p:nvGrpSpPr>
        <p:grpSpPr>
          <a:xfrm>
            <a:off x="8869827" y="4760607"/>
            <a:ext cx="2853962" cy="540937"/>
            <a:chOff x="804761" y="652337"/>
            <a:chExt cx="4111226" cy="540937"/>
          </a:xfrm>
        </p:grpSpPr>
        <p:sp>
          <p:nvSpPr>
            <p:cNvPr id="33" name="TextBox 32">
              <a:extLst>
                <a:ext uri="{FF2B5EF4-FFF2-40B4-BE49-F238E27FC236}">
                  <a16:creationId xmlns:a16="http://schemas.microsoft.com/office/drawing/2014/main" id="{9DCA35C7-A53E-41C1-A75D-64D0FF015003}"/>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BD31AE3-F8AD-4F4B-BC7C-4F4C97E6A9EE}"/>
                </a:ext>
              </a:extLst>
            </p:cNvPr>
            <p:cNvSpPr txBox="1"/>
            <p:nvPr/>
          </p:nvSpPr>
          <p:spPr>
            <a:xfrm>
              <a:off x="804761" y="652337"/>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15769AE-D323-44D9-936F-1D98E91EFB98}"/>
              </a:ext>
            </a:extLst>
          </p:cNvPr>
          <p:cNvPicPr>
            <a:picLocks noChangeAspect="1"/>
          </p:cNvPicPr>
          <p:nvPr/>
        </p:nvPicPr>
        <p:blipFill>
          <a:blip r:embed="rId8"/>
          <a:stretch>
            <a:fillRect/>
          </a:stretch>
        </p:blipFill>
        <p:spPr>
          <a:xfrm flipH="1">
            <a:off x="11864374" y="992513"/>
            <a:ext cx="4154753" cy="3892100"/>
          </a:xfrm>
          <a:prstGeom prst="rect">
            <a:avLst/>
          </a:prstGeom>
        </p:spPr>
      </p:pic>
    </p:spTree>
    <p:extLst>
      <p:ext uri="{BB962C8B-B14F-4D97-AF65-F5344CB8AC3E}">
        <p14:creationId xmlns:p14="http://schemas.microsoft.com/office/powerpoint/2010/main" val="236928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35" presetClass="path" presetSubtype="0" accel="50000" decel="50000" fill="hold" nodeType="afterEffect">
                                  <p:stCondLst>
                                    <p:cond delay="0"/>
                                  </p:stCondLst>
                                  <p:childTnLst>
                                    <p:animMotion origin="layout" path="M 4.16667E-7 -2.22222E-6 L -0.54466 0.26829 " pathEditMode="relative" rAng="0" ptsTypes="AA">
                                      <p:cBhvr>
                                        <p:cTn id="37" dur="3000" fill="hold"/>
                                        <p:tgtEl>
                                          <p:spTgt spid="13"/>
                                        </p:tgtEl>
                                        <p:attrNameLst>
                                          <p:attrName>ppt_x</p:attrName>
                                          <p:attrName>ppt_y</p:attrName>
                                        </p:attrNameLst>
                                      </p:cBhvr>
                                      <p:rCtr x="-27240" y="13403"/>
                                    </p:animMotion>
                                  </p:childTnLst>
                                  <p:subTnLst>
                                    <p:audio>
                                      <p:cMediaNode>
                                        <p:cTn display="0" masterRel="sameClick">
                                          <p:stCondLst>
                                            <p:cond evt="begin" delay="0">
                                              <p:tn val="3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7037412-EE8B-4DE4-BE96-1F9F6844C10B}"/>
              </a:ext>
            </a:extLst>
          </p:cNvPr>
          <p:cNvPicPr>
            <a:picLocks noChangeAspect="1"/>
          </p:cNvPicPr>
          <p:nvPr/>
        </p:nvPicPr>
        <p:blipFill rotWithShape="1">
          <a:blip r:embed="rId4">
            <a:extLst>
              <a:ext uri="{28A0092B-C50C-407E-A947-70E740481C1C}">
                <a14:useLocalDpi xmlns:a14="http://schemas.microsoft.com/office/drawing/2010/main" val="0"/>
              </a:ext>
            </a:extLst>
          </a:blip>
          <a:srcRect l="19001" t="64205" r="44880" b="-231"/>
          <a:stretch/>
        </p:blipFill>
        <p:spPr>
          <a:xfrm>
            <a:off x="39519" y="2129710"/>
            <a:ext cx="4684541" cy="4728290"/>
          </a:xfrm>
          <a:prstGeom prst="rect">
            <a:avLst/>
          </a:prstGeom>
        </p:spPr>
      </p:pic>
      <p:pic>
        <p:nvPicPr>
          <p:cNvPr id="21" name="Picture 20">
            <a:extLst>
              <a:ext uri="{FF2B5EF4-FFF2-40B4-BE49-F238E27FC236}">
                <a16:creationId xmlns:a16="http://schemas.microsoft.com/office/drawing/2014/main" id="{87F7A67E-26A4-4D1E-84E2-376CD4A1BA73}"/>
              </a:ext>
            </a:extLst>
          </p:cNvPr>
          <p:cNvPicPr>
            <a:picLocks noChangeAspect="1"/>
          </p:cNvPicPr>
          <p:nvPr/>
        </p:nvPicPr>
        <p:blipFill rotWithShape="1">
          <a:blip r:embed="rId5">
            <a:extLst>
              <a:ext uri="{28A0092B-C50C-407E-A947-70E740481C1C}">
                <a14:useLocalDpi xmlns:a14="http://schemas.microsoft.com/office/drawing/2010/main" val="0"/>
              </a:ext>
            </a:extLst>
          </a:blip>
          <a:srcRect l="60933" b="78077"/>
          <a:stretch/>
        </p:blipFill>
        <p:spPr>
          <a:xfrm rot="1002481">
            <a:off x="8533514" y="600822"/>
            <a:ext cx="4828588" cy="2742013"/>
          </a:xfrm>
          <a:prstGeom prst="rect">
            <a:avLst/>
          </a:prstGeom>
        </p:spPr>
      </p:pic>
      <p:pic>
        <p:nvPicPr>
          <p:cNvPr id="27" name="Picture 26">
            <a:extLst>
              <a:ext uri="{FF2B5EF4-FFF2-40B4-BE49-F238E27FC236}">
                <a16:creationId xmlns:a16="http://schemas.microsoft.com/office/drawing/2014/main" id="{CDC976EF-0C81-4D7B-8383-8DC4EB43AF2C}"/>
              </a:ext>
            </a:extLst>
          </p:cNvPr>
          <p:cNvPicPr>
            <a:picLocks noChangeAspect="1"/>
          </p:cNvPicPr>
          <p:nvPr/>
        </p:nvPicPr>
        <p:blipFill>
          <a:blip r:embed="rId6"/>
          <a:stretch>
            <a:fillRect/>
          </a:stretch>
        </p:blipFill>
        <p:spPr>
          <a:xfrm>
            <a:off x="3871984" y="1653937"/>
            <a:ext cx="963251" cy="1286367"/>
          </a:xfrm>
          <a:prstGeom prst="rect">
            <a:avLst/>
          </a:prstGeom>
        </p:spPr>
      </p:pic>
      <p:pic>
        <p:nvPicPr>
          <p:cNvPr id="28" name="Picture 27">
            <a:hlinkClick r:id="" action="ppaction://hlinkshowjump?jump=nextslide"/>
            <a:extLst>
              <a:ext uri="{FF2B5EF4-FFF2-40B4-BE49-F238E27FC236}">
                <a16:creationId xmlns:a16="http://schemas.microsoft.com/office/drawing/2014/main" id="{B45A4C64-4355-451A-BB30-1C09B39F57F5}"/>
              </a:ext>
            </a:extLst>
          </p:cNvPr>
          <p:cNvPicPr>
            <a:picLocks noChangeAspect="1"/>
          </p:cNvPicPr>
          <p:nvPr/>
        </p:nvPicPr>
        <p:blipFill>
          <a:blip r:embed="rId7"/>
          <a:stretch>
            <a:fillRect/>
          </a:stretch>
        </p:blipFill>
        <p:spPr>
          <a:xfrm>
            <a:off x="5669421" y="1664382"/>
            <a:ext cx="1018120" cy="1286367"/>
          </a:xfrm>
          <a:prstGeom prst="rect">
            <a:avLst/>
          </a:prstGeom>
        </p:spPr>
      </p:pic>
      <p:grpSp>
        <p:nvGrpSpPr>
          <p:cNvPr id="29" name="Group 28">
            <a:extLst>
              <a:ext uri="{FF2B5EF4-FFF2-40B4-BE49-F238E27FC236}">
                <a16:creationId xmlns:a16="http://schemas.microsoft.com/office/drawing/2014/main" id="{916316DF-EF49-4E26-9F15-936AAB83F8D2}"/>
              </a:ext>
            </a:extLst>
          </p:cNvPr>
          <p:cNvGrpSpPr/>
          <p:nvPr/>
        </p:nvGrpSpPr>
        <p:grpSpPr>
          <a:xfrm>
            <a:off x="7490772" y="1768265"/>
            <a:ext cx="844061" cy="843934"/>
            <a:chOff x="3782897" y="1746289"/>
            <a:chExt cx="844061" cy="843934"/>
          </a:xfrm>
        </p:grpSpPr>
        <p:pic>
          <p:nvPicPr>
            <p:cNvPr id="30" name="Picture 29">
              <a:extLst>
                <a:ext uri="{FF2B5EF4-FFF2-40B4-BE49-F238E27FC236}">
                  <a16:creationId xmlns:a16="http://schemas.microsoft.com/office/drawing/2014/main" id="{2F6DD2CB-18CC-41F5-97CF-28EDE10DEF2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67" t="1501" r="85579" b="-3366"/>
            <a:stretch/>
          </p:blipFill>
          <p:spPr>
            <a:xfrm>
              <a:off x="3782897" y="1765701"/>
              <a:ext cx="844061" cy="824522"/>
            </a:xfrm>
            <a:prstGeom prst="rect">
              <a:avLst/>
            </a:prstGeom>
          </p:spPr>
        </p:pic>
        <p:sp>
          <p:nvSpPr>
            <p:cNvPr id="31" name="TextBox 30">
              <a:extLst>
                <a:ext uri="{FF2B5EF4-FFF2-40B4-BE49-F238E27FC236}">
                  <a16:creationId xmlns:a16="http://schemas.microsoft.com/office/drawing/2014/main" id="{EFBE27E5-BF32-421C-BCFA-777EDDDB7640}"/>
                </a:ext>
              </a:extLst>
            </p:cNvPr>
            <p:cNvSpPr txBox="1"/>
            <p:nvPr/>
          </p:nvSpPr>
          <p:spPr>
            <a:xfrm>
              <a:off x="3813852" y="1746289"/>
              <a:ext cx="7663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VN Bo Quen" panose="04040804060802020203" pitchFamily="82" charset="0"/>
                  <a:ea typeface="+mn-ea"/>
                  <a:cs typeface="Arial" panose="020B0604020202020204" pitchFamily="34" charset="0"/>
                </a:rPr>
                <a:t>3</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3" name="Picture 12">
            <a:extLst>
              <a:ext uri="{FF2B5EF4-FFF2-40B4-BE49-F238E27FC236}">
                <a16:creationId xmlns:a16="http://schemas.microsoft.com/office/drawing/2014/main" id="{EEA7703E-1B81-43CF-BF4F-922AFB7B4633}"/>
              </a:ext>
            </a:extLst>
          </p:cNvPr>
          <p:cNvPicPr>
            <a:picLocks noChangeAspect="1"/>
          </p:cNvPicPr>
          <p:nvPr/>
        </p:nvPicPr>
        <p:blipFill rotWithShape="1">
          <a:blip r:embed="rId5">
            <a:extLst>
              <a:ext uri="{28A0092B-C50C-407E-A947-70E740481C1C}">
                <a14:useLocalDpi xmlns:a14="http://schemas.microsoft.com/office/drawing/2010/main" val="0"/>
              </a:ext>
            </a:extLst>
          </a:blip>
          <a:srcRect l="72557" t="39590" r="19970" b="54051"/>
          <a:stretch/>
        </p:blipFill>
        <p:spPr>
          <a:xfrm>
            <a:off x="5184574" y="1525645"/>
            <a:ext cx="1846046" cy="1589649"/>
          </a:xfrm>
          <a:prstGeom prst="rect">
            <a:avLst/>
          </a:prstGeom>
        </p:spPr>
      </p:pic>
      <p:pic>
        <p:nvPicPr>
          <p:cNvPr id="14" name="Picture 13">
            <a:extLst>
              <a:ext uri="{FF2B5EF4-FFF2-40B4-BE49-F238E27FC236}">
                <a16:creationId xmlns:a16="http://schemas.microsoft.com/office/drawing/2014/main" id="{94240EC7-5D5C-41BA-A4C0-6E3C604BD052}"/>
              </a:ext>
            </a:extLst>
          </p:cNvPr>
          <p:cNvPicPr>
            <a:picLocks noChangeAspect="1"/>
          </p:cNvPicPr>
          <p:nvPr/>
        </p:nvPicPr>
        <p:blipFill rotWithShape="1">
          <a:blip r:embed="rId5">
            <a:extLst>
              <a:ext uri="{28A0092B-C50C-407E-A947-70E740481C1C}">
                <a14:useLocalDpi xmlns:a14="http://schemas.microsoft.com/office/drawing/2010/main" val="0"/>
              </a:ext>
            </a:extLst>
          </a:blip>
          <a:srcRect l="72557" t="39590" r="19970" b="54051"/>
          <a:stretch/>
        </p:blipFill>
        <p:spPr>
          <a:xfrm>
            <a:off x="6924630" y="1463004"/>
            <a:ext cx="1846046" cy="1589649"/>
          </a:xfrm>
          <a:prstGeom prst="rect">
            <a:avLst/>
          </a:prstGeom>
        </p:spPr>
      </p:pic>
      <p:sp>
        <p:nvSpPr>
          <p:cNvPr id="35" name="Rectangle: Rounded Corners 34">
            <a:extLst>
              <a:ext uri="{FF2B5EF4-FFF2-40B4-BE49-F238E27FC236}">
                <a16:creationId xmlns:a16="http://schemas.microsoft.com/office/drawing/2014/main" id="{2849DE4F-EC62-4D17-A0B5-10B91BFAA6A0}"/>
              </a:ext>
            </a:extLst>
          </p:cNvPr>
          <p:cNvSpPr/>
          <p:nvPr/>
        </p:nvSpPr>
        <p:spPr>
          <a:xfrm>
            <a:off x="3448534" y="215030"/>
            <a:ext cx="5613010" cy="642722"/>
          </a:xfrm>
          <a:prstGeom prst="roundRect">
            <a:avLst>
              <a:gd name="adj" fmla="val 5000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id="{0D72A70D-8EFE-4ADA-9007-D57FC95E9F0E}"/>
              </a:ext>
            </a:extLst>
          </p:cNvPr>
          <p:cNvSpPr/>
          <p:nvPr/>
        </p:nvSpPr>
        <p:spPr>
          <a:xfrm>
            <a:off x="4545901" y="208459"/>
            <a:ext cx="4518112" cy="642722"/>
          </a:xfrm>
          <a:prstGeom prst="roundRect">
            <a:avLst>
              <a:gd name="adj" fmla="val 50000"/>
            </a:avLst>
          </a:prstGeom>
          <a:solidFill>
            <a:srgbClr val="DBDE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Rectangle: Rounded Corners 35">
            <a:extLst>
              <a:ext uri="{FF2B5EF4-FFF2-40B4-BE49-F238E27FC236}">
                <a16:creationId xmlns:a16="http://schemas.microsoft.com/office/drawing/2014/main" id="{75C6F47F-FC5D-47A7-A406-F1C3F7DA8DFE}"/>
              </a:ext>
            </a:extLst>
          </p:cNvPr>
          <p:cNvSpPr/>
          <p:nvPr/>
        </p:nvSpPr>
        <p:spPr>
          <a:xfrm>
            <a:off x="3439560" y="208459"/>
            <a:ext cx="5613010" cy="642722"/>
          </a:xfrm>
          <a:prstGeom prst="roundRect">
            <a:avLst>
              <a:gd name="adj" fmla="val 50000"/>
            </a:avLst>
          </a:prstGeom>
          <a:solidFill>
            <a:srgbClr val="DBDE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96B6FA6D-F804-4860-9EB1-484B6A1E6EF5}"/>
              </a:ext>
            </a:extLst>
          </p:cNvPr>
          <p:cNvPicPr>
            <a:picLocks noChangeAspect="1"/>
          </p:cNvPicPr>
          <p:nvPr/>
        </p:nvPicPr>
        <p:blipFill rotWithShape="1">
          <a:blip r:embed="rId9">
            <a:extLst>
              <a:ext uri="{28A0092B-C50C-407E-A947-70E740481C1C}">
                <a14:useLocalDpi xmlns:a14="http://schemas.microsoft.com/office/drawing/2010/main" val="0"/>
              </a:ext>
            </a:extLst>
          </a:blip>
          <a:srcRect l="41540" t="41754" r="45468" b="46925"/>
          <a:stretch/>
        </p:blipFill>
        <p:spPr>
          <a:xfrm rot="9051558">
            <a:off x="3733686" y="1540673"/>
            <a:ext cx="1578207" cy="1391759"/>
          </a:xfrm>
          <a:prstGeom prst="rect">
            <a:avLst/>
          </a:prstGeom>
        </p:spPr>
      </p:pic>
    </p:spTree>
    <p:extLst>
      <p:ext uri="{BB962C8B-B14F-4D97-AF65-F5344CB8AC3E}">
        <p14:creationId xmlns:p14="http://schemas.microsoft.com/office/powerpoint/2010/main" val="3460887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13"/>
                                        </p:tgtEl>
                                        <p:attrNameLst>
                                          <p:attrName>ppt_w</p:attrName>
                                        </p:attrNameLst>
                                      </p:cBhvr>
                                      <p:tavLst>
                                        <p:tav tm="0">
                                          <p:val>
                                            <p:strVal val="ppt_w"/>
                                          </p:val>
                                        </p:tav>
                                        <p:tav tm="100000">
                                          <p:val>
                                            <p:fltVal val="0"/>
                                          </p:val>
                                        </p:tav>
                                      </p:tavLst>
                                    </p:anim>
                                    <p:anim calcmode="lin" valueType="num">
                                      <p:cBhvr>
                                        <p:cTn id="18" dur="1000"/>
                                        <p:tgtEl>
                                          <p:spTgt spid="13"/>
                                        </p:tgtEl>
                                        <p:attrNameLst>
                                          <p:attrName>ppt_h</p:attrName>
                                        </p:attrNameLst>
                                      </p:cBhvr>
                                      <p:tavLst>
                                        <p:tav tm="0">
                                          <p:val>
                                            <p:strVal val="ppt_h"/>
                                          </p:val>
                                        </p:tav>
                                        <p:tav tm="100000">
                                          <p:val>
                                            <p:fltVal val="0"/>
                                          </p:val>
                                        </p:tav>
                                      </p:tavLst>
                                    </p:anim>
                                    <p:anim calcmode="lin" valueType="num">
                                      <p:cBhvr>
                                        <p:cTn id="19" dur="1000"/>
                                        <p:tgtEl>
                                          <p:spTgt spid="13"/>
                                        </p:tgtEl>
                                        <p:attrNameLst>
                                          <p:attrName>style.rotation</p:attrName>
                                        </p:attrNameLst>
                                      </p:cBhvr>
                                      <p:tavLst>
                                        <p:tav tm="0">
                                          <p:val>
                                            <p:fltVal val="0"/>
                                          </p:val>
                                        </p:tav>
                                        <p:tav tm="100000">
                                          <p:val>
                                            <p:fltVal val="90"/>
                                          </p:val>
                                        </p:tav>
                                      </p:tavLst>
                                    </p:anim>
                                    <p:animEffect transition="out" filter="fad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FB2234-A239-45E1-B647-EAC3F2CD44C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8881" b="28846"/>
          <a:stretch/>
        </p:blipFill>
        <p:spPr>
          <a:xfrm>
            <a:off x="523158" y="407568"/>
            <a:ext cx="5924851" cy="4600135"/>
          </a:xfrm>
          <a:prstGeom prst="rect">
            <a:avLst/>
          </a:prstGeom>
        </p:spPr>
      </p:pic>
      <p:pic>
        <p:nvPicPr>
          <p:cNvPr id="8" name="Picture 7">
            <a:extLst>
              <a:ext uri="{FF2B5EF4-FFF2-40B4-BE49-F238E27FC236}">
                <a16:creationId xmlns:a16="http://schemas.microsoft.com/office/drawing/2014/main" id="{D1A180AF-28AC-46F1-AA98-7B965CF37826}"/>
              </a:ext>
            </a:extLst>
          </p:cNvPr>
          <p:cNvPicPr>
            <a:picLocks noChangeAspect="1"/>
          </p:cNvPicPr>
          <p:nvPr/>
        </p:nvPicPr>
        <p:blipFill rotWithShape="1">
          <a:blip r:embed="rId6">
            <a:extLst>
              <a:ext uri="{28A0092B-C50C-407E-A947-70E740481C1C}">
                <a14:useLocalDpi xmlns:a14="http://schemas.microsoft.com/office/drawing/2010/main" val="0"/>
              </a:ext>
            </a:extLst>
          </a:blip>
          <a:srcRect l="60933" b="78077"/>
          <a:stretch/>
        </p:blipFill>
        <p:spPr>
          <a:xfrm rot="8847699" flipV="1">
            <a:off x="-1187175" y="4255124"/>
            <a:ext cx="5132809" cy="2912190"/>
          </a:xfrm>
          <a:prstGeom prst="rect">
            <a:avLst/>
          </a:prstGeom>
        </p:spPr>
      </p:pic>
      <p:sp>
        <p:nvSpPr>
          <p:cNvPr id="15" name="TextBox 14">
            <a:extLst>
              <a:ext uri="{FF2B5EF4-FFF2-40B4-BE49-F238E27FC236}">
                <a16:creationId xmlns:a16="http://schemas.microsoft.com/office/drawing/2014/main" id="{C0F5CF4C-CEE2-4E72-B6A5-EB273A2308F1}"/>
              </a:ext>
            </a:extLst>
          </p:cNvPr>
          <p:cNvSpPr txBox="1"/>
          <p:nvPr/>
        </p:nvSpPr>
        <p:spPr>
          <a:xfrm>
            <a:off x="947682" y="1662690"/>
            <a:ext cx="48643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4 ha = …… m</a:t>
            </a:r>
            <a:r>
              <a:rPr lang="en-US" sz="4800" b="1" baseline="30000" dirty="0">
                <a:solidFill>
                  <a:schemeClr val="tx1"/>
                </a:solidFill>
                <a:latin typeface="Cambria" panose="02040503050406030204" pitchFamily="18" charset="0"/>
                <a:ea typeface="Cambria" panose="02040503050406030204" pitchFamily="18" charset="0"/>
                <a:cs typeface="Times New Roman" panose="02020603050405020304" pitchFamily="18" charset="0"/>
              </a:rPr>
              <a:t>2</a:t>
            </a:r>
            <a:endParaRPr kumimoji="0" lang="vi-VN" sz="48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3" name="Group 2">
            <a:extLst>
              <a:ext uri="{FF2B5EF4-FFF2-40B4-BE49-F238E27FC236}">
                <a16:creationId xmlns:a16="http://schemas.microsoft.com/office/drawing/2014/main" id="{EA817B8F-F5C6-42B4-A1C0-E28B6370E269}"/>
              </a:ext>
            </a:extLst>
          </p:cNvPr>
          <p:cNvGrpSpPr/>
          <p:nvPr/>
        </p:nvGrpSpPr>
        <p:grpSpPr>
          <a:xfrm>
            <a:off x="6374508" y="3661034"/>
            <a:ext cx="5306934" cy="1013123"/>
            <a:chOff x="6448009" y="2109393"/>
            <a:chExt cx="5306934" cy="1013123"/>
          </a:xfrm>
        </p:grpSpPr>
        <p:pic>
          <p:nvPicPr>
            <p:cNvPr id="10" name="Picture 9">
              <a:extLst>
                <a:ext uri="{FF2B5EF4-FFF2-40B4-BE49-F238E27FC236}">
                  <a16:creationId xmlns:a16="http://schemas.microsoft.com/office/drawing/2014/main" id="{5D83008B-2F0C-4B0B-A33C-B5023C9CAE2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48009" y="2109393"/>
              <a:ext cx="5306934" cy="1013123"/>
            </a:xfrm>
            <a:prstGeom prst="rect">
              <a:avLst/>
            </a:prstGeom>
          </p:spPr>
        </p:pic>
        <p:sp>
          <p:nvSpPr>
            <p:cNvPr id="16" name="TextBox 15">
              <a:extLst>
                <a:ext uri="{FF2B5EF4-FFF2-40B4-BE49-F238E27FC236}">
                  <a16:creationId xmlns:a16="http://schemas.microsoft.com/office/drawing/2014/main" id="{B02CC37F-202B-4500-9B68-C0C27744E5F8}"/>
                </a:ext>
              </a:extLst>
            </p:cNvPr>
            <p:cNvSpPr txBox="1"/>
            <p:nvPr/>
          </p:nvSpPr>
          <p:spPr>
            <a:xfrm>
              <a:off x="6669314" y="2230677"/>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40 000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 name="Group 1">
            <a:extLst>
              <a:ext uri="{FF2B5EF4-FFF2-40B4-BE49-F238E27FC236}">
                <a16:creationId xmlns:a16="http://schemas.microsoft.com/office/drawing/2014/main" id="{DF03065D-90EE-44D1-BB44-2095C1BF29AA}"/>
              </a:ext>
            </a:extLst>
          </p:cNvPr>
          <p:cNvGrpSpPr/>
          <p:nvPr/>
        </p:nvGrpSpPr>
        <p:grpSpPr>
          <a:xfrm>
            <a:off x="6448009" y="754809"/>
            <a:ext cx="5306934" cy="1013123"/>
            <a:chOff x="6448009" y="754809"/>
            <a:chExt cx="5306934" cy="1013123"/>
          </a:xfrm>
        </p:grpSpPr>
        <p:pic>
          <p:nvPicPr>
            <p:cNvPr id="9" name="Picture 8">
              <a:extLst>
                <a:ext uri="{FF2B5EF4-FFF2-40B4-BE49-F238E27FC236}">
                  <a16:creationId xmlns:a16="http://schemas.microsoft.com/office/drawing/2014/main" id="{E18A9C03-5C2A-4674-A285-EA5447F7C6C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48009" y="754809"/>
              <a:ext cx="5306934" cy="1013123"/>
            </a:xfrm>
            <a:prstGeom prst="rect">
              <a:avLst/>
            </a:prstGeom>
          </p:spPr>
        </p:pic>
        <p:sp>
          <p:nvSpPr>
            <p:cNvPr id="17" name="TextBox 16">
              <a:extLst>
                <a:ext uri="{FF2B5EF4-FFF2-40B4-BE49-F238E27FC236}">
                  <a16:creationId xmlns:a16="http://schemas.microsoft.com/office/drawing/2014/main" id="{1F3C723B-20CD-4A21-AFF6-2D0E950067F9}"/>
                </a:ext>
              </a:extLst>
            </p:cNvPr>
            <p:cNvSpPr txBox="1"/>
            <p:nvPr/>
          </p:nvSpPr>
          <p:spPr>
            <a:xfrm>
              <a:off x="6534149" y="916742"/>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400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6FC5A0A8-0416-4CF6-B03A-635AC91608AE}"/>
              </a:ext>
            </a:extLst>
          </p:cNvPr>
          <p:cNvGrpSpPr/>
          <p:nvPr/>
        </p:nvGrpSpPr>
        <p:grpSpPr>
          <a:xfrm>
            <a:off x="6410238" y="2319734"/>
            <a:ext cx="5306934" cy="1013123"/>
            <a:chOff x="6403865" y="3423328"/>
            <a:chExt cx="5306934" cy="1013123"/>
          </a:xfrm>
        </p:grpSpPr>
        <p:pic>
          <p:nvPicPr>
            <p:cNvPr id="11" name="Picture 10">
              <a:extLst>
                <a:ext uri="{FF2B5EF4-FFF2-40B4-BE49-F238E27FC236}">
                  <a16:creationId xmlns:a16="http://schemas.microsoft.com/office/drawing/2014/main" id="{3556E039-E4F8-4595-AACC-F7906121E8B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03865" y="3423328"/>
              <a:ext cx="5306934" cy="1013123"/>
            </a:xfrm>
            <a:prstGeom prst="rect">
              <a:avLst/>
            </a:prstGeom>
          </p:spPr>
        </p:pic>
        <p:sp>
          <p:nvSpPr>
            <p:cNvPr id="18" name="TextBox 17">
              <a:extLst>
                <a:ext uri="{FF2B5EF4-FFF2-40B4-BE49-F238E27FC236}">
                  <a16:creationId xmlns:a16="http://schemas.microsoft.com/office/drawing/2014/main" id="{ADB001D3-1A19-483E-AA96-418C72FA4EA4}"/>
                </a:ext>
              </a:extLst>
            </p:cNvPr>
            <p:cNvSpPr txBox="1"/>
            <p:nvPr/>
          </p:nvSpPr>
          <p:spPr>
            <a:xfrm>
              <a:off x="6475416" y="3551315"/>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4 000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1E8D247B-3A83-43F7-B8F7-3DAD234C365E}"/>
              </a:ext>
            </a:extLst>
          </p:cNvPr>
          <p:cNvGrpSpPr/>
          <p:nvPr/>
        </p:nvGrpSpPr>
        <p:grpSpPr>
          <a:xfrm>
            <a:off x="6374508" y="5135690"/>
            <a:ext cx="5306934" cy="1013123"/>
            <a:chOff x="6403153" y="4698096"/>
            <a:chExt cx="5306934" cy="1013123"/>
          </a:xfrm>
        </p:grpSpPr>
        <p:pic>
          <p:nvPicPr>
            <p:cNvPr id="12" name="Picture 11">
              <a:extLst>
                <a:ext uri="{FF2B5EF4-FFF2-40B4-BE49-F238E27FC236}">
                  <a16:creationId xmlns:a16="http://schemas.microsoft.com/office/drawing/2014/main" id="{9E3BBB71-B821-4356-8D99-AF4F19D629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03153" y="4698096"/>
              <a:ext cx="5306934" cy="1013123"/>
            </a:xfrm>
            <a:prstGeom prst="rect">
              <a:avLst/>
            </a:prstGeom>
          </p:spPr>
        </p:pic>
        <p:sp>
          <p:nvSpPr>
            <p:cNvPr id="19" name="TextBox 18">
              <a:extLst>
                <a:ext uri="{FF2B5EF4-FFF2-40B4-BE49-F238E27FC236}">
                  <a16:creationId xmlns:a16="http://schemas.microsoft.com/office/drawing/2014/main" id="{F56D326F-6595-438E-A2E0-BD54D30D72EB}"/>
                </a:ext>
              </a:extLst>
            </p:cNvPr>
            <p:cNvSpPr txBox="1"/>
            <p:nvPr/>
          </p:nvSpPr>
          <p:spPr>
            <a:xfrm>
              <a:off x="6476193" y="4802020"/>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40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1" name="TextBox 20">
            <a:extLst>
              <a:ext uri="{FF2B5EF4-FFF2-40B4-BE49-F238E27FC236}">
                <a16:creationId xmlns:a16="http://schemas.microsoft.com/office/drawing/2014/main" id="{ACB5F0C0-7270-401E-8394-41B4DC6CCFF6}"/>
              </a:ext>
            </a:extLst>
          </p:cNvPr>
          <p:cNvSpPr txBox="1"/>
          <p:nvPr/>
        </p:nvSpPr>
        <p:spPr>
          <a:xfrm>
            <a:off x="2209941" y="395870"/>
            <a:ext cx="23398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2</a:t>
            </a: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C9393007-95C3-4708-ADDE-4FDB0B5B2C49}"/>
              </a:ext>
            </a:extLst>
          </p:cNvPr>
          <p:cNvGrpSpPr/>
          <p:nvPr/>
        </p:nvGrpSpPr>
        <p:grpSpPr>
          <a:xfrm>
            <a:off x="8900981" y="363958"/>
            <a:ext cx="2865137" cy="533008"/>
            <a:chOff x="804761" y="660266"/>
            <a:chExt cx="4127323" cy="533008"/>
          </a:xfrm>
        </p:grpSpPr>
        <p:sp>
          <p:nvSpPr>
            <p:cNvPr id="24" name="TextBox 23">
              <a:extLst>
                <a:ext uri="{FF2B5EF4-FFF2-40B4-BE49-F238E27FC236}">
                  <a16:creationId xmlns:a16="http://schemas.microsoft.com/office/drawing/2014/main" id="{F2253E01-A088-4D3C-9AE6-8A8E18CA5B1D}"/>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8317A87-F20F-46D3-B10C-B1EC5E5DE958}"/>
                </a:ext>
              </a:extLst>
            </p:cNvPr>
            <p:cNvSpPr txBox="1"/>
            <p:nvPr/>
          </p:nvSpPr>
          <p:spPr>
            <a:xfrm>
              <a:off x="820858" y="660266"/>
              <a:ext cx="4111226" cy="52322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C0F770D1-9884-4050-95DC-57959C19F6CE}"/>
              </a:ext>
            </a:extLst>
          </p:cNvPr>
          <p:cNvGrpSpPr/>
          <p:nvPr/>
        </p:nvGrpSpPr>
        <p:grpSpPr>
          <a:xfrm>
            <a:off x="8857516" y="1981994"/>
            <a:ext cx="2866273" cy="533008"/>
            <a:chOff x="804761" y="670054"/>
            <a:chExt cx="4128960" cy="533008"/>
          </a:xfrm>
        </p:grpSpPr>
        <p:sp>
          <p:nvSpPr>
            <p:cNvPr id="30" name="TextBox 29">
              <a:extLst>
                <a:ext uri="{FF2B5EF4-FFF2-40B4-BE49-F238E27FC236}">
                  <a16:creationId xmlns:a16="http://schemas.microsoft.com/office/drawing/2014/main" id="{1CA7913C-FC11-4B58-AEA1-23EB2C1D7ED4}"/>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EE10BC9E-872B-457D-969D-4356EECD30D4}"/>
                </a:ext>
              </a:extLst>
            </p:cNvPr>
            <p:cNvSpPr txBox="1"/>
            <p:nvPr/>
          </p:nvSpPr>
          <p:spPr>
            <a:xfrm>
              <a:off x="822495" y="679842"/>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2DB7796D-A502-4DC5-9C70-B81D8E42F6E2}"/>
              </a:ext>
            </a:extLst>
          </p:cNvPr>
          <p:cNvGrpSpPr/>
          <p:nvPr/>
        </p:nvGrpSpPr>
        <p:grpSpPr>
          <a:xfrm>
            <a:off x="8869827" y="4760607"/>
            <a:ext cx="2853962" cy="540937"/>
            <a:chOff x="804761" y="652337"/>
            <a:chExt cx="4111226" cy="540937"/>
          </a:xfrm>
        </p:grpSpPr>
        <p:sp>
          <p:nvSpPr>
            <p:cNvPr id="33" name="TextBox 32">
              <a:extLst>
                <a:ext uri="{FF2B5EF4-FFF2-40B4-BE49-F238E27FC236}">
                  <a16:creationId xmlns:a16="http://schemas.microsoft.com/office/drawing/2014/main" id="{9DCA35C7-A53E-41C1-A75D-64D0FF015003}"/>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BD31AE3-F8AD-4F4B-BC7C-4F4C97E6A9EE}"/>
                </a:ext>
              </a:extLst>
            </p:cNvPr>
            <p:cNvSpPr txBox="1"/>
            <p:nvPr/>
          </p:nvSpPr>
          <p:spPr>
            <a:xfrm>
              <a:off x="804761" y="652337"/>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15769AE-D323-44D9-936F-1D98E91EFB98}"/>
              </a:ext>
            </a:extLst>
          </p:cNvPr>
          <p:cNvPicPr>
            <a:picLocks noChangeAspect="1"/>
          </p:cNvPicPr>
          <p:nvPr/>
        </p:nvPicPr>
        <p:blipFill>
          <a:blip r:embed="rId7"/>
          <a:stretch>
            <a:fillRect/>
          </a:stretch>
        </p:blipFill>
        <p:spPr>
          <a:xfrm flipH="1">
            <a:off x="11864374" y="992513"/>
            <a:ext cx="4154753" cy="3892100"/>
          </a:xfrm>
          <a:prstGeom prst="rect">
            <a:avLst/>
          </a:prstGeom>
        </p:spPr>
      </p:pic>
    </p:spTree>
    <p:extLst>
      <p:ext uri="{BB962C8B-B14F-4D97-AF65-F5344CB8AC3E}">
        <p14:creationId xmlns:p14="http://schemas.microsoft.com/office/powerpoint/2010/main" val="1476814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35" presetClass="path" presetSubtype="0" accel="50000" decel="50000" fill="hold" nodeType="afterEffect">
                                  <p:stCondLst>
                                    <p:cond delay="0"/>
                                  </p:stCondLst>
                                  <p:childTnLst>
                                    <p:animMotion origin="layout" path="M 4.16667E-7 -2.22222E-6 L -0.54466 0.26829 " pathEditMode="relative" rAng="0" ptsTypes="AA">
                                      <p:cBhvr>
                                        <p:cTn id="37" dur="3000" fill="hold"/>
                                        <p:tgtEl>
                                          <p:spTgt spid="13"/>
                                        </p:tgtEl>
                                        <p:attrNameLst>
                                          <p:attrName>ppt_x</p:attrName>
                                          <p:attrName>ppt_y</p:attrName>
                                        </p:attrNameLst>
                                      </p:cBhvr>
                                      <p:rCtr x="-27240" y="13403"/>
                                    </p:animMotion>
                                  </p:childTnLst>
                                  <p:subTnLst>
                                    <p:audio>
                                      <p:cMediaNode>
                                        <p:cTn display="0" masterRel="sameClick">
                                          <p:stCondLst>
                                            <p:cond evt="begin" delay="0">
                                              <p:tn val="3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7037412-EE8B-4DE4-BE96-1F9F6844C10B}"/>
              </a:ext>
            </a:extLst>
          </p:cNvPr>
          <p:cNvPicPr>
            <a:picLocks noChangeAspect="1"/>
          </p:cNvPicPr>
          <p:nvPr/>
        </p:nvPicPr>
        <p:blipFill rotWithShape="1">
          <a:blip r:embed="rId4">
            <a:extLst>
              <a:ext uri="{28A0092B-C50C-407E-A947-70E740481C1C}">
                <a14:useLocalDpi xmlns:a14="http://schemas.microsoft.com/office/drawing/2010/main" val="0"/>
              </a:ext>
            </a:extLst>
          </a:blip>
          <a:srcRect l="19001" t="64205" r="44880" b="-231"/>
          <a:stretch/>
        </p:blipFill>
        <p:spPr>
          <a:xfrm>
            <a:off x="-97064" y="2204340"/>
            <a:ext cx="4684541" cy="4728290"/>
          </a:xfrm>
          <a:prstGeom prst="rect">
            <a:avLst/>
          </a:prstGeom>
        </p:spPr>
      </p:pic>
      <p:pic>
        <p:nvPicPr>
          <p:cNvPr id="21" name="Picture 20">
            <a:extLst>
              <a:ext uri="{FF2B5EF4-FFF2-40B4-BE49-F238E27FC236}">
                <a16:creationId xmlns:a16="http://schemas.microsoft.com/office/drawing/2014/main" id="{87F7A67E-26A4-4D1E-84E2-376CD4A1BA73}"/>
              </a:ext>
            </a:extLst>
          </p:cNvPr>
          <p:cNvPicPr>
            <a:picLocks noChangeAspect="1"/>
          </p:cNvPicPr>
          <p:nvPr/>
        </p:nvPicPr>
        <p:blipFill rotWithShape="1">
          <a:blip r:embed="rId5">
            <a:extLst>
              <a:ext uri="{28A0092B-C50C-407E-A947-70E740481C1C}">
                <a14:useLocalDpi xmlns:a14="http://schemas.microsoft.com/office/drawing/2010/main" val="0"/>
              </a:ext>
            </a:extLst>
          </a:blip>
          <a:srcRect l="60933" b="78077"/>
          <a:stretch/>
        </p:blipFill>
        <p:spPr>
          <a:xfrm rot="1002481">
            <a:off x="8533514" y="600822"/>
            <a:ext cx="4828588" cy="2742013"/>
          </a:xfrm>
          <a:prstGeom prst="rect">
            <a:avLst/>
          </a:prstGeom>
        </p:spPr>
      </p:pic>
      <p:pic>
        <p:nvPicPr>
          <p:cNvPr id="27" name="Picture 26">
            <a:extLst>
              <a:ext uri="{FF2B5EF4-FFF2-40B4-BE49-F238E27FC236}">
                <a16:creationId xmlns:a16="http://schemas.microsoft.com/office/drawing/2014/main" id="{CDC976EF-0C81-4D7B-8383-8DC4EB43AF2C}"/>
              </a:ext>
            </a:extLst>
          </p:cNvPr>
          <p:cNvPicPr>
            <a:picLocks noChangeAspect="1"/>
          </p:cNvPicPr>
          <p:nvPr/>
        </p:nvPicPr>
        <p:blipFill>
          <a:blip r:embed="rId6"/>
          <a:stretch>
            <a:fillRect/>
          </a:stretch>
        </p:blipFill>
        <p:spPr>
          <a:xfrm>
            <a:off x="3871984" y="1653937"/>
            <a:ext cx="963251" cy="1286367"/>
          </a:xfrm>
          <a:prstGeom prst="rect">
            <a:avLst/>
          </a:prstGeom>
        </p:spPr>
      </p:pic>
      <p:pic>
        <p:nvPicPr>
          <p:cNvPr id="28" name="Picture 27">
            <a:extLst>
              <a:ext uri="{FF2B5EF4-FFF2-40B4-BE49-F238E27FC236}">
                <a16:creationId xmlns:a16="http://schemas.microsoft.com/office/drawing/2014/main" id="{B45A4C64-4355-451A-BB30-1C09B39F57F5}"/>
              </a:ext>
            </a:extLst>
          </p:cNvPr>
          <p:cNvPicPr>
            <a:picLocks noChangeAspect="1"/>
          </p:cNvPicPr>
          <p:nvPr/>
        </p:nvPicPr>
        <p:blipFill>
          <a:blip r:embed="rId7"/>
          <a:stretch>
            <a:fillRect/>
          </a:stretch>
        </p:blipFill>
        <p:spPr>
          <a:xfrm>
            <a:off x="5669421" y="1664382"/>
            <a:ext cx="1018120" cy="1286367"/>
          </a:xfrm>
          <a:prstGeom prst="rect">
            <a:avLst/>
          </a:prstGeom>
        </p:spPr>
      </p:pic>
      <p:sp>
        <p:nvSpPr>
          <p:cNvPr id="35" name="Rectangle: Rounded Corners 34">
            <a:extLst>
              <a:ext uri="{FF2B5EF4-FFF2-40B4-BE49-F238E27FC236}">
                <a16:creationId xmlns:a16="http://schemas.microsoft.com/office/drawing/2014/main" id="{2849DE4F-EC62-4D17-A0B5-10B91BFAA6A0}"/>
              </a:ext>
            </a:extLst>
          </p:cNvPr>
          <p:cNvSpPr/>
          <p:nvPr/>
        </p:nvSpPr>
        <p:spPr>
          <a:xfrm>
            <a:off x="3448534" y="215030"/>
            <a:ext cx="5613010" cy="642722"/>
          </a:xfrm>
          <a:prstGeom prst="roundRect">
            <a:avLst>
              <a:gd name="adj" fmla="val 5000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Rectangle: Rounded Corners 37">
            <a:extLst>
              <a:ext uri="{FF2B5EF4-FFF2-40B4-BE49-F238E27FC236}">
                <a16:creationId xmlns:a16="http://schemas.microsoft.com/office/drawing/2014/main" id="{47FF08BB-A5CC-4553-8D7B-416CFBE8A6B8}"/>
              </a:ext>
            </a:extLst>
          </p:cNvPr>
          <p:cNvSpPr/>
          <p:nvPr/>
        </p:nvSpPr>
        <p:spPr>
          <a:xfrm>
            <a:off x="5830206" y="221582"/>
            <a:ext cx="3231338" cy="642722"/>
          </a:xfrm>
          <a:prstGeom prst="roundRect">
            <a:avLst>
              <a:gd name="adj" fmla="val 50000"/>
            </a:avLst>
          </a:prstGeom>
          <a:solidFill>
            <a:srgbClr val="DBDE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Rectangle: Rounded Corners 36">
            <a:extLst>
              <a:ext uri="{FF2B5EF4-FFF2-40B4-BE49-F238E27FC236}">
                <a16:creationId xmlns:a16="http://schemas.microsoft.com/office/drawing/2014/main" id="{0D72A70D-8EFE-4ADA-9007-D57FC95E9F0E}"/>
              </a:ext>
            </a:extLst>
          </p:cNvPr>
          <p:cNvSpPr/>
          <p:nvPr/>
        </p:nvSpPr>
        <p:spPr>
          <a:xfrm>
            <a:off x="4553882" y="216607"/>
            <a:ext cx="4518112" cy="642722"/>
          </a:xfrm>
          <a:prstGeom prst="roundRect">
            <a:avLst>
              <a:gd name="adj" fmla="val 50000"/>
            </a:avLst>
          </a:prstGeom>
          <a:solidFill>
            <a:srgbClr val="DBDE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A32DA78E-43B2-4ED9-B61E-F44F4D795AE6}"/>
              </a:ext>
            </a:extLst>
          </p:cNvPr>
          <p:cNvPicPr>
            <a:picLocks noChangeAspect="1"/>
          </p:cNvPicPr>
          <p:nvPr/>
        </p:nvPicPr>
        <p:blipFill rotWithShape="1">
          <a:blip r:embed="rId8">
            <a:extLst>
              <a:ext uri="{28A0092B-C50C-407E-A947-70E740481C1C}">
                <a14:useLocalDpi xmlns:a14="http://schemas.microsoft.com/office/drawing/2010/main" val="0"/>
              </a:ext>
            </a:extLst>
          </a:blip>
          <a:srcRect l="41540" t="41754" r="45468" b="46925"/>
          <a:stretch/>
        </p:blipFill>
        <p:spPr>
          <a:xfrm rot="9051558">
            <a:off x="3733686" y="1540673"/>
            <a:ext cx="1578207" cy="1391759"/>
          </a:xfrm>
          <a:prstGeom prst="rect">
            <a:avLst/>
          </a:prstGeom>
        </p:spPr>
      </p:pic>
      <p:pic>
        <p:nvPicPr>
          <p:cNvPr id="25" name="Picture 24">
            <a:extLst>
              <a:ext uri="{FF2B5EF4-FFF2-40B4-BE49-F238E27FC236}">
                <a16:creationId xmlns:a16="http://schemas.microsoft.com/office/drawing/2014/main" id="{11D59B24-650F-4ABD-8961-2A3EB4232845}"/>
              </a:ext>
            </a:extLst>
          </p:cNvPr>
          <p:cNvPicPr>
            <a:picLocks noChangeAspect="1"/>
          </p:cNvPicPr>
          <p:nvPr/>
        </p:nvPicPr>
        <p:blipFill rotWithShape="1">
          <a:blip r:embed="rId8">
            <a:extLst>
              <a:ext uri="{28A0092B-C50C-407E-A947-70E740481C1C}">
                <a14:useLocalDpi xmlns:a14="http://schemas.microsoft.com/office/drawing/2010/main" val="0"/>
              </a:ext>
            </a:extLst>
          </a:blip>
          <a:srcRect l="41540" t="41754" r="45468" b="46925"/>
          <a:stretch/>
        </p:blipFill>
        <p:spPr>
          <a:xfrm rot="9051558">
            <a:off x="5516387" y="1537397"/>
            <a:ext cx="1578207" cy="1391759"/>
          </a:xfrm>
          <a:prstGeom prst="rect">
            <a:avLst/>
          </a:prstGeom>
        </p:spPr>
      </p:pic>
      <p:pic>
        <p:nvPicPr>
          <p:cNvPr id="2" name="Picture 1">
            <a:hlinkClick r:id="" action="ppaction://hlinkshowjump?jump=nextslide"/>
            <a:extLst>
              <a:ext uri="{FF2B5EF4-FFF2-40B4-BE49-F238E27FC236}">
                <a16:creationId xmlns:a16="http://schemas.microsoft.com/office/drawing/2014/main" id="{BFBB0C9C-43CF-4000-A07E-B5719FC753BB}"/>
              </a:ext>
            </a:extLst>
          </p:cNvPr>
          <p:cNvPicPr>
            <a:picLocks noChangeAspect="1"/>
          </p:cNvPicPr>
          <p:nvPr/>
        </p:nvPicPr>
        <p:blipFill>
          <a:blip r:embed="rId9"/>
          <a:stretch>
            <a:fillRect/>
          </a:stretch>
        </p:blipFill>
        <p:spPr>
          <a:xfrm>
            <a:off x="7333578" y="1689861"/>
            <a:ext cx="1012024" cy="1286367"/>
          </a:xfrm>
          <a:prstGeom prst="rect">
            <a:avLst/>
          </a:prstGeom>
        </p:spPr>
      </p:pic>
      <p:pic>
        <p:nvPicPr>
          <p:cNvPr id="14" name="Picture 13">
            <a:extLst>
              <a:ext uri="{FF2B5EF4-FFF2-40B4-BE49-F238E27FC236}">
                <a16:creationId xmlns:a16="http://schemas.microsoft.com/office/drawing/2014/main" id="{94240EC7-5D5C-41BA-A4C0-6E3C604BD052}"/>
              </a:ext>
            </a:extLst>
          </p:cNvPr>
          <p:cNvPicPr>
            <a:picLocks noChangeAspect="1"/>
          </p:cNvPicPr>
          <p:nvPr/>
        </p:nvPicPr>
        <p:blipFill rotWithShape="1">
          <a:blip r:embed="rId5">
            <a:extLst>
              <a:ext uri="{28A0092B-C50C-407E-A947-70E740481C1C}">
                <a14:useLocalDpi xmlns:a14="http://schemas.microsoft.com/office/drawing/2010/main" val="0"/>
              </a:ext>
            </a:extLst>
          </a:blip>
          <a:srcRect l="72557" t="39590" r="19970" b="54051"/>
          <a:stretch/>
        </p:blipFill>
        <p:spPr>
          <a:xfrm>
            <a:off x="6852723" y="1592641"/>
            <a:ext cx="1846046" cy="1589649"/>
          </a:xfrm>
          <a:prstGeom prst="rect">
            <a:avLst/>
          </a:prstGeom>
        </p:spPr>
      </p:pic>
    </p:spTree>
    <p:extLst>
      <p:ext uri="{BB962C8B-B14F-4D97-AF65-F5344CB8AC3E}">
        <p14:creationId xmlns:p14="http://schemas.microsoft.com/office/powerpoint/2010/main" val="2394285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14"/>
                                        </p:tgtEl>
                                        <p:attrNameLst>
                                          <p:attrName>ppt_w</p:attrName>
                                        </p:attrNameLst>
                                      </p:cBhvr>
                                      <p:tavLst>
                                        <p:tav tm="0">
                                          <p:val>
                                            <p:strVal val="ppt_w"/>
                                          </p:val>
                                        </p:tav>
                                        <p:tav tm="100000">
                                          <p:val>
                                            <p:fltVal val="0"/>
                                          </p:val>
                                        </p:tav>
                                      </p:tavLst>
                                    </p:anim>
                                    <p:anim calcmode="lin" valueType="num">
                                      <p:cBhvr>
                                        <p:cTn id="18" dur="1000"/>
                                        <p:tgtEl>
                                          <p:spTgt spid="14"/>
                                        </p:tgtEl>
                                        <p:attrNameLst>
                                          <p:attrName>ppt_h</p:attrName>
                                        </p:attrNameLst>
                                      </p:cBhvr>
                                      <p:tavLst>
                                        <p:tav tm="0">
                                          <p:val>
                                            <p:strVal val="ppt_h"/>
                                          </p:val>
                                        </p:tav>
                                        <p:tav tm="100000">
                                          <p:val>
                                            <p:fltVal val="0"/>
                                          </p:val>
                                        </p:tav>
                                      </p:tavLst>
                                    </p:anim>
                                    <p:anim calcmode="lin" valueType="num">
                                      <p:cBhvr>
                                        <p:cTn id="19" dur="1000"/>
                                        <p:tgtEl>
                                          <p:spTgt spid="14"/>
                                        </p:tgtEl>
                                        <p:attrNameLst>
                                          <p:attrName>style.rotation</p:attrName>
                                        </p:attrNameLst>
                                      </p:cBhvr>
                                      <p:tavLst>
                                        <p:tav tm="0">
                                          <p:val>
                                            <p:fltVal val="0"/>
                                          </p:val>
                                        </p:tav>
                                        <p:tav tm="100000">
                                          <p:val>
                                            <p:fltVal val="90"/>
                                          </p:val>
                                        </p:tav>
                                      </p:tavLst>
                                    </p:anim>
                                    <p:animEffect transition="out" filter="fad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FB2234-A239-45E1-B647-EAC3F2CD44C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8881" b="28846"/>
          <a:stretch/>
        </p:blipFill>
        <p:spPr>
          <a:xfrm>
            <a:off x="523158" y="407568"/>
            <a:ext cx="5924851" cy="4600135"/>
          </a:xfrm>
          <a:prstGeom prst="rect">
            <a:avLst/>
          </a:prstGeom>
        </p:spPr>
      </p:pic>
      <p:pic>
        <p:nvPicPr>
          <p:cNvPr id="8" name="Picture 7">
            <a:extLst>
              <a:ext uri="{FF2B5EF4-FFF2-40B4-BE49-F238E27FC236}">
                <a16:creationId xmlns:a16="http://schemas.microsoft.com/office/drawing/2014/main" id="{D1A180AF-28AC-46F1-AA98-7B965CF37826}"/>
              </a:ext>
            </a:extLst>
          </p:cNvPr>
          <p:cNvPicPr>
            <a:picLocks noChangeAspect="1"/>
          </p:cNvPicPr>
          <p:nvPr/>
        </p:nvPicPr>
        <p:blipFill rotWithShape="1">
          <a:blip r:embed="rId6">
            <a:extLst>
              <a:ext uri="{28A0092B-C50C-407E-A947-70E740481C1C}">
                <a14:useLocalDpi xmlns:a14="http://schemas.microsoft.com/office/drawing/2010/main" val="0"/>
              </a:ext>
            </a:extLst>
          </a:blip>
          <a:srcRect l="60933" b="78077"/>
          <a:stretch/>
        </p:blipFill>
        <p:spPr>
          <a:xfrm rot="8847699" flipV="1">
            <a:off x="-1187175" y="4255124"/>
            <a:ext cx="5132809" cy="291219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C0F5CF4C-CEE2-4E72-B6A5-EB273A2308F1}"/>
                  </a:ext>
                </a:extLst>
              </p:cNvPr>
              <p:cNvSpPr txBox="1"/>
              <p:nvPr/>
            </p:nvSpPr>
            <p:spPr>
              <a:xfrm>
                <a:off x="947682" y="1662690"/>
                <a:ext cx="486432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ctrlPr>
                          <a:rPr lang="en-US" sz="5400" b="1" i="1" smtClean="0">
                            <a:latin typeface="Cambria Math" panose="02040503050406030204" pitchFamily="18" charset="0"/>
                          </a:rPr>
                        </m:ctrlPr>
                      </m:fPr>
                      <m:num>
                        <m:r>
                          <a:rPr lang="en-US" sz="5400" b="1" i="0" smtClean="0">
                            <a:latin typeface="Cambria Math" panose="02040503050406030204" pitchFamily="18" charset="0"/>
                          </a:rPr>
                          <m:t>𝟏</m:t>
                        </m:r>
                      </m:num>
                      <m:den>
                        <m:r>
                          <a:rPr lang="en-US" sz="5400" b="1" i="0" smtClean="0">
                            <a:latin typeface="Cambria Math" panose="02040503050406030204" pitchFamily="18" charset="0"/>
                          </a:rPr>
                          <m:t>𝟏𝟎𝟎</m:t>
                        </m:r>
                      </m:den>
                    </m:f>
                  </m:oMath>
                </a14:m>
                <a:r>
                  <a:rPr lang="en-US" sz="4800" b="1" dirty="0">
                    <a:latin typeface="Cambria" panose="02040503050406030204" pitchFamily="18" charset="0"/>
                    <a:ea typeface="Cambria" panose="02040503050406030204" pitchFamily="18" charset="0"/>
                    <a:cs typeface="Times New Roman" panose="02020603050405020304" pitchFamily="18" charset="0"/>
                  </a:rPr>
                  <a:t> ha = …..m</a:t>
                </a:r>
                <a:r>
                  <a:rPr lang="en-US" sz="4800" b="1" baseline="30000" dirty="0">
                    <a:latin typeface="Cambria" panose="02040503050406030204" pitchFamily="18" charset="0"/>
                    <a:ea typeface="Cambria" panose="02040503050406030204" pitchFamily="18" charset="0"/>
                    <a:cs typeface="Times New Roman" panose="02020603050405020304" pitchFamily="18" charset="0"/>
                  </a:rPr>
                  <a:t>2 </a:t>
                </a:r>
                <a:endParaRPr kumimoji="0" lang="vi-VN" sz="48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15" name="TextBox 14">
                <a:extLst>
                  <a:ext uri="{FF2B5EF4-FFF2-40B4-BE49-F238E27FC236}">
                    <a16:creationId xmlns:a16="http://schemas.microsoft.com/office/drawing/2014/main" id="{C0F5CF4C-CEE2-4E72-B6A5-EB273A2308F1}"/>
                  </a:ext>
                </a:extLst>
              </p:cNvPr>
              <p:cNvSpPr txBox="1">
                <a:spLocks noRot="1" noChangeAspect="1" noMove="1" noResize="1" noEditPoints="1" noAdjustHandles="1" noChangeArrowheads="1" noChangeShapeType="1" noTextEdit="1"/>
              </p:cNvSpPr>
              <p:nvPr/>
            </p:nvSpPr>
            <p:spPr>
              <a:xfrm>
                <a:off x="947682" y="1662690"/>
                <a:ext cx="4864323" cy="1292662"/>
              </a:xfrm>
              <a:prstGeom prst="rect">
                <a:avLst/>
              </a:prstGeom>
              <a:blipFill>
                <a:blip r:embed="rId7"/>
                <a:stretch>
                  <a:fillRect b="-8019"/>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EA817B8F-F5C6-42B4-A1C0-E28B6370E269}"/>
              </a:ext>
            </a:extLst>
          </p:cNvPr>
          <p:cNvGrpSpPr/>
          <p:nvPr/>
        </p:nvGrpSpPr>
        <p:grpSpPr>
          <a:xfrm>
            <a:off x="6432939" y="5023748"/>
            <a:ext cx="5306934" cy="1013123"/>
            <a:chOff x="6448009" y="2109393"/>
            <a:chExt cx="5306934" cy="1013123"/>
          </a:xfrm>
        </p:grpSpPr>
        <p:pic>
          <p:nvPicPr>
            <p:cNvPr id="10" name="Picture 9">
              <a:extLst>
                <a:ext uri="{FF2B5EF4-FFF2-40B4-BE49-F238E27FC236}">
                  <a16:creationId xmlns:a16="http://schemas.microsoft.com/office/drawing/2014/main" id="{5D83008B-2F0C-4B0B-A33C-B5023C9CAE2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48009" y="2109393"/>
              <a:ext cx="5306934" cy="1013123"/>
            </a:xfrm>
            <a:prstGeom prst="rect">
              <a:avLst/>
            </a:prstGeom>
          </p:spPr>
        </p:pic>
        <p:sp>
          <p:nvSpPr>
            <p:cNvPr id="16" name="TextBox 15">
              <a:extLst>
                <a:ext uri="{FF2B5EF4-FFF2-40B4-BE49-F238E27FC236}">
                  <a16:creationId xmlns:a16="http://schemas.microsoft.com/office/drawing/2014/main" id="{B02CC37F-202B-4500-9B68-C0C27744E5F8}"/>
                </a:ext>
              </a:extLst>
            </p:cNvPr>
            <p:cNvSpPr txBox="1"/>
            <p:nvPr/>
          </p:nvSpPr>
          <p:spPr>
            <a:xfrm>
              <a:off x="6669314" y="2230677"/>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100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 name="Group 1">
            <a:extLst>
              <a:ext uri="{FF2B5EF4-FFF2-40B4-BE49-F238E27FC236}">
                <a16:creationId xmlns:a16="http://schemas.microsoft.com/office/drawing/2014/main" id="{DF03065D-90EE-44D1-BB44-2095C1BF29AA}"/>
              </a:ext>
            </a:extLst>
          </p:cNvPr>
          <p:cNvGrpSpPr/>
          <p:nvPr/>
        </p:nvGrpSpPr>
        <p:grpSpPr>
          <a:xfrm>
            <a:off x="6448009" y="754809"/>
            <a:ext cx="5306934" cy="1013123"/>
            <a:chOff x="6448009" y="754809"/>
            <a:chExt cx="5306934" cy="1013123"/>
          </a:xfrm>
        </p:grpSpPr>
        <p:pic>
          <p:nvPicPr>
            <p:cNvPr id="9" name="Picture 8">
              <a:extLst>
                <a:ext uri="{FF2B5EF4-FFF2-40B4-BE49-F238E27FC236}">
                  <a16:creationId xmlns:a16="http://schemas.microsoft.com/office/drawing/2014/main" id="{E18A9C03-5C2A-4674-A285-EA5447F7C6C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48009" y="754809"/>
              <a:ext cx="5306934" cy="1013123"/>
            </a:xfrm>
            <a:prstGeom prst="rect">
              <a:avLst/>
            </a:prstGeom>
          </p:spPr>
        </p:pic>
        <p:sp>
          <p:nvSpPr>
            <p:cNvPr id="17" name="TextBox 16">
              <a:extLst>
                <a:ext uri="{FF2B5EF4-FFF2-40B4-BE49-F238E27FC236}">
                  <a16:creationId xmlns:a16="http://schemas.microsoft.com/office/drawing/2014/main" id="{1F3C723B-20CD-4A21-AFF6-2D0E950067F9}"/>
                </a:ext>
              </a:extLst>
            </p:cNvPr>
            <p:cNvSpPr txBox="1"/>
            <p:nvPr/>
          </p:nvSpPr>
          <p:spPr>
            <a:xfrm>
              <a:off x="6534149" y="916742"/>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5 000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5" name="Group 4">
            <a:extLst>
              <a:ext uri="{FF2B5EF4-FFF2-40B4-BE49-F238E27FC236}">
                <a16:creationId xmlns:a16="http://schemas.microsoft.com/office/drawing/2014/main" id="{6FC5A0A8-0416-4CF6-B03A-635AC91608AE}"/>
              </a:ext>
            </a:extLst>
          </p:cNvPr>
          <p:cNvGrpSpPr/>
          <p:nvPr/>
        </p:nvGrpSpPr>
        <p:grpSpPr>
          <a:xfrm>
            <a:off x="6432939" y="3683645"/>
            <a:ext cx="5306934" cy="1013123"/>
            <a:chOff x="6403865" y="3423328"/>
            <a:chExt cx="5306934" cy="1013123"/>
          </a:xfrm>
        </p:grpSpPr>
        <p:pic>
          <p:nvPicPr>
            <p:cNvPr id="11" name="Picture 10">
              <a:extLst>
                <a:ext uri="{FF2B5EF4-FFF2-40B4-BE49-F238E27FC236}">
                  <a16:creationId xmlns:a16="http://schemas.microsoft.com/office/drawing/2014/main" id="{3556E039-E4F8-4595-AACC-F7906121E8B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03865" y="3423328"/>
              <a:ext cx="5306934" cy="1013123"/>
            </a:xfrm>
            <a:prstGeom prst="rect">
              <a:avLst/>
            </a:prstGeom>
          </p:spPr>
        </p:pic>
        <p:sp>
          <p:nvSpPr>
            <p:cNvPr id="18" name="TextBox 17">
              <a:extLst>
                <a:ext uri="{FF2B5EF4-FFF2-40B4-BE49-F238E27FC236}">
                  <a16:creationId xmlns:a16="http://schemas.microsoft.com/office/drawing/2014/main" id="{ADB001D3-1A19-483E-AA96-418C72FA4EA4}"/>
                </a:ext>
              </a:extLst>
            </p:cNvPr>
            <p:cNvSpPr txBox="1"/>
            <p:nvPr/>
          </p:nvSpPr>
          <p:spPr>
            <a:xfrm>
              <a:off x="6475416" y="3551315"/>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rPr>
                <a:t>1 000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1E8D247B-3A83-43F7-B8F7-3DAD234C365E}"/>
              </a:ext>
            </a:extLst>
          </p:cNvPr>
          <p:cNvGrpSpPr/>
          <p:nvPr/>
        </p:nvGrpSpPr>
        <p:grpSpPr>
          <a:xfrm>
            <a:off x="6492038" y="2219227"/>
            <a:ext cx="5306934" cy="1013123"/>
            <a:chOff x="6403153" y="4698096"/>
            <a:chExt cx="5306934" cy="1013123"/>
          </a:xfrm>
        </p:grpSpPr>
        <p:pic>
          <p:nvPicPr>
            <p:cNvPr id="12" name="Picture 11">
              <a:extLst>
                <a:ext uri="{FF2B5EF4-FFF2-40B4-BE49-F238E27FC236}">
                  <a16:creationId xmlns:a16="http://schemas.microsoft.com/office/drawing/2014/main" id="{9E3BBB71-B821-4356-8D99-AF4F19D6296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938" t="74853" r="-926" b="-529"/>
            <a:stretch/>
          </p:blipFill>
          <p:spPr>
            <a:xfrm>
              <a:off x="6403153" y="4698096"/>
              <a:ext cx="5306934" cy="1013123"/>
            </a:xfrm>
            <a:prstGeom prst="rect">
              <a:avLst/>
            </a:prstGeom>
          </p:spPr>
        </p:pic>
        <p:sp>
          <p:nvSpPr>
            <p:cNvPr id="19" name="TextBox 18">
              <a:extLst>
                <a:ext uri="{FF2B5EF4-FFF2-40B4-BE49-F238E27FC236}">
                  <a16:creationId xmlns:a16="http://schemas.microsoft.com/office/drawing/2014/main" id="{F56D326F-6595-438E-A2E0-BD54D30D72EB}"/>
                </a:ext>
              </a:extLst>
            </p:cNvPr>
            <p:cNvSpPr txBox="1"/>
            <p:nvPr/>
          </p:nvSpPr>
          <p:spPr>
            <a:xfrm>
              <a:off x="6476193" y="4802020"/>
              <a:ext cx="48643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F072E"/>
                  </a:solidFill>
                  <a:latin typeface="Cambria" panose="02040503050406030204" pitchFamily="18" charset="0"/>
                  <a:ea typeface="Cambria" panose="02040503050406030204" pitchFamily="18" charset="0"/>
                  <a:cs typeface="Arial" panose="020B0604020202020204" pitchFamily="34" charset="0"/>
                </a:rPr>
                <a:t>10 000</a:t>
              </a:r>
              <a:endParaRPr kumimoji="0" lang="vi-VN" sz="4000" b="0" i="0" u="none" strike="noStrike" kern="1200" cap="none" spc="0" normalizeH="0" baseline="0" noProof="0" dirty="0">
                <a:ln>
                  <a:noFill/>
                </a:ln>
                <a:solidFill>
                  <a:srgbClr val="0F072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1" name="TextBox 20">
            <a:extLst>
              <a:ext uri="{FF2B5EF4-FFF2-40B4-BE49-F238E27FC236}">
                <a16:creationId xmlns:a16="http://schemas.microsoft.com/office/drawing/2014/main" id="{ACB5F0C0-7270-401E-8394-41B4DC6CCFF6}"/>
              </a:ext>
            </a:extLst>
          </p:cNvPr>
          <p:cNvSpPr txBox="1"/>
          <p:nvPr/>
        </p:nvSpPr>
        <p:spPr>
          <a:xfrm>
            <a:off x="2209941" y="395870"/>
            <a:ext cx="23398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Câu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3</a:t>
            </a:r>
            <a:endPar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C9393007-95C3-4708-ADDE-4FDB0B5B2C49}"/>
              </a:ext>
            </a:extLst>
          </p:cNvPr>
          <p:cNvGrpSpPr/>
          <p:nvPr/>
        </p:nvGrpSpPr>
        <p:grpSpPr>
          <a:xfrm>
            <a:off x="8900981" y="363958"/>
            <a:ext cx="2865137" cy="533008"/>
            <a:chOff x="804761" y="660266"/>
            <a:chExt cx="4127323" cy="533008"/>
          </a:xfrm>
        </p:grpSpPr>
        <p:sp>
          <p:nvSpPr>
            <p:cNvPr id="24" name="TextBox 23">
              <a:extLst>
                <a:ext uri="{FF2B5EF4-FFF2-40B4-BE49-F238E27FC236}">
                  <a16:creationId xmlns:a16="http://schemas.microsoft.com/office/drawing/2014/main" id="{F2253E01-A088-4D3C-9AE6-8A8E18CA5B1D}"/>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8317A87-F20F-46D3-B10C-B1EC5E5DE958}"/>
                </a:ext>
              </a:extLst>
            </p:cNvPr>
            <p:cNvSpPr txBox="1"/>
            <p:nvPr/>
          </p:nvSpPr>
          <p:spPr>
            <a:xfrm>
              <a:off x="820858" y="660266"/>
              <a:ext cx="4111226" cy="52322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C0F770D1-9884-4050-95DC-57959C19F6CE}"/>
              </a:ext>
            </a:extLst>
          </p:cNvPr>
          <p:cNvGrpSpPr/>
          <p:nvPr/>
        </p:nvGrpSpPr>
        <p:grpSpPr>
          <a:xfrm>
            <a:off x="8880217" y="3345905"/>
            <a:ext cx="2866273" cy="533008"/>
            <a:chOff x="804761" y="670054"/>
            <a:chExt cx="4128960" cy="533008"/>
          </a:xfrm>
        </p:grpSpPr>
        <p:sp>
          <p:nvSpPr>
            <p:cNvPr id="30" name="TextBox 29">
              <a:extLst>
                <a:ext uri="{FF2B5EF4-FFF2-40B4-BE49-F238E27FC236}">
                  <a16:creationId xmlns:a16="http://schemas.microsoft.com/office/drawing/2014/main" id="{1CA7913C-FC11-4B58-AEA1-23EB2C1D7ED4}"/>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EE10BC9E-872B-457D-969D-4356EECD30D4}"/>
                </a:ext>
              </a:extLst>
            </p:cNvPr>
            <p:cNvSpPr txBox="1"/>
            <p:nvPr/>
          </p:nvSpPr>
          <p:spPr>
            <a:xfrm>
              <a:off x="822495" y="679842"/>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2DB7796D-A502-4DC5-9C70-B81D8E42F6E2}"/>
              </a:ext>
            </a:extLst>
          </p:cNvPr>
          <p:cNvGrpSpPr/>
          <p:nvPr/>
        </p:nvGrpSpPr>
        <p:grpSpPr>
          <a:xfrm>
            <a:off x="8987357" y="1844144"/>
            <a:ext cx="2853962" cy="540937"/>
            <a:chOff x="804761" y="652337"/>
            <a:chExt cx="4111226" cy="540937"/>
          </a:xfrm>
        </p:grpSpPr>
        <p:sp>
          <p:nvSpPr>
            <p:cNvPr id="33" name="TextBox 32">
              <a:extLst>
                <a:ext uri="{FF2B5EF4-FFF2-40B4-BE49-F238E27FC236}">
                  <a16:creationId xmlns:a16="http://schemas.microsoft.com/office/drawing/2014/main" id="{9DCA35C7-A53E-41C1-A75D-64D0FF015003}"/>
                </a:ext>
              </a:extLst>
            </p:cNvPr>
            <p:cNvSpPr txBox="1"/>
            <p:nvPr/>
          </p:nvSpPr>
          <p:spPr>
            <a:xfrm>
              <a:off x="804761" y="670054"/>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w="152400">
                  <a:solidFill>
                    <a:prstClr val="white"/>
                  </a:solidFill>
                </a:ln>
                <a:solidFill>
                  <a:prstClr val="white"/>
                </a:solidFill>
                <a:effectLst>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BD31AE3-F8AD-4F4B-BC7C-4F4C97E6A9EE}"/>
                </a:ext>
              </a:extLst>
            </p:cNvPr>
            <p:cNvSpPr txBox="1"/>
            <p:nvPr/>
          </p:nvSpPr>
          <p:spPr>
            <a:xfrm>
              <a:off x="804761" y="652337"/>
              <a:ext cx="41112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Chưa</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chính</a:t>
              </a:r>
              <a:r>
                <a:rPr kumimoji="0" lang="en-US"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rPr>
                <a:t>xác</a:t>
              </a:r>
              <a:endParaRPr kumimoji="0" lang="vi-VN" sz="2800" b="0" i="0" u="none" strike="noStrike" kern="1200" cap="none" spc="0" normalizeH="0" baseline="0" noProof="0" dirty="0">
                <a:ln>
                  <a:noFill/>
                </a:ln>
                <a:gradFill>
                  <a:gsLst>
                    <a:gs pos="0">
                      <a:srgbClr val="981B5B"/>
                    </a:gs>
                    <a:gs pos="70000">
                      <a:srgbClr val="33676B"/>
                    </a:gs>
                  </a:gsLst>
                  <a:lin ang="5400000" scaled="1"/>
                </a:gra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15769AE-D323-44D9-936F-1D98E91EFB98}"/>
              </a:ext>
            </a:extLst>
          </p:cNvPr>
          <p:cNvPicPr>
            <a:picLocks noChangeAspect="1"/>
          </p:cNvPicPr>
          <p:nvPr/>
        </p:nvPicPr>
        <p:blipFill>
          <a:blip r:embed="rId8"/>
          <a:stretch>
            <a:fillRect/>
          </a:stretch>
        </p:blipFill>
        <p:spPr>
          <a:xfrm flipH="1">
            <a:off x="11864374" y="992513"/>
            <a:ext cx="4154753" cy="3892100"/>
          </a:xfrm>
          <a:prstGeom prst="rect">
            <a:avLst/>
          </a:prstGeom>
        </p:spPr>
      </p:pic>
    </p:spTree>
    <p:extLst>
      <p:ext uri="{BB962C8B-B14F-4D97-AF65-F5344CB8AC3E}">
        <p14:creationId xmlns:p14="http://schemas.microsoft.com/office/powerpoint/2010/main" val="343537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1" presetClass="exit" presetSubtype="0" fill="hold"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35" presetClass="path" presetSubtype="0" accel="50000" decel="50000" fill="hold" nodeType="afterEffect">
                                  <p:stCondLst>
                                    <p:cond delay="0"/>
                                  </p:stCondLst>
                                  <p:childTnLst>
                                    <p:animMotion origin="layout" path="M 4.16667E-7 -2.22222E-6 L -0.54466 0.26829 " pathEditMode="relative" rAng="0" ptsTypes="AA">
                                      <p:cBhvr>
                                        <p:cTn id="37" dur="3000" fill="hold"/>
                                        <p:tgtEl>
                                          <p:spTgt spid="13"/>
                                        </p:tgtEl>
                                        <p:attrNameLst>
                                          <p:attrName>ppt_x</p:attrName>
                                          <p:attrName>ppt_y</p:attrName>
                                        </p:attrNameLst>
                                      </p:cBhvr>
                                      <p:rCtr x="-27240" y="13403"/>
                                    </p:animMotion>
                                  </p:childTnLst>
                                  <p:subTnLst>
                                    <p:audio>
                                      <p:cMediaNode>
                                        <p:cTn display="0" masterRel="sameClick">
                                          <p:stCondLst>
                                            <p:cond evt="begin" delay="0">
                                              <p:tn val="3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7037412-EE8B-4DE4-BE96-1F9F6844C10B}"/>
              </a:ext>
            </a:extLst>
          </p:cNvPr>
          <p:cNvPicPr>
            <a:picLocks noChangeAspect="1"/>
          </p:cNvPicPr>
          <p:nvPr/>
        </p:nvPicPr>
        <p:blipFill rotWithShape="1">
          <a:blip r:embed="rId4">
            <a:extLst>
              <a:ext uri="{28A0092B-C50C-407E-A947-70E740481C1C}">
                <a14:useLocalDpi xmlns:a14="http://schemas.microsoft.com/office/drawing/2010/main" val="0"/>
              </a:ext>
            </a:extLst>
          </a:blip>
          <a:srcRect l="19001" t="64205" r="44880" b="-231"/>
          <a:stretch/>
        </p:blipFill>
        <p:spPr>
          <a:xfrm>
            <a:off x="-97064" y="2204340"/>
            <a:ext cx="4684541" cy="4728290"/>
          </a:xfrm>
          <a:prstGeom prst="rect">
            <a:avLst/>
          </a:prstGeom>
        </p:spPr>
      </p:pic>
      <p:pic>
        <p:nvPicPr>
          <p:cNvPr id="21" name="Picture 20">
            <a:extLst>
              <a:ext uri="{FF2B5EF4-FFF2-40B4-BE49-F238E27FC236}">
                <a16:creationId xmlns:a16="http://schemas.microsoft.com/office/drawing/2014/main" id="{87F7A67E-26A4-4D1E-84E2-376CD4A1BA73}"/>
              </a:ext>
            </a:extLst>
          </p:cNvPr>
          <p:cNvPicPr>
            <a:picLocks noChangeAspect="1"/>
          </p:cNvPicPr>
          <p:nvPr/>
        </p:nvPicPr>
        <p:blipFill rotWithShape="1">
          <a:blip r:embed="rId5">
            <a:extLst>
              <a:ext uri="{28A0092B-C50C-407E-A947-70E740481C1C}">
                <a14:useLocalDpi xmlns:a14="http://schemas.microsoft.com/office/drawing/2010/main" val="0"/>
              </a:ext>
            </a:extLst>
          </a:blip>
          <a:srcRect l="60933" b="78077"/>
          <a:stretch/>
        </p:blipFill>
        <p:spPr>
          <a:xfrm rot="1002481">
            <a:off x="8533514" y="600822"/>
            <a:ext cx="4828588" cy="2742013"/>
          </a:xfrm>
          <a:prstGeom prst="rect">
            <a:avLst/>
          </a:prstGeom>
        </p:spPr>
      </p:pic>
      <p:pic>
        <p:nvPicPr>
          <p:cNvPr id="27" name="Picture 26">
            <a:extLst>
              <a:ext uri="{FF2B5EF4-FFF2-40B4-BE49-F238E27FC236}">
                <a16:creationId xmlns:a16="http://schemas.microsoft.com/office/drawing/2014/main" id="{CDC976EF-0C81-4D7B-8383-8DC4EB43AF2C}"/>
              </a:ext>
            </a:extLst>
          </p:cNvPr>
          <p:cNvPicPr>
            <a:picLocks noChangeAspect="1"/>
          </p:cNvPicPr>
          <p:nvPr/>
        </p:nvPicPr>
        <p:blipFill>
          <a:blip r:embed="rId6"/>
          <a:stretch>
            <a:fillRect/>
          </a:stretch>
        </p:blipFill>
        <p:spPr>
          <a:xfrm>
            <a:off x="3871984" y="1653937"/>
            <a:ext cx="963251" cy="1286367"/>
          </a:xfrm>
          <a:prstGeom prst="rect">
            <a:avLst/>
          </a:prstGeom>
        </p:spPr>
      </p:pic>
      <p:pic>
        <p:nvPicPr>
          <p:cNvPr id="28" name="Picture 27">
            <a:extLst>
              <a:ext uri="{FF2B5EF4-FFF2-40B4-BE49-F238E27FC236}">
                <a16:creationId xmlns:a16="http://schemas.microsoft.com/office/drawing/2014/main" id="{B45A4C64-4355-451A-BB30-1C09B39F57F5}"/>
              </a:ext>
            </a:extLst>
          </p:cNvPr>
          <p:cNvPicPr>
            <a:picLocks noChangeAspect="1"/>
          </p:cNvPicPr>
          <p:nvPr/>
        </p:nvPicPr>
        <p:blipFill>
          <a:blip r:embed="rId7"/>
          <a:stretch>
            <a:fillRect/>
          </a:stretch>
        </p:blipFill>
        <p:spPr>
          <a:xfrm>
            <a:off x="5669421" y="1664382"/>
            <a:ext cx="1018120" cy="1286367"/>
          </a:xfrm>
          <a:prstGeom prst="rect">
            <a:avLst/>
          </a:prstGeom>
        </p:spPr>
      </p:pic>
      <p:grpSp>
        <p:nvGrpSpPr>
          <p:cNvPr id="29" name="Group 28">
            <a:extLst>
              <a:ext uri="{FF2B5EF4-FFF2-40B4-BE49-F238E27FC236}">
                <a16:creationId xmlns:a16="http://schemas.microsoft.com/office/drawing/2014/main" id="{916316DF-EF49-4E26-9F15-936AAB83F8D2}"/>
              </a:ext>
            </a:extLst>
          </p:cNvPr>
          <p:cNvGrpSpPr/>
          <p:nvPr/>
        </p:nvGrpSpPr>
        <p:grpSpPr>
          <a:xfrm>
            <a:off x="7490772" y="1768265"/>
            <a:ext cx="844061" cy="843934"/>
            <a:chOff x="3782897" y="1746289"/>
            <a:chExt cx="844061" cy="843934"/>
          </a:xfrm>
        </p:grpSpPr>
        <p:pic>
          <p:nvPicPr>
            <p:cNvPr id="30" name="Picture 29">
              <a:extLst>
                <a:ext uri="{FF2B5EF4-FFF2-40B4-BE49-F238E27FC236}">
                  <a16:creationId xmlns:a16="http://schemas.microsoft.com/office/drawing/2014/main" id="{2F6DD2CB-18CC-41F5-97CF-28EDE10DEF2D}"/>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67" t="1501" r="85579" b="-3366"/>
            <a:stretch/>
          </p:blipFill>
          <p:spPr>
            <a:xfrm>
              <a:off x="3782897" y="1765701"/>
              <a:ext cx="844061" cy="824522"/>
            </a:xfrm>
            <a:prstGeom prst="rect">
              <a:avLst/>
            </a:prstGeom>
          </p:spPr>
        </p:pic>
        <p:sp>
          <p:nvSpPr>
            <p:cNvPr id="31" name="TextBox 30">
              <a:extLst>
                <a:ext uri="{FF2B5EF4-FFF2-40B4-BE49-F238E27FC236}">
                  <a16:creationId xmlns:a16="http://schemas.microsoft.com/office/drawing/2014/main" id="{EFBE27E5-BF32-421C-BCFA-777EDDDB7640}"/>
                </a:ext>
              </a:extLst>
            </p:cNvPr>
            <p:cNvSpPr txBox="1"/>
            <p:nvPr/>
          </p:nvSpPr>
          <p:spPr>
            <a:xfrm>
              <a:off x="3813852" y="1746289"/>
              <a:ext cx="76639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VN Bo Quen" panose="04040804060802020203" pitchFamily="82" charset="0"/>
                  <a:ea typeface="+mn-ea"/>
                  <a:cs typeface="Arial" panose="020B0604020202020204" pitchFamily="34" charset="0"/>
                </a:rPr>
                <a:t>3</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5" name="Rectangle: Rounded Corners 34">
            <a:extLst>
              <a:ext uri="{FF2B5EF4-FFF2-40B4-BE49-F238E27FC236}">
                <a16:creationId xmlns:a16="http://schemas.microsoft.com/office/drawing/2014/main" id="{2849DE4F-EC62-4D17-A0B5-10B91BFAA6A0}"/>
              </a:ext>
            </a:extLst>
          </p:cNvPr>
          <p:cNvSpPr/>
          <p:nvPr/>
        </p:nvSpPr>
        <p:spPr>
          <a:xfrm>
            <a:off x="3448534" y="215030"/>
            <a:ext cx="5613010" cy="642722"/>
          </a:xfrm>
          <a:prstGeom prst="roundRect">
            <a:avLst>
              <a:gd name="adj" fmla="val 5000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Rectangle: Rounded Corners 39">
            <a:extLst>
              <a:ext uri="{FF2B5EF4-FFF2-40B4-BE49-F238E27FC236}">
                <a16:creationId xmlns:a16="http://schemas.microsoft.com/office/drawing/2014/main" id="{1891E6ED-AE04-454C-8C91-1DFFB44DA83D}"/>
              </a:ext>
            </a:extLst>
          </p:cNvPr>
          <p:cNvSpPr/>
          <p:nvPr/>
        </p:nvSpPr>
        <p:spPr>
          <a:xfrm>
            <a:off x="7784482" y="215030"/>
            <a:ext cx="1281960" cy="621940"/>
          </a:xfrm>
          <a:prstGeom prst="roundRect">
            <a:avLst>
              <a:gd name="adj" fmla="val 50000"/>
            </a:avLst>
          </a:prstGeom>
          <a:solidFill>
            <a:srgbClr val="DBDE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A32DA78E-43B2-4ED9-B61E-F44F4D795AE6}"/>
              </a:ext>
            </a:extLst>
          </p:cNvPr>
          <p:cNvPicPr>
            <a:picLocks noChangeAspect="1"/>
          </p:cNvPicPr>
          <p:nvPr/>
        </p:nvPicPr>
        <p:blipFill rotWithShape="1">
          <a:blip r:embed="rId9">
            <a:extLst>
              <a:ext uri="{28A0092B-C50C-407E-A947-70E740481C1C}">
                <a14:useLocalDpi xmlns:a14="http://schemas.microsoft.com/office/drawing/2010/main" val="0"/>
              </a:ext>
            </a:extLst>
          </a:blip>
          <a:srcRect l="41540" t="41754" r="45468" b="46925"/>
          <a:stretch/>
        </p:blipFill>
        <p:spPr>
          <a:xfrm rot="9051558">
            <a:off x="3789366" y="1487883"/>
            <a:ext cx="1578207" cy="1391759"/>
          </a:xfrm>
          <a:prstGeom prst="rect">
            <a:avLst/>
          </a:prstGeom>
        </p:spPr>
      </p:pic>
      <p:pic>
        <p:nvPicPr>
          <p:cNvPr id="25" name="Picture 24">
            <a:extLst>
              <a:ext uri="{FF2B5EF4-FFF2-40B4-BE49-F238E27FC236}">
                <a16:creationId xmlns:a16="http://schemas.microsoft.com/office/drawing/2014/main" id="{11D59B24-650F-4ABD-8961-2A3EB4232845}"/>
              </a:ext>
            </a:extLst>
          </p:cNvPr>
          <p:cNvPicPr>
            <a:picLocks noChangeAspect="1"/>
          </p:cNvPicPr>
          <p:nvPr/>
        </p:nvPicPr>
        <p:blipFill rotWithShape="1">
          <a:blip r:embed="rId9">
            <a:extLst>
              <a:ext uri="{28A0092B-C50C-407E-A947-70E740481C1C}">
                <a14:useLocalDpi xmlns:a14="http://schemas.microsoft.com/office/drawing/2010/main" val="0"/>
              </a:ext>
            </a:extLst>
          </a:blip>
          <a:srcRect l="41540" t="41754" r="45468" b="46925"/>
          <a:stretch/>
        </p:blipFill>
        <p:spPr>
          <a:xfrm rot="9051558">
            <a:off x="5525258" y="1549489"/>
            <a:ext cx="1578207" cy="1391759"/>
          </a:xfrm>
          <a:prstGeom prst="rect">
            <a:avLst/>
          </a:prstGeom>
        </p:spPr>
      </p:pic>
      <p:pic>
        <p:nvPicPr>
          <p:cNvPr id="26" name="Picture 25">
            <a:extLst>
              <a:ext uri="{FF2B5EF4-FFF2-40B4-BE49-F238E27FC236}">
                <a16:creationId xmlns:a16="http://schemas.microsoft.com/office/drawing/2014/main" id="{12AB133C-EE0A-4D15-8339-FDF5A17ECBAB}"/>
              </a:ext>
            </a:extLst>
          </p:cNvPr>
          <p:cNvPicPr>
            <a:picLocks noChangeAspect="1"/>
          </p:cNvPicPr>
          <p:nvPr/>
        </p:nvPicPr>
        <p:blipFill rotWithShape="1">
          <a:blip r:embed="rId9">
            <a:extLst>
              <a:ext uri="{28A0092B-C50C-407E-A947-70E740481C1C}">
                <a14:useLocalDpi xmlns:a14="http://schemas.microsoft.com/office/drawing/2010/main" val="0"/>
              </a:ext>
            </a:extLst>
          </a:blip>
          <a:srcRect l="41540" t="41754" r="45468" b="46925"/>
          <a:stretch/>
        </p:blipFill>
        <p:spPr>
          <a:xfrm rot="9051558">
            <a:off x="7299426" y="1477341"/>
            <a:ext cx="1578207" cy="1391759"/>
          </a:xfrm>
          <a:prstGeom prst="rect">
            <a:avLst/>
          </a:prstGeom>
        </p:spPr>
      </p:pic>
    </p:spTree>
    <p:extLst>
      <p:ext uri="{BB962C8B-B14F-4D97-AF65-F5344CB8AC3E}">
        <p14:creationId xmlns:p14="http://schemas.microsoft.com/office/powerpoint/2010/main" val="3685667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07403198"/>
</p:tagLst>
</file>

<file path=ppt/tags/tag2.xml><?xml version="1.0" encoding="utf-8"?>
<p:tagLst xmlns:a="http://schemas.openxmlformats.org/drawingml/2006/main" xmlns:r="http://schemas.openxmlformats.org/officeDocument/2006/relationships" xmlns:p="http://schemas.openxmlformats.org/presentationml/2006/main">
  <p:tag name="ISLIDE.DIAGRAM" val="#654169;#614596;#748408;#654169;"/>
</p:tagLst>
</file>

<file path=ppt/tags/tag3.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ISLIDE.DIAGRAM" val="#654169;#614596;#748408;#654169;"/>
</p:tagLst>
</file>

<file path=ppt/tags/tag5.xml><?xml version="1.0" encoding="utf-8"?>
<p:tagLst xmlns:a="http://schemas.openxmlformats.org/drawingml/2006/main" xmlns:r="http://schemas.openxmlformats.org/officeDocument/2006/relationships" xmlns:p="http://schemas.openxmlformats.org/presentationml/2006/main">
  <p:tag name="ISLIDE.DIAGRAM" val="#6427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ftxhl3j">
      <a:majorFont>
        <a:latin typeface="字魂64号-萌趣软糖体" panose="020F0302020204030204"/>
        <a:ea typeface="字魂64号-萌趣软糖体"/>
        <a:cs typeface=""/>
      </a:majorFont>
      <a:minorFont>
        <a:latin typeface="字魂64号-萌趣软糖体" panose="020F0502020204030204"/>
        <a:ea typeface="字魂64号-萌趣软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601</Words>
  <Application>Microsoft Office PowerPoint</Application>
  <PresentationFormat>Widescreen</PresentationFormat>
  <Paragraphs>84</Paragraphs>
  <Slides>22</Slides>
  <Notes>4</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22</vt:i4>
      </vt:variant>
    </vt:vector>
  </HeadingPairs>
  <TitlesOfParts>
    <vt:vector size="45" baseType="lpstr">
      <vt:lpstr>DaddysGirl</vt:lpstr>
      <vt:lpstr>UTM Cookies</vt:lpstr>
      <vt:lpstr>UVN Bo Quen</vt:lpstr>
      <vt:lpstr>M PLUS Rounded 1c</vt:lpstr>
      <vt:lpstr>UTM Futura Extra</vt:lpstr>
      <vt:lpstr>SVN-Dancing Script</vt:lpstr>
      <vt:lpstr>Calibri Light</vt:lpstr>
      <vt:lpstr>#9Slide07 HoneyCream</vt:lpstr>
      <vt:lpstr>Fredoka One</vt:lpstr>
      <vt:lpstr>Cambria</vt:lpstr>
      <vt:lpstr>SVN-Newton</vt:lpstr>
      <vt:lpstr>字魂64号-萌趣软糖体</vt:lpstr>
      <vt:lpstr>SVN-Ready</vt:lpstr>
      <vt:lpstr>Vogue-ExtraBold</vt:lpstr>
      <vt:lpstr>Calibri</vt:lpstr>
      <vt:lpstr>UTM Avo</vt:lpstr>
      <vt:lpstr>Arial</vt:lpstr>
      <vt:lpstr>Times New Roman</vt:lpstr>
      <vt:lpstr>Cambria Math</vt:lpstr>
      <vt:lpstr>UTM Alberta Heavy</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MNT;Mangnonteam</cp:keywords>
  <cp:lastModifiedBy>Thao Tran</cp:lastModifiedBy>
  <cp:revision>39</cp:revision>
  <dcterms:created xsi:type="dcterms:W3CDTF">2022-10-10T04:09:20Z</dcterms:created>
  <dcterms:modified xsi:type="dcterms:W3CDTF">2024-09-26T10:34:17Z</dcterms:modified>
</cp:coreProperties>
</file>