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  <p:sldMasterId id="2147483713" r:id="rId4"/>
  </p:sldMasterIdLst>
  <p:notesMasterIdLst>
    <p:notesMasterId r:id="rId22"/>
  </p:notesMasterIdLst>
  <p:sldIdLst>
    <p:sldId id="293" r:id="rId5"/>
    <p:sldId id="280" r:id="rId6"/>
    <p:sldId id="282" r:id="rId7"/>
    <p:sldId id="283" r:id="rId8"/>
    <p:sldId id="284" r:id="rId9"/>
    <p:sldId id="292" r:id="rId10"/>
    <p:sldId id="278" r:id="rId11"/>
    <p:sldId id="265" r:id="rId12"/>
    <p:sldId id="301" r:id="rId13"/>
    <p:sldId id="302" r:id="rId14"/>
    <p:sldId id="298" r:id="rId15"/>
    <p:sldId id="257" r:id="rId16"/>
    <p:sldId id="392" r:id="rId17"/>
    <p:sldId id="259" r:id="rId18"/>
    <p:sldId id="261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5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8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1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9206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C54461-E4A5-A5A2-68F2-92C4F4FF00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E10784-004A-9D01-EE24-B32EDA9F266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660BC7-79BF-2F1C-DFF0-B66911646B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39.jpg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39.jpg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jp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11F20-6A12-0165-F2E5-9DB4991BF1DE}"/>
              </a:ext>
            </a:extLst>
          </p:cNvPr>
          <p:cNvSpPr txBox="1"/>
          <p:nvPr/>
        </p:nvSpPr>
        <p:spPr>
          <a:xfrm rot="20952016">
            <a:off x="149363" y="245521"/>
            <a:ext cx="1448394" cy="116853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FF52B-8DA1-4AD5-24E8-40A48CB41411}"/>
              </a:ext>
            </a:extLst>
          </p:cNvPr>
          <p:cNvSpPr txBox="1"/>
          <p:nvPr/>
        </p:nvSpPr>
        <p:spPr>
          <a:xfrm>
            <a:off x="1900052" y="451262"/>
            <a:ext cx="9132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uan sát cân và cho biết mỗi bạn cân nặng khoảng bao nhiêu ki-lô-gam.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2DA8A-3C82-F36A-78C6-D1A4AA5E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1823864"/>
            <a:ext cx="5064886" cy="459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436CD-BEC8-C24E-BF89-8D8A529477FC}"/>
              </a:ext>
            </a:extLst>
          </p:cNvPr>
          <p:cNvSpPr txBox="1"/>
          <p:nvPr/>
        </p:nvSpPr>
        <p:spPr>
          <a:xfrm>
            <a:off x="5723906" y="3135085"/>
            <a:ext cx="575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80" marR="3048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Mai cân nặng khoảng 32 kg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87680" marR="3048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Hùng cân nặng khoảng 32 kg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i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Dũng cân nặng khoảng 36 kg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9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005" y="0"/>
            <a:ext cx="124399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C2A3D5-16EE-70FE-D4B6-CFA40ABCF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3" y="130628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 tròn số 23,14 đến hàng đơn vị ta được</a:t>
              </a:r>
              <a:r>
                <a:rPr lang="en-US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5688840" cy="1115665"/>
            <a:chOff x="6321452" y="3964533"/>
            <a:chExt cx="4873756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5540164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24,1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23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395654" y="3730248"/>
            <a:ext cx="5625832" cy="1115665"/>
            <a:chOff x="1164030" y="3929770"/>
            <a:chExt cx="4743156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23,1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926" y="1879841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AE629-640D-D44D-03EF-436B1C4E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269228-86DC-AEFF-0C6C-CD5F606F50F1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A295F8-7EA8-1884-FEA6-4C620927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C354B0-1E56-F72F-F1F1-E7AB6619D63F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24F38F-92B3-67F7-5A1E-90693CBDE1C2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 tròn số 23,69 đến hàng phần mười ta được: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8FD180-19C6-2548-3171-E18F30113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133" y="3331206"/>
            <a:ext cx="2127688" cy="46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5EB3A-217E-62D1-357B-4E48946B4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76A30-68C1-9311-BD43-1BEB92624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99C1D-1E51-F356-CEFE-9F7AB8163C4B}"/>
              </a:ext>
            </a:extLst>
          </p:cNvPr>
          <p:cNvGrpSpPr/>
          <p:nvPr/>
        </p:nvGrpSpPr>
        <p:grpSpPr>
          <a:xfrm>
            <a:off x="462463" y="3788762"/>
            <a:ext cx="5688840" cy="1115665"/>
            <a:chOff x="6321452" y="3964533"/>
            <a:chExt cx="4873756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BB2B4E-F27C-ED24-9F87-9FD5679B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52AB19-02FD-46CE-9B2C-C0C321FE6293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C551C7-923E-AD00-F734-67BE5911C1D9}"/>
              </a:ext>
            </a:extLst>
          </p:cNvPr>
          <p:cNvGrpSpPr/>
          <p:nvPr/>
        </p:nvGrpSpPr>
        <p:grpSpPr>
          <a:xfrm>
            <a:off x="6389224" y="5149249"/>
            <a:ext cx="5540164" cy="1115665"/>
            <a:chOff x="6274924" y="5348771"/>
            <a:chExt cx="4706520" cy="1115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B5F9FB-E153-4CD7-EB96-5C1679A5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3CC392-4D36-FF6F-0CAD-D06D7966B0AD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23,6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E11420-FCDD-6930-E160-50AE328E1E5E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44080B-9537-1621-D0CE-CD9F357A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CFAD1C-666E-812E-5ED8-5FBA361EEC7C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24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03B544-4CA5-8F01-2A5A-C189C5854E07}"/>
              </a:ext>
            </a:extLst>
          </p:cNvPr>
          <p:cNvGrpSpPr/>
          <p:nvPr/>
        </p:nvGrpSpPr>
        <p:grpSpPr>
          <a:xfrm>
            <a:off x="6309565" y="3789624"/>
            <a:ext cx="5625832" cy="1115665"/>
            <a:chOff x="1164030" y="3929770"/>
            <a:chExt cx="4743156" cy="11156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CF52CB9-02CE-7C76-575E-CC4F8EAE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2B3325-87B8-114D-3E44-B72FAAE4507C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B. 23,7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4CCE99B-61DE-F0B1-C23D-1A7310407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590" y="1998594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BCB93-8489-B06D-75C8-4C1C6904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D15349-B674-A3D1-663E-1C408E8F6064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0AC579-DD23-C832-8648-9D684E3C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4AB613-36F0-F120-B98B-7E7CE39054C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D6F9ED-B6B5-CC4A-9B93-76DAB3828F8B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đi chợ mua một quả dưa hấu nặng 2,175kg. Vậy quả dưa của mẹ nặng khoảng</a:t>
              </a:r>
              <a:r>
                <a:rPr lang="en-US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D25E50-647C-1283-F416-5593D3BA2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133" y="3331206"/>
            <a:ext cx="2127688" cy="463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FE346-4B03-84A4-8F49-FC24A032D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6419C-6034-2246-6ED9-F86F0C64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3893" y="3494401"/>
            <a:ext cx="2127688" cy="4633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53CC37-BF6B-98FB-5125-8AD3BD28D90B}"/>
              </a:ext>
            </a:extLst>
          </p:cNvPr>
          <p:cNvGrpSpPr/>
          <p:nvPr/>
        </p:nvGrpSpPr>
        <p:grpSpPr>
          <a:xfrm>
            <a:off x="462463" y="3788762"/>
            <a:ext cx="5688840" cy="1115665"/>
            <a:chOff x="6321452" y="3964533"/>
            <a:chExt cx="4873756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07B56A-968B-3950-AABE-9494FA122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ECF83E-1C55-7246-4F8C-B76582F37C82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1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E1C472-3A32-9789-8D8E-EACAE32EB207}"/>
              </a:ext>
            </a:extLst>
          </p:cNvPr>
          <p:cNvGrpSpPr/>
          <p:nvPr/>
        </p:nvGrpSpPr>
        <p:grpSpPr>
          <a:xfrm>
            <a:off x="6460476" y="3831088"/>
            <a:ext cx="5540164" cy="1115665"/>
            <a:chOff x="6274924" y="5348771"/>
            <a:chExt cx="4706520" cy="11156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FC7E3F-8C61-D24E-31C5-B0D04BF3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6451EA-629B-42A0-2098-F46A03CEEB53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A29A8A-B030-35D5-AABD-8C0038720923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95D12A-08DB-9070-4EC1-6F5DFAAD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A6AF6C-8F3C-8DC4-33FE-F20AF752FF4F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4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6006E7-FEA3-5D0B-3CA3-9B1A8894BDA2}"/>
              </a:ext>
            </a:extLst>
          </p:cNvPr>
          <p:cNvGrpSpPr/>
          <p:nvPr/>
        </p:nvGrpSpPr>
        <p:grpSpPr>
          <a:xfrm>
            <a:off x="6566168" y="5404668"/>
            <a:ext cx="5625832" cy="1115665"/>
            <a:chOff x="1164030" y="3929770"/>
            <a:chExt cx="4743156" cy="11156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4422EB-D0C8-BF80-5BF2-F956BF6A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643E86-3CE6-342A-5E1E-1039D9F028CB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D. 2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48384-5190-D0C4-7110-00C379EE01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440" y="3554261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005" y="0"/>
            <a:ext cx="124399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A72BC-64AA-1E85-1918-B5276D8FA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0634" y="1692942"/>
            <a:ext cx="12192000" cy="21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496560" y="1673175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97006" y="1504400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hàng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đơn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vị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540691" y="152355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hàng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trăm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7AF83E-179E-487A-899B-35258CBA54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4372100" y="2311533"/>
            <a:ext cx="1553309" cy="1513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742BC-1F6F-3CE2-D98A-FCB013021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622" y="2435077"/>
            <a:ext cx="630990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CD7A4A-8E2D-A7DD-DE5D-48FCCA2A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9" y="1719389"/>
            <a:ext cx="11028219" cy="30525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F8CA77-2925-6A54-50B7-4DDBC970C6A3}"/>
              </a:ext>
            </a:extLst>
          </p:cNvPr>
          <p:cNvSpPr/>
          <p:nvPr/>
        </p:nvSpPr>
        <p:spPr>
          <a:xfrm>
            <a:off x="4251366" y="4108862"/>
            <a:ext cx="1021278" cy="45126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5AD76C-81DC-525F-6642-3A68C0A68ED8}"/>
              </a:ext>
            </a:extLst>
          </p:cNvPr>
          <p:cNvSpPr/>
          <p:nvPr/>
        </p:nvSpPr>
        <p:spPr>
          <a:xfrm>
            <a:off x="6614556" y="4073236"/>
            <a:ext cx="1745673" cy="5106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B5C081B-A0C4-C29B-1D89-08C953DB691F}"/>
              </a:ext>
            </a:extLst>
          </p:cNvPr>
          <p:cNvSpPr/>
          <p:nvPr/>
        </p:nvSpPr>
        <p:spPr>
          <a:xfrm>
            <a:off x="9274629" y="4049485"/>
            <a:ext cx="1745673" cy="5106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12,65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34A9A-28DA-FE3F-BE92-063D1300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06" y="515766"/>
            <a:ext cx="10078191" cy="2594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1CE7B5-61EC-241C-8C1D-599B416359F6}"/>
                  </a:ext>
                </a:extLst>
              </p:cNvPr>
              <p:cNvSpPr txBox="1"/>
              <p:nvPr/>
            </p:nvSpPr>
            <p:spPr>
              <a:xfrm>
                <a:off x="1626919" y="3146961"/>
                <a:ext cx="9761517" cy="325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𝟏𝟎𝟑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 tờ giấy như vậy cân nặng: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41,03 (g)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 tròn số 41,03 đến hàng đơn vị, ta được 41.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10 tờ giấy như vậy cân nặng khoảng 41 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1CE7B5-61EC-241C-8C1D-599B41635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919" y="3146961"/>
                <a:ext cx="9761517" cy="3259675"/>
              </a:xfrm>
              <a:prstGeom prst="rect">
                <a:avLst/>
              </a:prstGeom>
              <a:blipFill>
                <a:blip r:embed="rId3"/>
                <a:stretch>
                  <a:fillRect b="-4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730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347</Words>
  <Application>Microsoft Office PowerPoint</Application>
  <PresentationFormat>Widescreen</PresentationFormat>
  <Paragraphs>56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Cambria</vt:lpstr>
      <vt:lpstr>Cambria Math</vt:lpstr>
      <vt:lpstr>UVN Banh Mi</vt:lpstr>
      <vt:lpstr>Office 主题​​</vt:lpstr>
      <vt:lpstr>1_Office 主题​​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2024-07-19T08:15:29Z</dcterms:created>
  <dcterms:modified xsi:type="dcterms:W3CDTF">2024-09-26T12:15:14Z</dcterms:modified>
</cp:coreProperties>
</file>