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03" r:id="rId4"/>
  </p:sldMasterIdLst>
  <p:notesMasterIdLst>
    <p:notesMasterId r:id="rId32"/>
  </p:notesMasterIdLst>
  <p:sldIdLst>
    <p:sldId id="313" r:id="rId5"/>
    <p:sldId id="316" r:id="rId6"/>
    <p:sldId id="317" r:id="rId7"/>
    <p:sldId id="323" r:id="rId8"/>
    <p:sldId id="324" r:id="rId9"/>
    <p:sldId id="285" r:id="rId10"/>
    <p:sldId id="319" r:id="rId11"/>
    <p:sldId id="298" r:id="rId12"/>
    <p:sldId id="302" r:id="rId13"/>
    <p:sldId id="325" r:id="rId14"/>
    <p:sldId id="326" r:id="rId15"/>
    <p:sldId id="327" r:id="rId16"/>
    <p:sldId id="328" r:id="rId17"/>
    <p:sldId id="329" r:id="rId18"/>
    <p:sldId id="330" r:id="rId19"/>
    <p:sldId id="331" r:id="rId20"/>
    <p:sldId id="332" r:id="rId21"/>
    <p:sldId id="757" r:id="rId22"/>
    <p:sldId id="758" r:id="rId23"/>
    <p:sldId id="759" r:id="rId24"/>
    <p:sldId id="760" r:id="rId25"/>
    <p:sldId id="761" r:id="rId26"/>
    <p:sldId id="762" r:id="rId27"/>
    <p:sldId id="763" r:id="rId28"/>
    <p:sldId id="764" r:id="rId29"/>
    <p:sldId id="291" r:id="rId30"/>
    <p:sldId id="283"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4E"/>
    <a:srgbClr val="E71C63"/>
    <a:srgbClr val="D2FFEE"/>
    <a:srgbClr val="7BC72D"/>
    <a:srgbClr val="50B6E8"/>
    <a:srgbClr val="A5D223"/>
    <a:srgbClr val="80DAF9"/>
    <a:srgbClr val="F7A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9" autoAdjust="0"/>
    <p:restoredTop sz="94660"/>
  </p:normalViewPr>
  <p:slideViewPr>
    <p:cSldViewPr snapToGrid="0" showGuides="1">
      <p:cViewPr varScale="1">
        <p:scale>
          <a:sx n="63" d="100"/>
          <a:sy n="63" d="100"/>
        </p:scale>
        <p:origin x="888" y="56"/>
      </p:cViewPr>
      <p:guideLst>
        <p:guide orient="horz" pos="2160"/>
        <p:guide pos="3840"/>
      </p:guideLst>
    </p:cSldViewPr>
  </p:slideViewPr>
  <p:notesTextViewPr>
    <p:cViewPr>
      <p:scale>
        <a:sx n="1" d="1"/>
        <a:sy n="1" d="1"/>
      </p:scale>
      <p:origin x="0" y="0"/>
    </p:cViewPr>
  </p:notesTextViewPr>
  <p:sorterViewPr>
    <p:cViewPr>
      <p:scale>
        <a:sx n="91" d="100"/>
        <a:sy n="91" d="100"/>
      </p:scale>
      <p:origin x="0" y="0"/>
    </p:cViewPr>
  </p:sorterViewPr>
  <p:notesViewPr>
    <p:cSldViewPr snapToGrid="0">
      <p:cViewPr varScale="1">
        <p:scale>
          <a:sx n="87" d="100"/>
          <a:sy n="87" d="100"/>
        </p:scale>
        <p:origin x="29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130E1-6E8D-4D67-A37F-8652380762A4}" type="datetimeFigureOut">
              <a:rPr lang="zh-CN" altLang="en-US" smtClean="0"/>
              <a:t>2024/9/19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AB389-C53E-4D42-8F9A-7ED952DD5AAF}" type="slidenum">
              <a:rPr lang="zh-CN" altLang="en-US" smtClean="0"/>
              <a:t>‹#›</a:t>
            </a:fld>
            <a:endParaRPr lang="zh-CN" altLang="en-US"/>
          </a:p>
        </p:txBody>
      </p:sp>
    </p:spTree>
    <p:extLst>
      <p:ext uri="{BB962C8B-B14F-4D97-AF65-F5344CB8AC3E}">
        <p14:creationId xmlns:p14="http://schemas.microsoft.com/office/powerpoint/2010/main" val="746112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126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891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429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89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395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5944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42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78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7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26</a:t>
            </a:fld>
            <a:endParaRPr lang="zh-CN" altLang="en-US"/>
          </a:p>
        </p:txBody>
      </p:sp>
    </p:spTree>
    <p:extLst>
      <p:ext uri="{BB962C8B-B14F-4D97-AF65-F5344CB8AC3E}">
        <p14:creationId xmlns:p14="http://schemas.microsoft.com/office/powerpoint/2010/main" val="2105491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tham</a:t>
            </a:r>
            <a:r>
              <a:rPr lang="en-US" dirty="0"/>
              <a:t> </a:t>
            </a:r>
            <a:r>
              <a:rPr lang="en-US" dirty="0" err="1"/>
              <a:t>gia</a:t>
            </a:r>
            <a:r>
              <a:rPr lang="en-US" dirty="0"/>
              <a:t> </a:t>
            </a:r>
            <a:r>
              <a:rPr lang="en-US" dirty="0" err="1"/>
              <a:t>thử</a:t>
            </a:r>
            <a:r>
              <a:rPr lang="en-US" dirty="0"/>
              <a:t> </a:t>
            </a:r>
            <a:r>
              <a:rPr lang="en-US" dirty="0" err="1"/>
              <a:t>thách</a:t>
            </a:r>
            <a:r>
              <a:rPr lang="en-US" dirty="0"/>
              <a:t> </a:t>
            </a:r>
            <a:r>
              <a:rPr lang="en-US" dirty="0" err="1"/>
              <a:t>để</a:t>
            </a:r>
            <a:r>
              <a:rPr lang="en-US" dirty="0"/>
              <a:t> </a:t>
            </a:r>
            <a:r>
              <a:rPr lang="en-US" dirty="0" err="1"/>
              <a:t>trở</a:t>
            </a:r>
            <a:r>
              <a:rPr lang="en-US" dirty="0"/>
              <a:t> </a:t>
            </a:r>
            <a:r>
              <a:rPr lang="en-US" dirty="0" err="1"/>
              <a:t>thành</a:t>
            </a:r>
            <a:r>
              <a:rPr lang="en-US" dirty="0"/>
              <a:t> </a:t>
            </a:r>
            <a:r>
              <a:rPr lang="en-US" dirty="0" err="1"/>
              <a:t>Nhà</a:t>
            </a:r>
            <a:r>
              <a:rPr lang="en-US" dirty="0"/>
              <a:t> khoa </a:t>
            </a:r>
            <a:r>
              <a:rPr lang="en-US" dirty="0" err="1"/>
              <a:t>học</a:t>
            </a:r>
            <a:r>
              <a:rPr lang="en-US" dirty="0"/>
              <a:t> </a:t>
            </a:r>
            <a:r>
              <a:rPr lang="en-US" dirty="0" err="1"/>
              <a:t>nhí</a:t>
            </a:r>
            <a:r>
              <a:rPr lang="en-US" dirty="0"/>
              <a:t>. </a:t>
            </a:r>
            <a:r>
              <a:rPr lang="en-US" dirty="0" err="1"/>
              <a:t>Có</a:t>
            </a:r>
            <a:r>
              <a:rPr lang="en-US" dirty="0"/>
              <a:t> </a:t>
            </a:r>
            <a:r>
              <a:rPr lang="en-US" dirty="0" err="1"/>
              <a:t>tất</a:t>
            </a:r>
            <a:r>
              <a:rPr lang="en-US" dirty="0"/>
              <a:t> </a:t>
            </a:r>
            <a:r>
              <a:rPr lang="en-US" dirty="0" err="1"/>
              <a:t>cả</a:t>
            </a:r>
            <a:r>
              <a:rPr lang="en-US" dirty="0"/>
              <a:t> 3 </a:t>
            </a:r>
            <a:r>
              <a:rPr lang="en-US" dirty="0" err="1"/>
              <a:t>chặng</a:t>
            </a:r>
            <a:r>
              <a:rPr lang="en-US" dirty="0"/>
              <a:t>, </a:t>
            </a:r>
            <a:r>
              <a:rPr lang="en-US" dirty="0" err="1"/>
              <a:t>sau</a:t>
            </a:r>
            <a:r>
              <a:rPr lang="en-US" dirty="0"/>
              <a:t> </a:t>
            </a:r>
            <a:r>
              <a:rPr lang="en-US" dirty="0" err="1"/>
              <a:t>khi</a:t>
            </a:r>
            <a:r>
              <a:rPr lang="en-US" dirty="0"/>
              <a:t> </a:t>
            </a:r>
            <a:r>
              <a:rPr lang="en-US" dirty="0" err="1"/>
              <a:t>vượt</a:t>
            </a:r>
            <a:r>
              <a:rPr lang="en-US" dirty="0"/>
              <a:t> qua </a:t>
            </a:r>
            <a:r>
              <a:rPr lang="en-US" dirty="0" err="1"/>
              <a:t>được</a:t>
            </a:r>
            <a:r>
              <a:rPr lang="en-US" dirty="0"/>
              <a:t> </a:t>
            </a:r>
            <a:r>
              <a:rPr lang="en-US" dirty="0" err="1"/>
              <a:t>mỗi</a:t>
            </a:r>
            <a:r>
              <a:rPr lang="en-US" dirty="0"/>
              <a:t> </a:t>
            </a:r>
            <a:r>
              <a:rPr lang="en-US" dirty="0" err="1"/>
              <a:t>chặng</a:t>
            </a:r>
            <a:r>
              <a:rPr lang="en-US" dirty="0"/>
              <a:t> </a:t>
            </a:r>
            <a:r>
              <a:rPr lang="en-US" dirty="0" err="1"/>
              <a:t>thì</a:t>
            </a:r>
            <a:r>
              <a:rPr lang="en-US" dirty="0"/>
              <a:t> HS </a:t>
            </a:r>
            <a:r>
              <a:rPr lang="en-US" dirty="0" err="1"/>
              <a:t>sẽ</a:t>
            </a:r>
            <a:r>
              <a:rPr lang="en-US" dirty="0"/>
              <a:t> </a:t>
            </a:r>
            <a:r>
              <a:rPr lang="en-US" dirty="0" err="1"/>
              <a:t>nhận</a:t>
            </a:r>
            <a:r>
              <a:rPr lang="en-US" dirty="0"/>
              <a:t> </a:t>
            </a:r>
            <a:r>
              <a:rPr lang="en-US" dirty="0" err="1"/>
              <a:t>được</a:t>
            </a:r>
            <a:r>
              <a:rPr lang="en-US" dirty="0"/>
              <a:t> </a:t>
            </a:r>
            <a:r>
              <a:rPr lang="en-US" dirty="0" err="1"/>
              <a:t>ngôi</a:t>
            </a:r>
            <a:r>
              <a:rPr lang="en-US" dirty="0"/>
              <a:t> </a:t>
            </a:r>
            <a:r>
              <a:rPr lang="en-US" dirty="0" err="1"/>
              <a:t>sao</a:t>
            </a:r>
            <a:r>
              <a:rPr lang="en-US" dirty="0"/>
              <a:t> may </a:t>
            </a:r>
            <a:r>
              <a:rPr lang="en-US" dirty="0" err="1"/>
              <a:t>mắn</a:t>
            </a:r>
            <a:r>
              <a:rPr lang="en-US" dirty="0"/>
              <a:t>. HS </a:t>
            </a:r>
            <a:r>
              <a:rPr lang="en-US" dirty="0" err="1"/>
              <a:t>tích</a:t>
            </a:r>
            <a:r>
              <a:rPr lang="en-US" dirty="0"/>
              <a:t> </a:t>
            </a:r>
            <a:r>
              <a:rPr lang="en-US" dirty="0" err="1"/>
              <a:t>đủ</a:t>
            </a:r>
            <a:r>
              <a:rPr lang="en-US" dirty="0"/>
              <a:t> 3 </a:t>
            </a:r>
            <a:r>
              <a:rPr lang="en-US" dirty="0" err="1"/>
              <a:t>ngôi</a:t>
            </a:r>
            <a:r>
              <a:rPr lang="en-US" dirty="0"/>
              <a:t> </a:t>
            </a:r>
            <a:r>
              <a:rPr lang="en-US" dirty="0" err="1"/>
              <a:t>sao</a:t>
            </a:r>
            <a:r>
              <a:rPr lang="en-US" dirty="0"/>
              <a:t> </a:t>
            </a:r>
            <a:r>
              <a:rPr lang="en-US" dirty="0" err="1"/>
              <a:t>để</a:t>
            </a:r>
            <a:r>
              <a:rPr lang="en-US" dirty="0"/>
              <a:t> </a:t>
            </a:r>
            <a:r>
              <a:rPr lang="en-US" dirty="0" err="1"/>
              <a:t>đổi</a:t>
            </a:r>
            <a:r>
              <a:rPr lang="en-US" dirty="0"/>
              <a:t> </a:t>
            </a:r>
            <a:r>
              <a:rPr lang="en-US" dirty="0" err="1"/>
              <a:t>huy</a:t>
            </a:r>
            <a:r>
              <a:rPr lang="en-US" dirty="0"/>
              <a:t> </a:t>
            </a:r>
            <a:r>
              <a:rPr lang="en-US" dirty="0" err="1"/>
              <a:t>hiệu</a:t>
            </a:r>
            <a:r>
              <a:rPr lang="en-US" dirty="0"/>
              <a:t> </a:t>
            </a:r>
            <a:r>
              <a:rPr lang="en-US" dirty="0" err="1"/>
              <a:t>nhà</a:t>
            </a:r>
            <a:r>
              <a:rPr lang="en-US" dirty="0"/>
              <a:t> khoa </a:t>
            </a:r>
            <a:r>
              <a:rPr lang="en-US" dirty="0" err="1"/>
              <a:t>học</a:t>
            </a:r>
            <a:r>
              <a:rPr lang="en-US" dirty="0"/>
              <a:t> </a:t>
            </a:r>
            <a:r>
              <a:rPr lang="en-US" dirty="0" err="1"/>
              <a:t>nhí</a:t>
            </a:r>
            <a:r>
              <a:rPr lang="en-US" dirty="0"/>
              <a:t>.</a:t>
            </a:r>
          </a:p>
        </p:txBody>
      </p:sp>
      <p:sp>
        <p:nvSpPr>
          <p:cNvPr id="4" name="Slide Number Placeholder 3"/>
          <p:cNvSpPr>
            <a:spLocks noGrp="1"/>
          </p:cNvSpPr>
          <p:nvPr>
            <p:ph type="sldNum" sz="quarter" idx="5"/>
          </p:nvPr>
        </p:nvSpPr>
        <p:spPr/>
        <p:txBody>
          <a:bodyPr/>
          <a:lstStyle/>
          <a:p>
            <a:fld id="{B32AB389-C53E-4D42-8F9A-7ED952DD5AAF}" type="slidenum">
              <a:rPr lang="zh-CN" altLang="en-US" smtClean="0"/>
              <a:t>2</a:t>
            </a:fld>
            <a:endParaRPr lang="zh-CN" altLang="en-US"/>
          </a:p>
        </p:txBody>
      </p:sp>
    </p:spTree>
    <p:extLst>
      <p:ext uri="{BB962C8B-B14F-4D97-AF65-F5344CB8AC3E}">
        <p14:creationId xmlns:p14="http://schemas.microsoft.com/office/powerpoint/2010/main" val="237114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882B1-8159-4A3F-989B-E1BD72070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5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50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Ghi</a:t>
            </a:r>
            <a:r>
              <a:rPr lang="en-US" altLang="zh-CN" dirty="0"/>
              <a:t> </a:t>
            </a:r>
            <a:r>
              <a:rPr lang="en-US" altLang="zh-CN" dirty="0" err="1"/>
              <a:t>chú</a:t>
            </a:r>
            <a:r>
              <a:rPr lang="en-US" altLang="zh-CN" dirty="0"/>
              <a:t>: </a:t>
            </a:r>
            <a:r>
              <a:rPr lang="en-US" altLang="zh-CN" dirty="0" err="1"/>
              <a:t>giấm</a:t>
            </a:r>
            <a:r>
              <a:rPr lang="en-US" altLang="zh-CN" dirty="0"/>
              <a:t> </a:t>
            </a:r>
            <a:r>
              <a:rPr lang="en-US" altLang="zh-CN" dirty="0" err="1"/>
              <a:t>hoặc</a:t>
            </a:r>
            <a:r>
              <a:rPr lang="en-US" altLang="zh-CN" dirty="0"/>
              <a:t> </a:t>
            </a:r>
            <a:r>
              <a:rPr lang="en-US" altLang="zh-CN" dirty="0" err="1"/>
              <a:t>chanh</a:t>
            </a:r>
            <a:r>
              <a:rPr lang="en-US" altLang="zh-CN" dirty="0"/>
              <a:t>; que </a:t>
            </a:r>
            <a:r>
              <a:rPr lang="en-US" altLang="zh-CN" dirty="0" err="1"/>
              <a:t>tăm</a:t>
            </a:r>
            <a:r>
              <a:rPr lang="en-US" altLang="zh-CN" dirty="0"/>
              <a:t>; </a:t>
            </a:r>
            <a:r>
              <a:rPr lang="en-US" altLang="zh-CN" dirty="0" err="1"/>
              <a:t>giấy</a:t>
            </a:r>
            <a:r>
              <a:rPr lang="en-US" altLang="zh-CN" dirty="0"/>
              <a:t>; </a:t>
            </a:r>
            <a:r>
              <a:rPr lang="en-US" altLang="zh-CN" dirty="0" err="1"/>
              <a:t>nến</a:t>
            </a:r>
            <a:r>
              <a:rPr lang="en-US" altLang="zh-CN" dirty="0"/>
              <a:t> </a:t>
            </a:r>
            <a:r>
              <a:rPr lang="en-US" altLang="zh-CN" dirty="0" err="1"/>
              <a:t>hoặc</a:t>
            </a:r>
            <a:r>
              <a:rPr lang="en-US" altLang="zh-CN" dirty="0"/>
              <a:t> </a:t>
            </a:r>
            <a:r>
              <a:rPr lang="en-US" altLang="zh-CN" dirty="0" err="1"/>
              <a:t>diêm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329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79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18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66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825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419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6973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91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75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472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26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283743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26967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319123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571239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3722304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5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145258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3901165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851693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2322149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42849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2988777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3251780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485704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40969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583452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0892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240247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499354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049619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51566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408836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23787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979584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1111539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192753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3804666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7483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55027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56095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2263406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65061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93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7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10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21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74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00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00269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6.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image" Target="../media/image5.sv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4.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94326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574567C2-257C-1D34-8CC9-D6C976B6B9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0048" y="0"/>
            <a:ext cx="1699591" cy="1699591"/>
          </a:xfrm>
          <a:prstGeom prst="rect">
            <a:avLst/>
          </a:prstGeom>
        </p:spPr>
      </p:pic>
    </p:spTree>
    <p:extLst>
      <p:ext uri="{BB962C8B-B14F-4D97-AF65-F5344CB8AC3E}">
        <p14:creationId xmlns:p14="http://schemas.microsoft.com/office/powerpoint/2010/main" val="142468693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3314E6AD-3BCE-9793-39A3-67CAF690728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47654" y="143075"/>
            <a:ext cx="1651946" cy="1651946"/>
          </a:xfrm>
          <a:prstGeom prst="rect">
            <a:avLst/>
          </a:prstGeom>
        </p:spPr>
      </p:pic>
    </p:spTree>
    <p:extLst>
      <p:ext uri="{BB962C8B-B14F-4D97-AF65-F5344CB8AC3E}">
        <p14:creationId xmlns:p14="http://schemas.microsoft.com/office/powerpoint/2010/main" val="25413011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4F660ECD-5BBA-0976-2244-83925F71D53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938131" y="0"/>
            <a:ext cx="1748161" cy="1748161"/>
          </a:xfrm>
          <a:prstGeom prst="rect">
            <a:avLst/>
          </a:prstGeom>
        </p:spPr>
      </p:pic>
    </p:spTree>
    <p:extLst>
      <p:ext uri="{BB962C8B-B14F-4D97-AF65-F5344CB8AC3E}">
        <p14:creationId xmlns:p14="http://schemas.microsoft.com/office/powerpoint/2010/main" val="88087553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jp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 Id="rId1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jp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73.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 Id="rId1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1.jp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jp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56.png"/><Relationship Id="rId10" Type="http://schemas.openxmlformats.org/officeDocument/2006/relationships/image" Target="../media/image27.png"/><Relationship Id="rId4" Type="http://schemas.openxmlformats.org/officeDocument/2006/relationships/image" Target="../media/image22.png"/><Relationship Id="rId9" Type="http://schemas.microsoft.com/office/2007/relationships/hdphoto" Target="../media/hdphoto1.wdp"/><Relationship Id="rId1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2.emf"/><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8.sv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10"/>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0301">
            <a:off x="3831622" y="4574815"/>
            <a:ext cx="2035096" cy="1419480"/>
          </a:xfrm>
          <a:prstGeom prst="rect">
            <a:avLst/>
          </a:prstGeom>
        </p:spPr>
      </p:pic>
      <p:sp>
        <p:nvSpPr>
          <p:cNvPr id="12" name="TextBox 11">
            <a:extLst>
              <a:ext uri="{FF2B5EF4-FFF2-40B4-BE49-F238E27FC236}">
                <a16:creationId xmlns:a16="http://schemas.microsoft.com/office/drawing/2014/main" id="{E8EAAEAD-5792-4FE0-881F-6C0412DC57A1}"/>
              </a:ext>
            </a:extLst>
          </p:cNvPr>
          <p:cNvSpPr txBox="1"/>
          <p:nvPr/>
        </p:nvSpPr>
        <p:spPr>
          <a:xfrm>
            <a:off x="3011057" y="2205787"/>
            <a:ext cx="6157456" cy="1862048"/>
          </a:xfrm>
          <a:prstGeom prst="rect">
            <a:avLst/>
          </a:prstGeom>
          <a:noFill/>
        </p:spPr>
        <p:txBody>
          <a:bodyPr wrap="none" rtlCol="0">
            <a:spAutoFit/>
          </a:bodyPr>
          <a:lstStyle/>
          <a:p>
            <a:pPr algn="ctr" defTabSz="1219170"/>
            <a:r>
              <a:rPr lang="en-US" sz="11500" b="1" dirty="0" err="1">
                <a:solidFill>
                  <a:srgbClr val="00B050"/>
                </a:solidFill>
                <a:latin typeface="UTM Cabaret" panose="02040603050506020204" pitchFamily="18" charset="0"/>
                <a:cs typeface="Arial" panose="020B0604020202020204" pitchFamily="34" charset="0"/>
              </a:rPr>
              <a:t>Khởi</a:t>
            </a:r>
            <a:r>
              <a:rPr lang="en-US" sz="11500" b="1" dirty="0">
                <a:solidFill>
                  <a:srgbClr val="00B050"/>
                </a:solidFill>
                <a:latin typeface="UTM Cabaret" panose="02040603050506020204" pitchFamily="18" charset="0"/>
                <a:cs typeface="Arial" panose="020B0604020202020204" pitchFamily="34" charset="0"/>
              </a:rPr>
              <a:t> </a:t>
            </a:r>
            <a:r>
              <a:rPr lang="en-US" sz="11500" b="1" dirty="0" err="1">
                <a:solidFill>
                  <a:srgbClr val="00B050"/>
                </a:solidFill>
                <a:latin typeface="UTM Cabaret" panose="02040603050506020204" pitchFamily="18" charset="0"/>
                <a:cs typeface="Arial" panose="020B0604020202020204" pitchFamily="34" charset="0"/>
              </a:rPr>
              <a:t>động</a:t>
            </a:r>
            <a:endParaRPr lang="en-US" sz="11500" b="1" dirty="0">
              <a:solidFill>
                <a:srgbClr val="00B050"/>
              </a:solidFill>
              <a:latin typeface="UTM Cabaret" panose="02040603050506020204" pitchFamily="18" charset="0"/>
              <a:cs typeface="Arial" panose="020B0604020202020204" pitchFamily="34" charset="0"/>
            </a:endParaRPr>
          </a:p>
        </p:txBody>
      </p:sp>
    </p:spTree>
    <p:extLst>
      <p:ext uri="{BB962C8B-B14F-4D97-AF65-F5344CB8AC3E}">
        <p14:creationId xmlns:p14="http://schemas.microsoft.com/office/powerpoint/2010/main" val="965566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80">
                                          <p:stCondLst>
                                            <p:cond delay="0"/>
                                          </p:stCondLst>
                                        </p:cTn>
                                        <p:tgtEl>
                                          <p:spTgt spid="12"/>
                                        </p:tgtEl>
                                      </p:cBhvr>
                                    </p:animEffect>
                                    <p:anim calcmode="lin" valueType="num">
                                      <p:cBhvr>
                                        <p:cTn id="5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gtEl>
                                      </p:cBhvr>
                                      <p:to x="100000" y="60000"/>
                                    </p:animScale>
                                    <p:animScale>
                                      <p:cBhvr>
                                        <p:cTn id="60" dur="166" decel="50000">
                                          <p:stCondLst>
                                            <p:cond delay="676"/>
                                          </p:stCondLst>
                                        </p:cTn>
                                        <p:tgtEl>
                                          <p:spTgt spid="12"/>
                                        </p:tgtEl>
                                      </p:cBhvr>
                                      <p:to x="100000" y="100000"/>
                                    </p:animScale>
                                    <p:animScale>
                                      <p:cBhvr>
                                        <p:cTn id="61" dur="26">
                                          <p:stCondLst>
                                            <p:cond delay="1312"/>
                                          </p:stCondLst>
                                        </p:cTn>
                                        <p:tgtEl>
                                          <p:spTgt spid="12"/>
                                        </p:tgtEl>
                                      </p:cBhvr>
                                      <p:to x="100000" y="80000"/>
                                    </p:animScale>
                                    <p:animScale>
                                      <p:cBhvr>
                                        <p:cTn id="62" dur="166" decel="50000">
                                          <p:stCondLst>
                                            <p:cond delay="1338"/>
                                          </p:stCondLst>
                                        </p:cTn>
                                        <p:tgtEl>
                                          <p:spTgt spid="12"/>
                                        </p:tgtEl>
                                      </p:cBhvr>
                                      <p:to x="100000" y="100000"/>
                                    </p:animScale>
                                    <p:animScale>
                                      <p:cBhvr>
                                        <p:cTn id="63" dur="26">
                                          <p:stCondLst>
                                            <p:cond delay="1642"/>
                                          </p:stCondLst>
                                        </p:cTn>
                                        <p:tgtEl>
                                          <p:spTgt spid="12"/>
                                        </p:tgtEl>
                                      </p:cBhvr>
                                      <p:to x="100000" y="90000"/>
                                    </p:animScale>
                                    <p:animScale>
                                      <p:cBhvr>
                                        <p:cTn id="64" dur="166" decel="50000">
                                          <p:stCondLst>
                                            <p:cond delay="1668"/>
                                          </p:stCondLst>
                                        </p:cTn>
                                        <p:tgtEl>
                                          <p:spTgt spid="12"/>
                                        </p:tgtEl>
                                      </p:cBhvr>
                                      <p:to x="100000" y="100000"/>
                                    </p:animScale>
                                    <p:animScale>
                                      <p:cBhvr>
                                        <p:cTn id="65" dur="26">
                                          <p:stCondLst>
                                            <p:cond delay="1808"/>
                                          </p:stCondLst>
                                        </p:cTn>
                                        <p:tgtEl>
                                          <p:spTgt spid="12"/>
                                        </p:tgtEl>
                                      </p:cBhvr>
                                      <p:to x="100000" y="95000"/>
                                    </p:animScale>
                                    <p:animScale>
                                      <p:cBhvr>
                                        <p:cTn id="6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21C040BB-105B-78AB-47E9-6B2EA92FEE8F}"/>
              </a:ext>
            </a:extLst>
          </p:cNvPr>
          <p:cNvPicPr>
            <a:picLocks noChangeAspect="1"/>
          </p:cNvPicPr>
          <p:nvPr/>
        </p:nvPicPr>
        <p:blipFill>
          <a:blip r:embed="rId4"/>
          <a:stretch>
            <a:fillRect/>
          </a:stretch>
        </p:blipFill>
        <p:spPr>
          <a:xfrm>
            <a:off x="822960" y="2312670"/>
            <a:ext cx="5053151" cy="2635250"/>
          </a:xfrm>
          <a:prstGeom prst="rect">
            <a:avLst/>
          </a:prstGeom>
        </p:spPr>
      </p:pic>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714241"/>
            <a:chOff x="310800" y="1784129"/>
            <a:chExt cx="5650162" cy="3174390"/>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dấu hiệu có sự biến đổi thành chất khác: các thành phần kết hợp với nhau thành thể rắn, cứng, không còn rời các hạt như trước khi trộn</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15458"/>
              <a:ext cx="4758622" cy="643061"/>
              <a:chOff x="855100" y="4477504"/>
              <a:chExt cx="4758622"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5"/>
              <a:srcRect t="16340" b="43951"/>
              <a:stretch/>
            </p:blipFill>
            <p:spPr>
              <a:xfrm>
                <a:off x="2778507" y="4477504"/>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6"/>
          <a:stretch>
            <a:fillRect/>
          </a:stretch>
        </p:blipFill>
        <p:spPr>
          <a:xfrm>
            <a:off x="3096778" y="525481"/>
            <a:ext cx="5614903" cy="1024217"/>
          </a:xfrm>
          <a:prstGeom prst="rect">
            <a:avLst/>
          </a:prstGeom>
        </p:spPr>
      </p:pic>
    </p:spTree>
    <p:extLst>
      <p:ext uri="{BB962C8B-B14F-4D97-AF65-F5344CB8AC3E}">
        <p14:creationId xmlns:p14="http://schemas.microsoft.com/office/powerpoint/2010/main" val="3396483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714241"/>
            <a:chOff x="310800" y="1784129"/>
            <a:chExt cx="5650162" cy="3174390"/>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Hỗn hợp thu được vẫn có thể tách riêng các thành phần, vẫn còn các hạt rắn tách rời nhau.</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15458"/>
              <a:ext cx="4758622" cy="643061"/>
              <a:chOff x="855100" y="4477504"/>
              <a:chExt cx="4758622"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2778507" y="4477504"/>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0A02BC27-1326-BA45-1610-E74BE4C79B3A}"/>
              </a:ext>
            </a:extLst>
          </p:cNvPr>
          <p:cNvPicPr>
            <a:picLocks noChangeAspect="1"/>
          </p:cNvPicPr>
          <p:nvPr/>
        </p:nvPicPr>
        <p:blipFill>
          <a:blip r:embed="rId6"/>
          <a:stretch>
            <a:fillRect/>
          </a:stretch>
        </p:blipFill>
        <p:spPr>
          <a:xfrm>
            <a:off x="778827" y="2375852"/>
            <a:ext cx="4729633" cy="2460308"/>
          </a:xfrm>
          <a:prstGeom prst="rect">
            <a:avLst/>
          </a:prstGeom>
        </p:spPr>
      </p:pic>
    </p:spTree>
    <p:extLst>
      <p:ext uri="{BB962C8B-B14F-4D97-AF65-F5344CB8AC3E}">
        <p14:creationId xmlns:p14="http://schemas.microsoft.com/office/powerpoint/2010/main" val="3035503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 có hình dạng bị thay đổi, không có sự biến đổi thành chất khác, có thể đập thẳng trở lại giống như trước khi bẻ cong.</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6" name="Picture 5">
            <a:extLst>
              <a:ext uri="{FF2B5EF4-FFF2-40B4-BE49-F238E27FC236}">
                <a16:creationId xmlns:a16="http://schemas.microsoft.com/office/drawing/2014/main" id="{EFAD04D1-CF38-1FE5-480B-19D346D37FD8}"/>
              </a:ext>
            </a:extLst>
          </p:cNvPr>
          <p:cNvPicPr>
            <a:picLocks noChangeAspect="1"/>
          </p:cNvPicPr>
          <p:nvPr/>
        </p:nvPicPr>
        <p:blipFill>
          <a:blip r:embed="rId6"/>
          <a:stretch>
            <a:fillRect/>
          </a:stretch>
        </p:blipFill>
        <p:spPr>
          <a:xfrm>
            <a:off x="714374" y="2155190"/>
            <a:ext cx="5001727" cy="2315210"/>
          </a:xfrm>
          <a:prstGeom prst="rect">
            <a:avLst/>
          </a:prstGeom>
        </p:spPr>
      </p:pic>
    </p:spTree>
    <p:extLst>
      <p:ext uri="{BB962C8B-B14F-4D97-AF65-F5344CB8AC3E}">
        <p14:creationId xmlns:p14="http://schemas.microsoft.com/office/powerpoint/2010/main" val="239505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dấu hiệu có sự bi</a:t>
              </a:r>
              <a:r>
                <a:rPr kumimoji="0" lang="en-US"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ế</a:t>
              </a: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đổi thành chất khác: Lớp gỉ bên ngoài có màu khác, sờ vào vụn ra; đinh gỉ cũng không bị nam châm hút. </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ECCCBE4F-CE55-5080-5AF5-3F29C83891A7}"/>
              </a:ext>
            </a:extLst>
          </p:cNvPr>
          <p:cNvPicPr>
            <a:picLocks noChangeAspect="1"/>
          </p:cNvPicPr>
          <p:nvPr/>
        </p:nvPicPr>
        <p:blipFill>
          <a:blip r:embed="rId6"/>
          <a:stretch>
            <a:fillRect/>
          </a:stretch>
        </p:blipFill>
        <p:spPr>
          <a:xfrm>
            <a:off x="999172" y="2500630"/>
            <a:ext cx="4389965" cy="2264410"/>
          </a:xfrm>
          <a:prstGeom prst="rect">
            <a:avLst/>
          </a:prstGeom>
        </p:spPr>
      </p:pic>
    </p:spTree>
    <p:extLst>
      <p:ext uri="{BB962C8B-B14F-4D97-AF65-F5344CB8AC3E}">
        <p14:creationId xmlns:p14="http://schemas.microsoft.com/office/powerpoint/2010/main" val="6474837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Màu đen chuyển thành màu xám, cháy toả nhiều nhiệt, có khói thoát ra. Sau một thời gian chỉ còn một đám tro, nhẹ hơn rất nhiều so với ban đầu.</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6" name="Picture 5">
            <a:extLst>
              <a:ext uri="{FF2B5EF4-FFF2-40B4-BE49-F238E27FC236}">
                <a16:creationId xmlns:a16="http://schemas.microsoft.com/office/drawing/2014/main" id="{29FDA170-667E-C2C0-D023-712D97A31597}"/>
              </a:ext>
            </a:extLst>
          </p:cNvPr>
          <p:cNvPicPr>
            <a:picLocks noChangeAspect="1"/>
          </p:cNvPicPr>
          <p:nvPr/>
        </p:nvPicPr>
        <p:blipFill>
          <a:blip r:embed="rId6"/>
          <a:stretch>
            <a:fillRect/>
          </a:stretch>
        </p:blipFill>
        <p:spPr>
          <a:xfrm>
            <a:off x="750887" y="2274252"/>
            <a:ext cx="4851593" cy="2724468"/>
          </a:xfrm>
          <a:prstGeom prst="rect">
            <a:avLst/>
          </a:prstGeom>
        </p:spPr>
      </p:pic>
    </p:spTree>
    <p:extLst>
      <p:ext uri="{BB962C8B-B14F-4D97-AF65-F5344CB8AC3E}">
        <p14:creationId xmlns:p14="http://schemas.microsoft.com/office/powerpoint/2010/main" val="26158345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8" name="Group 7">
            <a:extLst>
              <a:ext uri="{FF2B5EF4-FFF2-40B4-BE49-F238E27FC236}">
                <a16:creationId xmlns:a16="http://schemas.microsoft.com/office/drawing/2014/main" id="{522AA9D3-260B-501F-6E2E-E5C2D00EFE08}"/>
              </a:ext>
            </a:extLst>
          </p:cNvPr>
          <p:cNvGrpSpPr/>
          <p:nvPr/>
        </p:nvGrpSpPr>
        <p:grpSpPr>
          <a:xfrm>
            <a:off x="6014720" y="1422399"/>
            <a:ext cx="5598160" cy="4826001"/>
            <a:chOff x="310800" y="1784129"/>
            <a:chExt cx="5650162" cy="3249645"/>
          </a:xfrm>
        </p:grpSpPr>
        <p:sp>
          <p:nvSpPr>
            <p:cNvPr id="10" name="Google Shape;718;p33">
              <a:extLst>
                <a:ext uri="{FF2B5EF4-FFF2-40B4-BE49-F238E27FC236}">
                  <a16:creationId xmlns:a16="http://schemas.microsoft.com/office/drawing/2014/main" id="{52D5114D-3C2B-5A00-B092-D029F00A794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718;p33">
              <a:extLst>
                <a:ext uri="{FF2B5EF4-FFF2-40B4-BE49-F238E27FC236}">
                  <a16:creationId xmlns:a16="http://schemas.microsoft.com/office/drawing/2014/main" id="{BE983B5D-DF0F-D567-A05E-208E9E5A683F}"/>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sự biến đổi hoá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Không có dấu hiệu biến đổi thành chất khác. Khi phơi khô lại trở về như cũ.</a:t>
              </a:r>
            </a:p>
          </p:txBody>
        </p:sp>
        <p:grpSp>
          <p:nvGrpSpPr>
            <p:cNvPr id="12" name="Group 11">
              <a:extLst>
                <a:ext uri="{FF2B5EF4-FFF2-40B4-BE49-F238E27FC236}">
                  <a16:creationId xmlns:a16="http://schemas.microsoft.com/office/drawing/2014/main" id="{24CFCC0A-5BF3-289B-9755-8DCF4D2ED795}"/>
                </a:ext>
              </a:extLst>
            </p:cNvPr>
            <p:cNvGrpSpPr/>
            <p:nvPr/>
          </p:nvGrpSpPr>
          <p:grpSpPr>
            <a:xfrm>
              <a:off x="646756" y="4390713"/>
              <a:ext cx="4909710" cy="643061"/>
              <a:chOff x="855100" y="4552759"/>
              <a:chExt cx="4909710" cy="643061"/>
            </a:xfrm>
          </p:grpSpPr>
          <p:cxnSp>
            <p:nvCxnSpPr>
              <p:cNvPr id="17" name="Straight Connector 16">
                <a:extLst>
                  <a:ext uri="{FF2B5EF4-FFF2-40B4-BE49-F238E27FC236}">
                    <a16:creationId xmlns:a16="http://schemas.microsoft.com/office/drawing/2014/main" id="{A8145A5B-BB40-FB42-7C67-E6905607BED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2FCD80-58A8-BD1B-D3CD-9A2791E66A12}"/>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BB3082-E4E5-886C-54D4-8C61A12F3E9F}"/>
                  </a:ext>
                </a:extLst>
              </p:cNvPr>
              <p:cNvPicPr>
                <a:picLocks noChangeAspect="1"/>
              </p:cNvPicPr>
              <p:nvPr/>
            </p:nvPicPr>
            <p:blipFill rotWithShape="1">
              <a:blip r:embed="rId4"/>
              <a:srcRect t="16340" b="43951"/>
              <a:stretch/>
            </p:blipFill>
            <p:spPr>
              <a:xfrm>
                <a:off x="5034471" y="4552759"/>
                <a:ext cx="730339" cy="643061"/>
              </a:xfrm>
              <a:prstGeom prst="rect">
                <a:avLst/>
              </a:prstGeom>
            </p:spPr>
          </p:pic>
        </p:grpSp>
        <p:grpSp>
          <p:nvGrpSpPr>
            <p:cNvPr id="13" name="Google Shape;724;p33">
              <a:extLst>
                <a:ext uri="{FF2B5EF4-FFF2-40B4-BE49-F238E27FC236}">
                  <a16:creationId xmlns:a16="http://schemas.microsoft.com/office/drawing/2014/main" id="{D03F590A-F70C-6571-F521-02729E652326}"/>
                </a:ext>
              </a:extLst>
            </p:cNvPr>
            <p:cNvGrpSpPr/>
            <p:nvPr/>
          </p:nvGrpSpPr>
          <p:grpSpPr>
            <a:xfrm>
              <a:off x="2388683" y="1784129"/>
              <a:ext cx="1854260" cy="523163"/>
              <a:chOff x="1923377" y="406103"/>
              <a:chExt cx="1091683" cy="548641"/>
            </a:xfrm>
          </p:grpSpPr>
          <p:sp>
            <p:nvSpPr>
              <p:cNvPr id="14" name="Google Shape;725;p33">
                <a:extLst>
                  <a:ext uri="{FF2B5EF4-FFF2-40B4-BE49-F238E27FC236}">
                    <a16:creationId xmlns:a16="http://schemas.microsoft.com/office/drawing/2014/main" id="{31C71ACE-1CD6-2780-3CA2-7405E12A6B8D}"/>
                  </a:ext>
                </a:extLst>
              </p:cNvPr>
              <p:cNvSpPr/>
              <p:nvPr/>
            </p:nvSpPr>
            <p:spPr>
              <a:xfrm>
                <a:off x="1923377" y="406103"/>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726;p33">
                <a:extLst>
                  <a:ext uri="{FF2B5EF4-FFF2-40B4-BE49-F238E27FC236}">
                    <a16:creationId xmlns:a16="http://schemas.microsoft.com/office/drawing/2014/main" id="{C76DA8E8-FB7C-A214-A70C-D1EFDB99BEFA}"/>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727;p33">
                <a:extLst>
                  <a:ext uri="{FF2B5EF4-FFF2-40B4-BE49-F238E27FC236}">
                    <a16:creationId xmlns:a16="http://schemas.microsoft.com/office/drawing/2014/main" id="{490F5AD2-6564-FAAD-D1B1-BBDDDE8D8C88}"/>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pic>
        <p:nvPicPr>
          <p:cNvPr id="21" name="Picture 20">
            <a:extLst>
              <a:ext uri="{FF2B5EF4-FFF2-40B4-BE49-F238E27FC236}">
                <a16:creationId xmlns:a16="http://schemas.microsoft.com/office/drawing/2014/main" id="{79F5E6BE-1028-1D3D-9B44-7339D17A2D30}"/>
              </a:ext>
            </a:extLst>
          </p:cNvPr>
          <p:cNvPicPr>
            <a:picLocks noChangeAspect="1"/>
          </p:cNvPicPr>
          <p:nvPr/>
        </p:nvPicPr>
        <p:blipFill>
          <a:blip r:embed="rId5"/>
          <a:stretch>
            <a:fillRect/>
          </a:stretch>
        </p:blipFill>
        <p:spPr>
          <a:xfrm>
            <a:off x="3096778" y="525481"/>
            <a:ext cx="5614903" cy="1024217"/>
          </a:xfrm>
          <a:prstGeom prst="rect">
            <a:avLst/>
          </a:prstGeom>
        </p:spPr>
      </p:pic>
      <p:pic>
        <p:nvPicPr>
          <p:cNvPr id="5" name="Picture 4">
            <a:extLst>
              <a:ext uri="{FF2B5EF4-FFF2-40B4-BE49-F238E27FC236}">
                <a16:creationId xmlns:a16="http://schemas.microsoft.com/office/drawing/2014/main" id="{2016377C-F360-1A1A-6740-55EE12AD8BB1}"/>
              </a:ext>
            </a:extLst>
          </p:cNvPr>
          <p:cNvPicPr>
            <a:picLocks noChangeAspect="1"/>
          </p:cNvPicPr>
          <p:nvPr/>
        </p:nvPicPr>
        <p:blipFill>
          <a:blip r:embed="rId6"/>
          <a:stretch>
            <a:fillRect/>
          </a:stretch>
        </p:blipFill>
        <p:spPr>
          <a:xfrm>
            <a:off x="862647" y="2274887"/>
            <a:ext cx="4638026" cy="2632393"/>
          </a:xfrm>
          <a:prstGeom prst="rect">
            <a:avLst/>
          </a:prstGeom>
        </p:spPr>
      </p:pic>
    </p:spTree>
    <p:extLst>
      <p:ext uri="{BB962C8B-B14F-4D97-AF65-F5344CB8AC3E}">
        <p14:creationId xmlns:p14="http://schemas.microsoft.com/office/powerpoint/2010/main" val="3587804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grpSp>
        <p:nvGrpSpPr>
          <p:cNvPr id="3" name="Group 2">
            <a:extLst>
              <a:ext uri="{FF2B5EF4-FFF2-40B4-BE49-F238E27FC236}">
                <a16:creationId xmlns:a16="http://schemas.microsoft.com/office/drawing/2014/main" id="{D2FCDB30-88E7-98F0-A0CA-89AB01A42F82}"/>
              </a:ext>
            </a:extLst>
          </p:cNvPr>
          <p:cNvGrpSpPr/>
          <p:nvPr/>
        </p:nvGrpSpPr>
        <p:grpSpPr>
          <a:xfrm>
            <a:off x="711200" y="3595062"/>
            <a:ext cx="4179855" cy="2635558"/>
            <a:chOff x="3955420" y="4581371"/>
            <a:chExt cx="4179855" cy="2635558"/>
          </a:xfrm>
        </p:grpSpPr>
        <p:pic>
          <p:nvPicPr>
            <p:cNvPr id="6" name="Picture 5">
              <a:extLst>
                <a:ext uri="{FF2B5EF4-FFF2-40B4-BE49-F238E27FC236}">
                  <a16:creationId xmlns:a16="http://schemas.microsoft.com/office/drawing/2014/main" id="{61B44B00-97DB-2CC9-B46E-70F678237FB2}"/>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4EE5A7D5-B40F-3811-65CA-B8541998F600}"/>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56B4E950-3EA9-FB80-014D-F92FA8F73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18" name="Hình chữ nhật: Góc Tròn 12">
            <a:extLst>
              <a:ext uri="{FF2B5EF4-FFF2-40B4-BE49-F238E27FC236}">
                <a16:creationId xmlns:a16="http://schemas.microsoft.com/office/drawing/2014/main" id="{85B0981C-AA00-9D97-218D-93D83639F359}"/>
              </a:ext>
            </a:extLst>
          </p:cNvPr>
          <p:cNvSpPr/>
          <p:nvPr/>
        </p:nvSpPr>
        <p:spPr>
          <a:xfrm>
            <a:off x="1678940" y="650240"/>
            <a:ext cx="9563100" cy="25298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421648 h 2529840"/>
                      <a:gd name="connsiteX1" fmla="*/ 864936 w 9563100"/>
                      <a:gd name="connsiteY1" fmla="*/ 0 h 2529840"/>
                      <a:gd name="connsiteX2" fmla="*/ 1267788 w 9563100"/>
                      <a:gd name="connsiteY2" fmla="*/ 0 h 2529840"/>
                      <a:gd name="connsiteX3" fmla="*/ 1827304 w 9563100"/>
                      <a:gd name="connsiteY3" fmla="*/ 0 h 2529840"/>
                      <a:gd name="connsiteX4" fmla="*/ 2543485 w 9563100"/>
                      <a:gd name="connsiteY4" fmla="*/ 0 h 2529840"/>
                      <a:gd name="connsiteX5" fmla="*/ 3103001 w 9563100"/>
                      <a:gd name="connsiteY5" fmla="*/ 0 h 2529840"/>
                      <a:gd name="connsiteX6" fmla="*/ 3740850 w 9563100"/>
                      <a:gd name="connsiteY6" fmla="*/ 0 h 2529840"/>
                      <a:gd name="connsiteX7" fmla="*/ 4222033 w 9563100"/>
                      <a:gd name="connsiteY7" fmla="*/ 0 h 2529840"/>
                      <a:gd name="connsiteX8" fmla="*/ 4859882 w 9563100"/>
                      <a:gd name="connsiteY8" fmla="*/ 0 h 2529840"/>
                      <a:gd name="connsiteX9" fmla="*/ 5184401 w 9563100"/>
                      <a:gd name="connsiteY9" fmla="*/ 0 h 2529840"/>
                      <a:gd name="connsiteX10" fmla="*/ 5508921 w 9563100"/>
                      <a:gd name="connsiteY10" fmla="*/ 0 h 2529840"/>
                      <a:gd name="connsiteX11" fmla="*/ 6146769 w 9563100"/>
                      <a:gd name="connsiteY11" fmla="*/ 0 h 2529840"/>
                      <a:gd name="connsiteX12" fmla="*/ 6706286 w 9563100"/>
                      <a:gd name="connsiteY12" fmla="*/ 0 h 2529840"/>
                      <a:gd name="connsiteX13" fmla="*/ 7030804 w 9563100"/>
                      <a:gd name="connsiteY13" fmla="*/ 0 h 2529840"/>
                      <a:gd name="connsiteX14" fmla="*/ 7668653 w 9563100"/>
                      <a:gd name="connsiteY14" fmla="*/ 0 h 2529840"/>
                      <a:gd name="connsiteX15" fmla="*/ 8071505 w 9563100"/>
                      <a:gd name="connsiteY15" fmla="*/ 0 h 2529840"/>
                      <a:gd name="connsiteX16" fmla="*/ 8698163 w 9563100"/>
                      <a:gd name="connsiteY16" fmla="*/ 0 h 2529840"/>
                      <a:gd name="connsiteX17" fmla="*/ 9563100 w 9563100"/>
                      <a:gd name="connsiteY17" fmla="*/ 421648 h 2529840"/>
                      <a:gd name="connsiteX18" fmla="*/ 9563100 w 9563100"/>
                      <a:gd name="connsiteY18" fmla="*/ 645717 h 2529840"/>
                      <a:gd name="connsiteX19" fmla="*/ 9563100 w 9563100"/>
                      <a:gd name="connsiteY19" fmla="*/ 903517 h 2529840"/>
                      <a:gd name="connsiteX20" fmla="*/ 9563100 w 9563100"/>
                      <a:gd name="connsiteY20" fmla="*/ 1144452 h 2529840"/>
                      <a:gd name="connsiteX21" fmla="*/ 9563100 w 9563100"/>
                      <a:gd name="connsiteY21" fmla="*/ 1351656 h 2529840"/>
                      <a:gd name="connsiteX22" fmla="*/ 9563100 w 9563100"/>
                      <a:gd name="connsiteY22" fmla="*/ 1592591 h 2529840"/>
                      <a:gd name="connsiteX23" fmla="*/ 9563100 w 9563100"/>
                      <a:gd name="connsiteY23" fmla="*/ 1782929 h 2529840"/>
                      <a:gd name="connsiteX24" fmla="*/ 9563100 w 9563100"/>
                      <a:gd name="connsiteY24" fmla="*/ 2108191 h 2529840"/>
                      <a:gd name="connsiteX25" fmla="*/ 8698163 w 9563100"/>
                      <a:gd name="connsiteY25" fmla="*/ 2529840 h 2529840"/>
                      <a:gd name="connsiteX26" fmla="*/ 8373643 w 9563100"/>
                      <a:gd name="connsiteY26" fmla="*/ 2529840 h 2529840"/>
                      <a:gd name="connsiteX27" fmla="*/ 7735795 w 9563100"/>
                      <a:gd name="connsiteY27" fmla="*/ 2529840 h 2529840"/>
                      <a:gd name="connsiteX28" fmla="*/ 7332943 w 9563100"/>
                      <a:gd name="connsiteY28" fmla="*/ 2529840 h 2529840"/>
                      <a:gd name="connsiteX29" fmla="*/ 6695095 w 9563100"/>
                      <a:gd name="connsiteY29" fmla="*/ 2529840 h 2529840"/>
                      <a:gd name="connsiteX30" fmla="*/ 5978914 w 9563100"/>
                      <a:gd name="connsiteY30" fmla="*/ 2529840 h 2529840"/>
                      <a:gd name="connsiteX31" fmla="*/ 5576062 w 9563100"/>
                      <a:gd name="connsiteY31" fmla="*/ 2529840 h 2529840"/>
                      <a:gd name="connsiteX32" fmla="*/ 5094879 w 9563100"/>
                      <a:gd name="connsiteY32" fmla="*/ 2529840 h 2529840"/>
                      <a:gd name="connsiteX33" fmla="*/ 4692027 w 9563100"/>
                      <a:gd name="connsiteY33" fmla="*/ 2529840 h 2529840"/>
                      <a:gd name="connsiteX34" fmla="*/ 4132510 w 9563100"/>
                      <a:gd name="connsiteY34" fmla="*/ 2529840 h 2529840"/>
                      <a:gd name="connsiteX35" fmla="*/ 3416330 w 9563100"/>
                      <a:gd name="connsiteY35" fmla="*/ 2529840 h 2529840"/>
                      <a:gd name="connsiteX36" fmla="*/ 3013478 w 9563100"/>
                      <a:gd name="connsiteY36" fmla="*/ 2529840 h 2529840"/>
                      <a:gd name="connsiteX37" fmla="*/ 2532295 w 9563100"/>
                      <a:gd name="connsiteY37" fmla="*/ 2529840 h 2529840"/>
                      <a:gd name="connsiteX38" fmla="*/ 1972778 w 9563100"/>
                      <a:gd name="connsiteY38" fmla="*/ 2529840 h 2529840"/>
                      <a:gd name="connsiteX39" fmla="*/ 864936 w 9563100"/>
                      <a:gd name="connsiteY39" fmla="*/ 2529840 h 2529840"/>
                      <a:gd name="connsiteX40" fmla="*/ 0 w 9563100"/>
                      <a:gd name="connsiteY40" fmla="*/ 2108191 h 2529840"/>
                      <a:gd name="connsiteX41" fmla="*/ 0 w 9563100"/>
                      <a:gd name="connsiteY41" fmla="*/ 1884122 h 2529840"/>
                      <a:gd name="connsiteX42" fmla="*/ 0 w 9563100"/>
                      <a:gd name="connsiteY42" fmla="*/ 1676918 h 2529840"/>
                      <a:gd name="connsiteX43" fmla="*/ 0 w 9563100"/>
                      <a:gd name="connsiteY43" fmla="*/ 1486580 h 2529840"/>
                      <a:gd name="connsiteX44" fmla="*/ 0 w 9563100"/>
                      <a:gd name="connsiteY44" fmla="*/ 1245645 h 2529840"/>
                      <a:gd name="connsiteX45" fmla="*/ 0 w 9563100"/>
                      <a:gd name="connsiteY45" fmla="*/ 1055306 h 2529840"/>
                      <a:gd name="connsiteX46" fmla="*/ 0 w 9563100"/>
                      <a:gd name="connsiteY46" fmla="*/ 814371 h 2529840"/>
                      <a:gd name="connsiteX47" fmla="*/ 0 w 9563100"/>
                      <a:gd name="connsiteY47" fmla="*/ 421648 h 2529840"/>
                      <a:gd name="connsiteX0" fmla="*/ 0 w 9563100"/>
                      <a:gd name="connsiteY0" fmla="*/ 421648 h 2529840"/>
                      <a:gd name="connsiteX1" fmla="*/ 864936 w 9563100"/>
                      <a:gd name="connsiteY1" fmla="*/ 0 h 2529840"/>
                      <a:gd name="connsiteX2" fmla="*/ 1267788 w 9563100"/>
                      <a:gd name="connsiteY2" fmla="*/ 0 h 2529840"/>
                      <a:gd name="connsiteX3" fmla="*/ 1670639 w 9563100"/>
                      <a:gd name="connsiteY3" fmla="*/ 0 h 2529840"/>
                      <a:gd name="connsiteX4" fmla="*/ 2308488 w 9563100"/>
                      <a:gd name="connsiteY4" fmla="*/ 0 h 2529840"/>
                      <a:gd name="connsiteX5" fmla="*/ 3024668 w 9563100"/>
                      <a:gd name="connsiteY5" fmla="*/ 0 h 2529840"/>
                      <a:gd name="connsiteX6" fmla="*/ 3584185 w 9563100"/>
                      <a:gd name="connsiteY6" fmla="*/ 0 h 2529840"/>
                      <a:gd name="connsiteX7" fmla="*/ 4065369 w 9563100"/>
                      <a:gd name="connsiteY7" fmla="*/ 0 h 2529840"/>
                      <a:gd name="connsiteX8" fmla="*/ 4389888 w 9563100"/>
                      <a:gd name="connsiteY8" fmla="*/ 0 h 2529840"/>
                      <a:gd name="connsiteX9" fmla="*/ 4949404 w 9563100"/>
                      <a:gd name="connsiteY9" fmla="*/ 0 h 2529840"/>
                      <a:gd name="connsiteX10" fmla="*/ 5508921 w 9563100"/>
                      <a:gd name="connsiteY10" fmla="*/ 0 h 2529840"/>
                      <a:gd name="connsiteX11" fmla="*/ 5911772 w 9563100"/>
                      <a:gd name="connsiteY11" fmla="*/ 0 h 2529840"/>
                      <a:gd name="connsiteX12" fmla="*/ 6236292 w 9563100"/>
                      <a:gd name="connsiteY12" fmla="*/ 0 h 2529840"/>
                      <a:gd name="connsiteX13" fmla="*/ 6560811 w 9563100"/>
                      <a:gd name="connsiteY13" fmla="*/ 0 h 2529840"/>
                      <a:gd name="connsiteX14" fmla="*/ 7276991 w 9563100"/>
                      <a:gd name="connsiteY14" fmla="*/ 0 h 2529840"/>
                      <a:gd name="connsiteX15" fmla="*/ 7758176 w 9563100"/>
                      <a:gd name="connsiteY15" fmla="*/ 0 h 2529840"/>
                      <a:gd name="connsiteX16" fmla="*/ 8161028 w 9563100"/>
                      <a:gd name="connsiteY16" fmla="*/ 0 h 2529840"/>
                      <a:gd name="connsiteX17" fmla="*/ 8698163 w 9563100"/>
                      <a:gd name="connsiteY17" fmla="*/ 0 h 2529840"/>
                      <a:gd name="connsiteX18" fmla="*/ 9563100 w 9563100"/>
                      <a:gd name="connsiteY18" fmla="*/ 421648 h 2529840"/>
                      <a:gd name="connsiteX19" fmla="*/ 9563100 w 9563100"/>
                      <a:gd name="connsiteY19" fmla="*/ 696314 h 2529840"/>
                      <a:gd name="connsiteX20" fmla="*/ 9563100 w 9563100"/>
                      <a:gd name="connsiteY20" fmla="*/ 970979 h 2529840"/>
                      <a:gd name="connsiteX21" fmla="*/ 9563100 w 9563100"/>
                      <a:gd name="connsiteY21" fmla="*/ 1178183 h 2529840"/>
                      <a:gd name="connsiteX22" fmla="*/ 9563100 w 9563100"/>
                      <a:gd name="connsiteY22" fmla="*/ 1435983 h 2529840"/>
                      <a:gd name="connsiteX23" fmla="*/ 9563100 w 9563100"/>
                      <a:gd name="connsiteY23" fmla="*/ 1626322 h 2529840"/>
                      <a:gd name="connsiteX24" fmla="*/ 9563100 w 9563100"/>
                      <a:gd name="connsiteY24" fmla="*/ 1900987 h 2529840"/>
                      <a:gd name="connsiteX25" fmla="*/ 9563100 w 9563100"/>
                      <a:gd name="connsiteY25" fmla="*/ 2108191 h 2529840"/>
                      <a:gd name="connsiteX26" fmla="*/ 8698163 w 9563100"/>
                      <a:gd name="connsiteY26" fmla="*/ 2529840 h 2529840"/>
                      <a:gd name="connsiteX27" fmla="*/ 8138646 w 9563100"/>
                      <a:gd name="connsiteY27" fmla="*/ 2529840 h 2529840"/>
                      <a:gd name="connsiteX28" fmla="*/ 7657463 w 9563100"/>
                      <a:gd name="connsiteY28" fmla="*/ 2529840 h 2529840"/>
                      <a:gd name="connsiteX29" fmla="*/ 6941282 w 9563100"/>
                      <a:gd name="connsiteY29" fmla="*/ 2529840 h 2529840"/>
                      <a:gd name="connsiteX30" fmla="*/ 6616763 w 9563100"/>
                      <a:gd name="connsiteY30" fmla="*/ 2529840 h 2529840"/>
                      <a:gd name="connsiteX31" fmla="*/ 6213911 w 9563100"/>
                      <a:gd name="connsiteY31" fmla="*/ 2529840 h 2529840"/>
                      <a:gd name="connsiteX32" fmla="*/ 5654395 w 9563100"/>
                      <a:gd name="connsiteY32" fmla="*/ 2529840 h 2529840"/>
                      <a:gd name="connsiteX33" fmla="*/ 5173211 w 9563100"/>
                      <a:gd name="connsiteY33" fmla="*/ 2529840 h 2529840"/>
                      <a:gd name="connsiteX34" fmla="*/ 4770359 w 9563100"/>
                      <a:gd name="connsiteY34" fmla="*/ 2529840 h 2529840"/>
                      <a:gd name="connsiteX35" fmla="*/ 4419430 w 9563100"/>
                      <a:gd name="connsiteY35" fmla="*/ 2529840 h 2529840"/>
                      <a:gd name="connsiteX36" fmla="*/ 4054178 w 9563100"/>
                      <a:gd name="connsiteY36" fmla="*/ 2529840 h 2529840"/>
                      <a:gd name="connsiteX37" fmla="*/ 3729659 w 9563100"/>
                      <a:gd name="connsiteY37" fmla="*/ 2529840 h 2529840"/>
                      <a:gd name="connsiteX38" fmla="*/ 3326807 w 9563100"/>
                      <a:gd name="connsiteY38" fmla="*/ 2529840 h 2529840"/>
                      <a:gd name="connsiteX39" fmla="*/ 3002288 w 9563100"/>
                      <a:gd name="connsiteY39" fmla="*/ 2529840 h 2529840"/>
                      <a:gd name="connsiteX40" fmla="*/ 2364440 w 9563100"/>
                      <a:gd name="connsiteY40" fmla="*/ 2529840 h 2529840"/>
                      <a:gd name="connsiteX41" fmla="*/ 1648259 w 9563100"/>
                      <a:gd name="connsiteY41" fmla="*/ 2529840 h 2529840"/>
                      <a:gd name="connsiteX42" fmla="*/ 864936 w 9563100"/>
                      <a:gd name="connsiteY42" fmla="*/ 2529840 h 2529840"/>
                      <a:gd name="connsiteX43" fmla="*/ 0 w 9563100"/>
                      <a:gd name="connsiteY43" fmla="*/ 2108191 h 2529840"/>
                      <a:gd name="connsiteX44" fmla="*/ 0 w 9563100"/>
                      <a:gd name="connsiteY44" fmla="*/ 1900987 h 2529840"/>
                      <a:gd name="connsiteX45" fmla="*/ 0 w 9563100"/>
                      <a:gd name="connsiteY45" fmla="*/ 1660053 h 2529840"/>
                      <a:gd name="connsiteX46" fmla="*/ 0 w 9563100"/>
                      <a:gd name="connsiteY46" fmla="*/ 1402252 h 2529840"/>
                      <a:gd name="connsiteX47" fmla="*/ 0 w 9563100"/>
                      <a:gd name="connsiteY47" fmla="*/ 1195048 h 2529840"/>
                      <a:gd name="connsiteX48" fmla="*/ 0 w 9563100"/>
                      <a:gd name="connsiteY48" fmla="*/ 954114 h 2529840"/>
                      <a:gd name="connsiteX49" fmla="*/ 0 w 9563100"/>
                      <a:gd name="connsiteY49" fmla="*/ 763775 h 2529840"/>
                      <a:gd name="connsiteX50" fmla="*/ 0 w 9563100"/>
                      <a:gd name="connsiteY50" fmla="*/ 421648 h 252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63100" h="2529840" fill="none" extrusionOk="0">
                        <a:moveTo>
                          <a:pt x="0" y="421648"/>
                        </a:moveTo>
                        <a:cubicBezTo>
                          <a:pt x="-12885" y="99879"/>
                          <a:pt x="387962" y="-113856"/>
                          <a:pt x="864936" y="0"/>
                        </a:cubicBezTo>
                        <a:cubicBezTo>
                          <a:pt x="1011626" y="-24992"/>
                          <a:pt x="1169365" y="15971"/>
                          <a:pt x="1267788" y="0"/>
                        </a:cubicBezTo>
                        <a:cubicBezTo>
                          <a:pt x="1367283" y="9758"/>
                          <a:pt x="1557410" y="-2163"/>
                          <a:pt x="1827304" y="0"/>
                        </a:cubicBezTo>
                        <a:cubicBezTo>
                          <a:pt x="2050870" y="-41454"/>
                          <a:pt x="2323435" y="-17485"/>
                          <a:pt x="2543485" y="0"/>
                        </a:cubicBezTo>
                        <a:cubicBezTo>
                          <a:pt x="2792528" y="17533"/>
                          <a:pt x="2993423" y="3387"/>
                          <a:pt x="3103001" y="0"/>
                        </a:cubicBezTo>
                        <a:cubicBezTo>
                          <a:pt x="3225391" y="-24633"/>
                          <a:pt x="3439696" y="-10641"/>
                          <a:pt x="3740850" y="0"/>
                        </a:cubicBezTo>
                        <a:cubicBezTo>
                          <a:pt x="4014276" y="8738"/>
                          <a:pt x="4090530" y="15661"/>
                          <a:pt x="4222033" y="0"/>
                        </a:cubicBezTo>
                        <a:cubicBezTo>
                          <a:pt x="4354053" y="-49897"/>
                          <a:pt x="4575689" y="-48182"/>
                          <a:pt x="4859882" y="0"/>
                        </a:cubicBezTo>
                        <a:cubicBezTo>
                          <a:pt x="5116687" y="4920"/>
                          <a:pt x="5029274" y="4092"/>
                          <a:pt x="5184401" y="0"/>
                        </a:cubicBezTo>
                        <a:cubicBezTo>
                          <a:pt x="5339342" y="2841"/>
                          <a:pt x="5373100" y="-6469"/>
                          <a:pt x="5508921" y="0"/>
                        </a:cubicBezTo>
                        <a:cubicBezTo>
                          <a:pt x="5784238" y="-24001"/>
                          <a:pt x="5836450" y="16553"/>
                          <a:pt x="6146769" y="0"/>
                        </a:cubicBezTo>
                        <a:cubicBezTo>
                          <a:pt x="6351560" y="15903"/>
                          <a:pt x="6450844" y="-1366"/>
                          <a:pt x="6706286" y="0"/>
                        </a:cubicBezTo>
                        <a:cubicBezTo>
                          <a:pt x="6948453" y="-1553"/>
                          <a:pt x="6938495" y="-3667"/>
                          <a:pt x="7030804" y="0"/>
                        </a:cubicBezTo>
                        <a:cubicBezTo>
                          <a:pt x="7103470" y="1963"/>
                          <a:pt x="7446788" y="23634"/>
                          <a:pt x="7668653" y="0"/>
                        </a:cubicBezTo>
                        <a:cubicBezTo>
                          <a:pt x="7869061" y="9128"/>
                          <a:pt x="7966535" y="11959"/>
                          <a:pt x="8071505" y="0"/>
                        </a:cubicBezTo>
                        <a:cubicBezTo>
                          <a:pt x="8162309" y="15611"/>
                          <a:pt x="8415148" y="-15523"/>
                          <a:pt x="8698163" y="0"/>
                        </a:cubicBezTo>
                        <a:cubicBezTo>
                          <a:pt x="9212881" y="-15465"/>
                          <a:pt x="9533026" y="243129"/>
                          <a:pt x="9563100" y="421648"/>
                        </a:cubicBezTo>
                        <a:cubicBezTo>
                          <a:pt x="9554350" y="477705"/>
                          <a:pt x="9555384" y="557617"/>
                          <a:pt x="9563100" y="645717"/>
                        </a:cubicBezTo>
                        <a:cubicBezTo>
                          <a:pt x="9572532" y="746924"/>
                          <a:pt x="9560199" y="780542"/>
                          <a:pt x="9563100" y="903517"/>
                        </a:cubicBezTo>
                        <a:cubicBezTo>
                          <a:pt x="9557941" y="1027573"/>
                          <a:pt x="9546690" y="1049640"/>
                          <a:pt x="9563100" y="1144452"/>
                        </a:cubicBezTo>
                        <a:cubicBezTo>
                          <a:pt x="9570547" y="1236006"/>
                          <a:pt x="9547410" y="1248663"/>
                          <a:pt x="9563100" y="1351656"/>
                        </a:cubicBezTo>
                        <a:cubicBezTo>
                          <a:pt x="9581724" y="1455439"/>
                          <a:pt x="9573532" y="1530733"/>
                          <a:pt x="9563100" y="1592591"/>
                        </a:cubicBezTo>
                        <a:cubicBezTo>
                          <a:pt x="9548675" y="1654830"/>
                          <a:pt x="9559771" y="1696737"/>
                          <a:pt x="9563100" y="1782929"/>
                        </a:cubicBezTo>
                        <a:cubicBezTo>
                          <a:pt x="9569291" y="1871042"/>
                          <a:pt x="9591040" y="1940582"/>
                          <a:pt x="9563100" y="2108191"/>
                        </a:cubicBezTo>
                        <a:cubicBezTo>
                          <a:pt x="9523783" y="2321293"/>
                          <a:pt x="9115373" y="2587345"/>
                          <a:pt x="8698163" y="2529840"/>
                        </a:cubicBezTo>
                        <a:cubicBezTo>
                          <a:pt x="8613913" y="2517077"/>
                          <a:pt x="8462207" y="2553138"/>
                          <a:pt x="8373643" y="2529840"/>
                        </a:cubicBezTo>
                        <a:cubicBezTo>
                          <a:pt x="8301459" y="2519290"/>
                          <a:pt x="7905789" y="2521722"/>
                          <a:pt x="7735795" y="2529840"/>
                        </a:cubicBezTo>
                        <a:cubicBezTo>
                          <a:pt x="7604015" y="2542983"/>
                          <a:pt x="7466433" y="2529209"/>
                          <a:pt x="7332943" y="2529840"/>
                        </a:cubicBezTo>
                        <a:cubicBezTo>
                          <a:pt x="7238372" y="2586610"/>
                          <a:pt x="6966068" y="2584578"/>
                          <a:pt x="6695095" y="2529840"/>
                        </a:cubicBezTo>
                        <a:cubicBezTo>
                          <a:pt x="6414181" y="2495451"/>
                          <a:pt x="6314977" y="2535430"/>
                          <a:pt x="5978914" y="2529840"/>
                        </a:cubicBezTo>
                        <a:cubicBezTo>
                          <a:pt x="5642692" y="2517825"/>
                          <a:pt x="5749666" y="2535939"/>
                          <a:pt x="5576062" y="2529840"/>
                        </a:cubicBezTo>
                        <a:cubicBezTo>
                          <a:pt x="5439761" y="2528996"/>
                          <a:pt x="5270441" y="2530143"/>
                          <a:pt x="5094879" y="2529840"/>
                        </a:cubicBezTo>
                        <a:cubicBezTo>
                          <a:pt x="4912890" y="2512668"/>
                          <a:pt x="4795644" y="2547721"/>
                          <a:pt x="4692027" y="2529840"/>
                        </a:cubicBezTo>
                        <a:cubicBezTo>
                          <a:pt x="4573840" y="2514190"/>
                          <a:pt x="4387018" y="2535613"/>
                          <a:pt x="4132510" y="2529840"/>
                        </a:cubicBezTo>
                        <a:cubicBezTo>
                          <a:pt x="3858514" y="2536817"/>
                          <a:pt x="3770099" y="2536251"/>
                          <a:pt x="3416330" y="2529840"/>
                        </a:cubicBezTo>
                        <a:cubicBezTo>
                          <a:pt x="3069559" y="2509439"/>
                          <a:pt x="3211170" y="2513633"/>
                          <a:pt x="3013478" y="2529840"/>
                        </a:cubicBezTo>
                        <a:cubicBezTo>
                          <a:pt x="2808325" y="2533489"/>
                          <a:pt x="2692179" y="2517557"/>
                          <a:pt x="2532295" y="2529840"/>
                        </a:cubicBezTo>
                        <a:cubicBezTo>
                          <a:pt x="2364609" y="2563650"/>
                          <a:pt x="2147275" y="2516603"/>
                          <a:pt x="1972778" y="2529840"/>
                        </a:cubicBezTo>
                        <a:cubicBezTo>
                          <a:pt x="1804611" y="2548848"/>
                          <a:pt x="1193325" y="2497109"/>
                          <a:pt x="864936" y="2529840"/>
                        </a:cubicBezTo>
                        <a:cubicBezTo>
                          <a:pt x="433019" y="2485822"/>
                          <a:pt x="107820" y="2301963"/>
                          <a:pt x="0" y="2108191"/>
                        </a:cubicBezTo>
                        <a:cubicBezTo>
                          <a:pt x="-22640" y="1997156"/>
                          <a:pt x="3655" y="1940367"/>
                          <a:pt x="0" y="1884122"/>
                        </a:cubicBezTo>
                        <a:cubicBezTo>
                          <a:pt x="-5747" y="1815765"/>
                          <a:pt x="11555" y="1731639"/>
                          <a:pt x="0" y="1676918"/>
                        </a:cubicBezTo>
                        <a:cubicBezTo>
                          <a:pt x="-11248" y="1627969"/>
                          <a:pt x="11586" y="1545666"/>
                          <a:pt x="0" y="1486580"/>
                        </a:cubicBezTo>
                        <a:cubicBezTo>
                          <a:pt x="1888" y="1422351"/>
                          <a:pt x="-25847" y="1334570"/>
                          <a:pt x="0" y="1245645"/>
                        </a:cubicBezTo>
                        <a:cubicBezTo>
                          <a:pt x="28074" y="1162803"/>
                          <a:pt x="3903" y="1110623"/>
                          <a:pt x="0" y="1055306"/>
                        </a:cubicBezTo>
                        <a:cubicBezTo>
                          <a:pt x="5384" y="1011492"/>
                          <a:pt x="16773" y="913511"/>
                          <a:pt x="0" y="814371"/>
                        </a:cubicBezTo>
                        <a:cubicBezTo>
                          <a:pt x="-20339" y="707551"/>
                          <a:pt x="39013" y="581657"/>
                          <a:pt x="0" y="421648"/>
                        </a:cubicBezTo>
                        <a:close/>
                      </a:path>
                      <a:path w="9563100" h="2529840" stroke="0" extrusionOk="0">
                        <a:moveTo>
                          <a:pt x="0" y="421648"/>
                        </a:moveTo>
                        <a:cubicBezTo>
                          <a:pt x="71769" y="183236"/>
                          <a:pt x="465503" y="14882"/>
                          <a:pt x="864936" y="0"/>
                        </a:cubicBezTo>
                        <a:cubicBezTo>
                          <a:pt x="963733" y="13246"/>
                          <a:pt x="1197277" y="13152"/>
                          <a:pt x="1267788" y="0"/>
                        </a:cubicBezTo>
                        <a:cubicBezTo>
                          <a:pt x="1332106" y="-22226"/>
                          <a:pt x="1516840" y="13705"/>
                          <a:pt x="1670639" y="0"/>
                        </a:cubicBezTo>
                        <a:cubicBezTo>
                          <a:pt x="1861853" y="15984"/>
                          <a:pt x="2050494" y="10917"/>
                          <a:pt x="2308488" y="0"/>
                        </a:cubicBezTo>
                        <a:cubicBezTo>
                          <a:pt x="2583241" y="-5678"/>
                          <a:pt x="2832130" y="-2887"/>
                          <a:pt x="3024668" y="0"/>
                        </a:cubicBezTo>
                        <a:cubicBezTo>
                          <a:pt x="3213638" y="4133"/>
                          <a:pt x="3400059" y="-15777"/>
                          <a:pt x="3584185" y="0"/>
                        </a:cubicBezTo>
                        <a:cubicBezTo>
                          <a:pt x="3736367" y="7389"/>
                          <a:pt x="3936220" y="-15777"/>
                          <a:pt x="4065369" y="0"/>
                        </a:cubicBezTo>
                        <a:cubicBezTo>
                          <a:pt x="4171281" y="-6704"/>
                          <a:pt x="4322367" y="-4086"/>
                          <a:pt x="4389888" y="0"/>
                        </a:cubicBezTo>
                        <a:cubicBezTo>
                          <a:pt x="4458729" y="-56063"/>
                          <a:pt x="4709015" y="58148"/>
                          <a:pt x="4949404" y="0"/>
                        </a:cubicBezTo>
                        <a:cubicBezTo>
                          <a:pt x="5200946" y="-9619"/>
                          <a:pt x="5301492" y="2798"/>
                          <a:pt x="5508921" y="0"/>
                        </a:cubicBezTo>
                        <a:cubicBezTo>
                          <a:pt x="5725145" y="-9570"/>
                          <a:pt x="5718234" y="-4165"/>
                          <a:pt x="5911772" y="0"/>
                        </a:cubicBezTo>
                        <a:cubicBezTo>
                          <a:pt x="6104485" y="5378"/>
                          <a:pt x="6110594" y="-8706"/>
                          <a:pt x="6236292" y="0"/>
                        </a:cubicBezTo>
                        <a:cubicBezTo>
                          <a:pt x="6364072" y="12636"/>
                          <a:pt x="6411123" y="2465"/>
                          <a:pt x="6560811" y="0"/>
                        </a:cubicBezTo>
                        <a:cubicBezTo>
                          <a:pt x="6703690" y="-29431"/>
                          <a:pt x="6950717" y="9191"/>
                          <a:pt x="7276991" y="0"/>
                        </a:cubicBezTo>
                        <a:cubicBezTo>
                          <a:pt x="7585096" y="-2599"/>
                          <a:pt x="7564561" y="4978"/>
                          <a:pt x="7758176" y="0"/>
                        </a:cubicBezTo>
                        <a:cubicBezTo>
                          <a:pt x="7957928" y="-3883"/>
                          <a:pt x="8053848" y="-8845"/>
                          <a:pt x="8161028" y="0"/>
                        </a:cubicBezTo>
                        <a:cubicBezTo>
                          <a:pt x="8258070" y="-24568"/>
                          <a:pt x="8449592" y="14615"/>
                          <a:pt x="8698163" y="0"/>
                        </a:cubicBezTo>
                        <a:cubicBezTo>
                          <a:pt x="9209472" y="-19122"/>
                          <a:pt x="9540523" y="192056"/>
                          <a:pt x="9563100" y="421648"/>
                        </a:cubicBezTo>
                        <a:cubicBezTo>
                          <a:pt x="9567276" y="539320"/>
                          <a:pt x="9583501" y="595458"/>
                          <a:pt x="9563100" y="696314"/>
                        </a:cubicBezTo>
                        <a:cubicBezTo>
                          <a:pt x="9543209" y="802056"/>
                          <a:pt x="9551910" y="903959"/>
                          <a:pt x="9563100" y="970979"/>
                        </a:cubicBezTo>
                        <a:cubicBezTo>
                          <a:pt x="9573898" y="1033024"/>
                          <a:pt x="9566302" y="1128908"/>
                          <a:pt x="9563100" y="1178183"/>
                        </a:cubicBezTo>
                        <a:cubicBezTo>
                          <a:pt x="9569693" y="1230196"/>
                          <a:pt x="9581536" y="1359896"/>
                          <a:pt x="9563100" y="1435983"/>
                        </a:cubicBezTo>
                        <a:cubicBezTo>
                          <a:pt x="9550837" y="1528274"/>
                          <a:pt x="9560781" y="1575764"/>
                          <a:pt x="9563100" y="1626322"/>
                        </a:cubicBezTo>
                        <a:cubicBezTo>
                          <a:pt x="9567596" y="1679487"/>
                          <a:pt x="9561565" y="1798620"/>
                          <a:pt x="9563100" y="1900987"/>
                        </a:cubicBezTo>
                        <a:cubicBezTo>
                          <a:pt x="9541449" y="2005616"/>
                          <a:pt x="9571394" y="2026299"/>
                          <a:pt x="9563100" y="2108191"/>
                        </a:cubicBezTo>
                        <a:cubicBezTo>
                          <a:pt x="9655014" y="2322665"/>
                          <a:pt x="9210015" y="2565602"/>
                          <a:pt x="8698163" y="2529840"/>
                        </a:cubicBezTo>
                        <a:cubicBezTo>
                          <a:pt x="8475522" y="2536612"/>
                          <a:pt x="8327143" y="2537346"/>
                          <a:pt x="8138646" y="2529840"/>
                        </a:cubicBezTo>
                        <a:cubicBezTo>
                          <a:pt x="7959481" y="2547565"/>
                          <a:pt x="7739744" y="2540871"/>
                          <a:pt x="7657463" y="2529840"/>
                        </a:cubicBezTo>
                        <a:cubicBezTo>
                          <a:pt x="7543406" y="2535341"/>
                          <a:pt x="7152620" y="2495241"/>
                          <a:pt x="6941282" y="2529840"/>
                        </a:cubicBezTo>
                        <a:cubicBezTo>
                          <a:pt x="6741254" y="2553662"/>
                          <a:pt x="6695785" y="2528457"/>
                          <a:pt x="6616763" y="2529840"/>
                        </a:cubicBezTo>
                        <a:cubicBezTo>
                          <a:pt x="6550364" y="2501797"/>
                          <a:pt x="6384382" y="2532604"/>
                          <a:pt x="6213911" y="2529840"/>
                        </a:cubicBezTo>
                        <a:cubicBezTo>
                          <a:pt x="6040033" y="2555093"/>
                          <a:pt x="5822160" y="2536554"/>
                          <a:pt x="5654395" y="2529840"/>
                        </a:cubicBezTo>
                        <a:cubicBezTo>
                          <a:pt x="5473848" y="2514160"/>
                          <a:pt x="5314749" y="2541422"/>
                          <a:pt x="5173211" y="2529840"/>
                        </a:cubicBezTo>
                        <a:cubicBezTo>
                          <a:pt x="5043890" y="2542924"/>
                          <a:pt x="4955618" y="2545711"/>
                          <a:pt x="4770359" y="2529840"/>
                        </a:cubicBezTo>
                        <a:cubicBezTo>
                          <a:pt x="4633913" y="2541838"/>
                          <a:pt x="4593097" y="2543468"/>
                          <a:pt x="4419430" y="2529840"/>
                        </a:cubicBezTo>
                        <a:cubicBezTo>
                          <a:pt x="4245763" y="2516212"/>
                          <a:pt x="4137920" y="2512544"/>
                          <a:pt x="4054178" y="2529840"/>
                        </a:cubicBezTo>
                        <a:cubicBezTo>
                          <a:pt x="3848518" y="2532298"/>
                          <a:pt x="3847635" y="2532826"/>
                          <a:pt x="3729659" y="2529840"/>
                        </a:cubicBezTo>
                        <a:cubicBezTo>
                          <a:pt x="3611696" y="2524091"/>
                          <a:pt x="3534022" y="2523617"/>
                          <a:pt x="3326807" y="2529840"/>
                        </a:cubicBezTo>
                        <a:cubicBezTo>
                          <a:pt x="3137151" y="2529921"/>
                          <a:pt x="3080930" y="2519999"/>
                          <a:pt x="3002288" y="2529840"/>
                        </a:cubicBezTo>
                        <a:cubicBezTo>
                          <a:pt x="2894491" y="2578143"/>
                          <a:pt x="2667341" y="2543059"/>
                          <a:pt x="2364440" y="2529840"/>
                        </a:cubicBezTo>
                        <a:cubicBezTo>
                          <a:pt x="2075042" y="2507487"/>
                          <a:pt x="1936032" y="2531807"/>
                          <a:pt x="1648259" y="2529840"/>
                        </a:cubicBezTo>
                        <a:cubicBezTo>
                          <a:pt x="1368709" y="2550821"/>
                          <a:pt x="1202865" y="2505941"/>
                          <a:pt x="864936" y="2529840"/>
                        </a:cubicBezTo>
                        <a:cubicBezTo>
                          <a:pt x="341637" y="2512614"/>
                          <a:pt x="69727" y="2370335"/>
                          <a:pt x="0" y="2108191"/>
                        </a:cubicBezTo>
                        <a:cubicBezTo>
                          <a:pt x="-2080" y="2041596"/>
                          <a:pt x="-7173" y="1957452"/>
                          <a:pt x="0" y="1900987"/>
                        </a:cubicBezTo>
                        <a:cubicBezTo>
                          <a:pt x="3693" y="1837072"/>
                          <a:pt x="-21313" y="1733507"/>
                          <a:pt x="0" y="1660053"/>
                        </a:cubicBezTo>
                        <a:cubicBezTo>
                          <a:pt x="12046" y="1586775"/>
                          <a:pt x="-8824" y="1503237"/>
                          <a:pt x="0" y="1402252"/>
                        </a:cubicBezTo>
                        <a:cubicBezTo>
                          <a:pt x="20980" y="1293304"/>
                          <a:pt x="11996" y="1237464"/>
                          <a:pt x="0" y="1195048"/>
                        </a:cubicBezTo>
                        <a:cubicBezTo>
                          <a:pt x="-7817" y="1147285"/>
                          <a:pt x="-10642" y="1062778"/>
                          <a:pt x="0" y="954114"/>
                        </a:cubicBezTo>
                        <a:cubicBezTo>
                          <a:pt x="11998" y="854110"/>
                          <a:pt x="9463" y="809567"/>
                          <a:pt x="0" y="763775"/>
                        </a:cubicBezTo>
                        <a:cubicBezTo>
                          <a:pt x="-7128" y="718435"/>
                          <a:pt x="9968" y="552713"/>
                          <a:pt x="0" y="421648"/>
                        </a:cubicBezTo>
                        <a:close/>
                      </a:path>
                      <a:path w="9563100" h="2529840" fill="none" stroke="0" extrusionOk="0">
                        <a:moveTo>
                          <a:pt x="0" y="421648"/>
                        </a:moveTo>
                        <a:cubicBezTo>
                          <a:pt x="18603" y="186581"/>
                          <a:pt x="395581" y="-69000"/>
                          <a:pt x="864936" y="0"/>
                        </a:cubicBezTo>
                        <a:cubicBezTo>
                          <a:pt x="1027198" y="3130"/>
                          <a:pt x="1170455" y="17496"/>
                          <a:pt x="1267788" y="0"/>
                        </a:cubicBezTo>
                        <a:cubicBezTo>
                          <a:pt x="1340484" y="-26341"/>
                          <a:pt x="1591328" y="-22042"/>
                          <a:pt x="1827304" y="0"/>
                        </a:cubicBezTo>
                        <a:cubicBezTo>
                          <a:pt x="2085888" y="16000"/>
                          <a:pt x="2314687" y="-5109"/>
                          <a:pt x="2543485" y="0"/>
                        </a:cubicBezTo>
                        <a:cubicBezTo>
                          <a:pt x="2772728" y="1473"/>
                          <a:pt x="2970544" y="18884"/>
                          <a:pt x="3103001" y="0"/>
                        </a:cubicBezTo>
                        <a:cubicBezTo>
                          <a:pt x="3220575" y="23598"/>
                          <a:pt x="3450476" y="-63473"/>
                          <a:pt x="3740850" y="0"/>
                        </a:cubicBezTo>
                        <a:cubicBezTo>
                          <a:pt x="4024814" y="17355"/>
                          <a:pt x="4098764" y="2122"/>
                          <a:pt x="4222033" y="0"/>
                        </a:cubicBezTo>
                        <a:cubicBezTo>
                          <a:pt x="4357486" y="18488"/>
                          <a:pt x="4602187" y="-57720"/>
                          <a:pt x="4859882" y="0"/>
                        </a:cubicBezTo>
                        <a:cubicBezTo>
                          <a:pt x="5126659" y="-13283"/>
                          <a:pt x="5021242" y="-553"/>
                          <a:pt x="5184401" y="0"/>
                        </a:cubicBezTo>
                        <a:cubicBezTo>
                          <a:pt x="5331128" y="-4358"/>
                          <a:pt x="5368475" y="3249"/>
                          <a:pt x="5508921" y="0"/>
                        </a:cubicBezTo>
                        <a:cubicBezTo>
                          <a:pt x="5689512" y="-22505"/>
                          <a:pt x="5945577" y="-21514"/>
                          <a:pt x="6146769" y="0"/>
                        </a:cubicBezTo>
                        <a:cubicBezTo>
                          <a:pt x="6341549" y="-17643"/>
                          <a:pt x="6469763" y="-3341"/>
                          <a:pt x="6706286" y="0"/>
                        </a:cubicBezTo>
                        <a:cubicBezTo>
                          <a:pt x="6951386" y="-1448"/>
                          <a:pt x="6936985" y="-4022"/>
                          <a:pt x="7030804" y="0"/>
                        </a:cubicBezTo>
                        <a:cubicBezTo>
                          <a:pt x="7130897" y="2042"/>
                          <a:pt x="7480020" y="-20726"/>
                          <a:pt x="7668653" y="0"/>
                        </a:cubicBezTo>
                        <a:cubicBezTo>
                          <a:pt x="7870143" y="19930"/>
                          <a:pt x="7964812" y="11166"/>
                          <a:pt x="8071505" y="0"/>
                        </a:cubicBezTo>
                        <a:cubicBezTo>
                          <a:pt x="8149478" y="-3148"/>
                          <a:pt x="8422535" y="-8447"/>
                          <a:pt x="8698163" y="0"/>
                        </a:cubicBezTo>
                        <a:cubicBezTo>
                          <a:pt x="9205594" y="-61798"/>
                          <a:pt x="9515241" y="198288"/>
                          <a:pt x="9563100" y="421648"/>
                        </a:cubicBezTo>
                        <a:cubicBezTo>
                          <a:pt x="9568523" y="465710"/>
                          <a:pt x="9568865" y="565080"/>
                          <a:pt x="9563100" y="645717"/>
                        </a:cubicBezTo>
                        <a:cubicBezTo>
                          <a:pt x="9574436" y="739258"/>
                          <a:pt x="9566773" y="786867"/>
                          <a:pt x="9563100" y="903517"/>
                        </a:cubicBezTo>
                        <a:cubicBezTo>
                          <a:pt x="9562709" y="1019018"/>
                          <a:pt x="9551543" y="1049263"/>
                          <a:pt x="9563100" y="1144452"/>
                        </a:cubicBezTo>
                        <a:cubicBezTo>
                          <a:pt x="9575858" y="1234250"/>
                          <a:pt x="9550870" y="1254443"/>
                          <a:pt x="9563100" y="1351656"/>
                        </a:cubicBezTo>
                        <a:cubicBezTo>
                          <a:pt x="9573951" y="1449473"/>
                          <a:pt x="9575393" y="1518393"/>
                          <a:pt x="9563100" y="1592591"/>
                        </a:cubicBezTo>
                        <a:cubicBezTo>
                          <a:pt x="9549126" y="1653942"/>
                          <a:pt x="9564931" y="1703590"/>
                          <a:pt x="9563100" y="1782929"/>
                        </a:cubicBezTo>
                        <a:cubicBezTo>
                          <a:pt x="9554779" y="1870837"/>
                          <a:pt x="9567837" y="1959955"/>
                          <a:pt x="9563100" y="2108191"/>
                        </a:cubicBezTo>
                        <a:cubicBezTo>
                          <a:pt x="9483745" y="2324687"/>
                          <a:pt x="9170741" y="2533475"/>
                          <a:pt x="8698163" y="2529840"/>
                        </a:cubicBezTo>
                        <a:cubicBezTo>
                          <a:pt x="8590288" y="2541414"/>
                          <a:pt x="8464024" y="2547771"/>
                          <a:pt x="8373643" y="2529840"/>
                        </a:cubicBezTo>
                        <a:cubicBezTo>
                          <a:pt x="8277246" y="2534005"/>
                          <a:pt x="7877942" y="2535466"/>
                          <a:pt x="7735795" y="2529840"/>
                        </a:cubicBezTo>
                        <a:cubicBezTo>
                          <a:pt x="7560341" y="2548101"/>
                          <a:pt x="7434775" y="2522302"/>
                          <a:pt x="7332943" y="2529840"/>
                        </a:cubicBezTo>
                        <a:cubicBezTo>
                          <a:pt x="7217130" y="2484812"/>
                          <a:pt x="6965663" y="2535454"/>
                          <a:pt x="6695095" y="2529840"/>
                        </a:cubicBezTo>
                        <a:cubicBezTo>
                          <a:pt x="6426807" y="2519575"/>
                          <a:pt x="6328908" y="2508358"/>
                          <a:pt x="5978914" y="2529840"/>
                        </a:cubicBezTo>
                        <a:cubicBezTo>
                          <a:pt x="5627450" y="2535281"/>
                          <a:pt x="5733514" y="2537382"/>
                          <a:pt x="5576062" y="2529840"/>
                        </a:cubicBezTo>
                        <a:cubicBezTo>
                          <a:pt x="5413702" y="2521173"/>
                          <a:pt x="5283115" y="2540839"/>
                          <a:pt x="5094879" y="2529840"/>
                        </a:cubicBezTo>
                        <a:cubicBezTo>
                          <a:pt x="4918293" y="2514164"/>
                          <a:pt x="4789992" y="2533554"/>
                          <a:pt x="4692027" y="2529840"/>
                        </a:cubicBezTo>
                        <a:cubicBezTo>
                          <a:pt x="4618829" y="2542451"/>
                          <a:pt x="4391928" y="2533897"/>
                          <a:pt x="4132510" y="2529840"/>
                        </a:cubicBezTo>
                        <a:cubicBezTo>
                          <a:pt x="3861596" y="2552562"/>
                          <a:pt x="3749433" y="2534699"/>
                          <a:pt x="3416330" y="2529840"/>
                        </a:cubicBezTo>
                        <a:cubicBezTo>
                          <a:pt x="3062879" y="2521754"/>
                          <a:pt x="3201343" y="2529423"/>
                          <a:pt x="3013478" y="2529840"/>
                        </a:cubicBezTo>
                        <a:cubicBezTo>
                          <a:pt x="2819850" y="2522456"/>
                          <a:pt x="2672182" y="2531374"/>
                          <a:pt x="2532295" y="2529840"/>
                        </a:cubicBezTo>
                        <a:cubicBezTo>
                          <a:pt x="2411099" y="2533597"/>
                          <a:pt x="2132868" y="2529187"/>
                          <a:pt x="1972778" y="2529840"/>
                        </a:cubicBezTo>
                        <a:cubicBezTo>
                          <a:pt x="1842945" y="2534706"/>
                          <a:pt x="1166660" y="2437246"/>
                          <a:pt x="864936" y="2529840"/>
                        </a:cubicBezTo>
                        <a:cubicBezTo>
                          <a:pt x="412134" y="2524301"/>
                          <a:pt x="143494" y="2329781"/>
                          <a:pt x="0" y="2108191"/>
                        </a:cubicBezTo>
                        <a:cubicBezTo>
                          <a:pt x="-4864" y="1994615"/>
                          <a:pt x="2461" y="1956243"/>
                          <a:pt x="0" y="1884122"/>
                        </a:cubicBezTo>
                        <a:cubicBezTo>
                          <a:pt x="-1746" y="1817923"/>
                          <a:pt x="10148" y="1725538"/>
                          <a:pt x="0" y="1676918"/>
                        </a:cubicBezTo>
                        <a:cubicBezTo>
                          <a:pt x="-8662" y="1634798"/>
                          <a:pt x="8954" y="1549375"/>
                          <a:pt x="0" y="1486580"/>
                        </a:cubicBezTo>
                        <a:cubicBezTo>
                          <a:pt x="11732" y="1443189"/>
                          <a:pt x="-14225" y="1333002"/>
                          <a:pt x="0" y="1245645"/>
                        </a:cubicBezTo>
                        <a:cubicBezTo>
                          <a:pt x="19705" y="1153101"/>
                          <a:pt x="17873" y="1099381"/>
                          <a:pt x="0" y="1055306"/>
                        </a:cubicBezTo>
                        <a:cubicBezTo>
                          <a:pt x="-4906" y="994523"/>
                          <a:pt x="17927" y="938656"/>
                          <a:pt x="0" y="814371"/>
                        </a:cubicBezTo>
                        <a:cubicBezTo>
                          <a:pt x="-28071" y="733011"/>
                          <a:pt x="11347" y="568782"/>
                          <a:pt x="0" y="42164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b="1">
                <a:solidFill>
                  <a:srgbClr val="C71A29"/>
                </a:solidFill>
                <a:latin typeface="Cambria" panose="02040503050406030204" pitchFamily="18" charset="0"/>
                <a:ea typeface="Cambria" panose="02040503050406030204" pitchFamily="18" charset="0"/>
                <a:cs typeface="Calibri" panose="020F0502020204030204" pitchFamily="34" charset="0"/>
              </a:rPr>
              <a:t>Trong những cách em làm biến đổi tờ giấy, cách nào làm cho tờ giấy có sự biến đổi hoá học? Vì sao? </a:t>
            </a:r>
            <a:endParaRPr lang="vi-VN" sz="44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22086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Rounded Corners 3">
            <a:extLst>
              <a:ext uri="{FF2B5EF4-FFF2-40B4-BE49-F238E27FC236}">
                <a16:creationId xmlns:a16="http://schemas.microsoft.com/office/drawing/2014/main" id="{C4D71296-6739-595E-A917-E8EC3496A827}"/>
              </a:ext>
            </a:extLst>
          </p:cNvPr>
          <p:cNvSpPr/>
          <p:nvPr/>
        </p:nvSpPr>
        <p:spPr>
          <a:xfrm>
            <a:off x="522514" y="294640"/>
            <a:ext cx="11299372" cy="6302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5B9BD5">
                  <a:lumMod val="50000"/>
                </a:srgbClr>
              </a:solidFill>
              <a:effectLst/>
              <a:uLnTx/>
              <a:uFillTx/>
              <a:latin typeface="Arial"/>
              <a:ea typeface="微软雅黑"/>
              <a:cs typeface="+mn-cs"/>
            </a:endParaRPr>
          </a:p>
        </p:txBody>
      </p:sp>
      <p:pic>
        <p:nvPicPr>
          <p:cNvPr id="1026" name="Picture 2" descr="Tại sao người ta đốt giấy sau khi chết, nét văn hóa đã lưu truyền hàng  nghìn năm có thực sự là mê tín phong kiến?">
            <a:extLst>
              <a:ext uri="{FF2B5EF4-FFF2-40B4-BE49-F238E27FC236}">
                <a16:creationId xmlns:a16="http://schemas.microsoft.com/office/drawing/2014/main" id="{B2F5F5E5-406B-C306-5EFD-892773BE6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10" y="2872740"/>
            <a:ext cx="55245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5">
            <a:extLst>
              <a:ext uri="{FF2B5EF4-FFF2-40B4-BE49-F238E27FC236}">
                <a16:creationId xmlns:a16="http://schemas.microsoft.com/office/drawing/2014/main" id="{C548C176-AE59-C7C8-4A01-1EEFB2354478}"/>
              </a:ext>
            </a:extLst>
          </p:cNvPr>
          <p:cNvSpPr/>
          <p:nvPr/>
        </p:nvSpPr>
        <p:spPr>
          <a:xfrm>
            <a:off x="4614224" y="579421"/>
            <a:ext cx="7191696" cy="196057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prstClr val="white">
                    <a:lumMod val="10000"/>
                  </a:prstClr>
                </a:solidFill>
                <a:latin typeface="Cambria" panose="02040503050406030204" pitchFamily="18" charset="0"/>
                <a:ea typeface="Cambria" panose="02040503050406030204" pitchFamily="18" charset="0"/>
              </a:rPr>
              <a:t>Khi </a:t>
            </a:r>
            <a:r>
              <a:rPr lang="en-US" sz="3200" b="1" dirty="0" err="1">
                <a:solidFill>
                  <a:prstClr val="white">
                    <a:lumMod val="10000"/>
                  </a:prstClr>
                </a:solidFill>
                <a:latin typeface="Cambria" panose="02040503050406030204" pitchFamily="18" charset="0"/>
                <a:ea typeface="Cambria" panose="02040503050406030204" pitchFamily="18" charset="0"/>
              </a:rPr>
              <a:t>đốt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cháy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tờ</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giấy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đã</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biển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đổi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thành</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chất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khác</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sau</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đốt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chỉ</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còn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tàn</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tro</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Có</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khói</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thoát</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ra</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từ</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giấy</a:t>
            </a:r>
            <a:r>
              <a:rPr lang="en-US" sz="3200" b="1" dirty="0">
                <a:solidFill>
                  <a:prstClr val="white">
                    <a:lumMod val="10000"/>
                  </a:prstClr>
                </a:solidFill>
                <a:latin typeface="Cambria" panose="02040503050406030204" pitchFamily="18" charset="0"/>
                <a:ea typeface="Cambria" panose="02040503050406030204" pitchFamily="18" charset="0"/>
              </a:rPr>
              <a:t> </a:t>
            </a:r>
            <a:r>
              <a:rPr lang="en-US" sz="3200" b="1" dirty="0" err="1">
                <a:solidFill>
                  <a:prstClr val="white">
                    <a:lumMod val="10000"/>
                  </a:prstClr>
                </a:solidFill>
                <a:latin typeface="Cambria" panose="02040503050406030204" pitchFamily="18" charset="0"/>
                <a:ea typeface="Cambria" panose="02040503050406030204" pitchFamily="18" charset="0"/>
              </a:rPr>
              <a:t>cháy</a:t>
            </a:r>
            <a:r>
              <a:rPr lang="en-US" sz="3200" b="1" dirty="0">
                <a:solidFill>
                  <a:prstClr val="white">
                    <a:lumMod val="10000"/>
                  </a:prstClr>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9498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122640" y="907978"/>
            <a:ext cx="9407690" cy="278010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 Một chất ban đầu biến đổi thành chất khác khi có sự tác động của ánh sáng, nhiệt độ, không khí hay một số chất khác gọi là sự biến đổi hoá học.</a:t>
            </a:r>
          </a:p>
          <a:p>
            <a:pPr lvl="0" algn="just">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 Dấu hiệu của sự biến đổi hoá học là có sự thay đổi về màu sắc, mùi, vị, …</a:t>
            </a:r>
            <a:endPar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10"/>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0301">
            <a:off x="3831622" y="4574815"/>
            <a:ext cx="2035096" cy="1419480"/>
          </a:xfrm>
          <a:prstGeom prst="rect">
            <a:avLst/>
          </a:prstGeom>
        </p:spPr>
      </p:pic>
      <p:pic>
        <p:nvPicPr>
          <p:cNvPr id="2" name="Picture 1">
            <a:extLst>
              <a:ext uri="{FF2B5EF4-FFF2-40B4-BE49-F238E27FC236}">
                <a16:creationId xmlns:a16="http://schemas.microsoft.com/office/drawing/2014/main" id="{E0F297D6-56F2-7C98-70C6-D7AB88DE0279}"/>
              </a:ext>
            </a:extLst>
          </p:cNvPr>
          <p:cNvPicPr>
            <a:picLocks noChangeAspect="1"/>
          </p:cNvPicPr>
          <p:nvPr/>
        </p:nvPicPr>
        <p:blipFill>
          <a:blip r:embed="rId15"/>
          <a:stretch>
            <a:fillRect/>
          </a:stretch>
        </p:blipFill>
        <p:spPr>
          <a:xfrm>
            <a:off x="2593544" y="2064401"/>
            <a:ext cx="7004911" cy="2566638"/>
          </a:xfrm>
          <a:prstGeom prst="rect">
            <a:avLst/>
          </a:prstGeom>
        </p:spPr>
      </p:pic>
    </p:spTree>
    <p:extLst>
      <p:ext uri="{BB962C8B-B14F-4D97-AF65-F5344CB8AC3E}">
        <p14:creationId xmlns:p14="http://schemas.microsoft.com/office/powerpoint/2010/main" val="164891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4"/>
          <a:srcRect b="34661"/>
          <a:stretch>
            <a:fillRect/>
          </a:stretch>
        </p:blipFill>
        <p:spPr>
          <a:xfrm>
            <a:off x="1394014" y="740303"/>
            <a:ext cx="9403973" cy="6136747"/>
          </a:xfrm>
          <a:prstGeom prst="rect">
            <a:avLst/>
          </a:prstGeom>
        </p:spPr>
      </p:pic>
      <p:pic>
        <p:nvPicPr>
          <p:cNvPr id="4" name="Picture 4"/>
          <p:cNvPicPr>
            <a:picLocks noChangeAspect="1"/>
          </p:cNvPicPr>
          <p:nvPr/>
        </p:nvPicPr>
        <p:blipFill>
          <a:blip r:embed="rId5"/>
          <a:srcRect r="42788" b="9870"/>
          <a:stretch>
            <a:fillRect/>
          </a:stretch>
        </p:blipFill>
        <p:spPr>
          <a:xfrm>
            <a:off x="215175" y="235285"/>
            <a:ext cx="2181183" cy="255138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760" b="22553"/>
          <a:stretch>
            <a:fillRect/>
          </a:stretch>
        </p:blipFill>
        <p:spPr>
          <a:xfrm>
            <a:off x="-14826" y="4864900"/>
            <a:ext cx="2507927" cy="2012150"/>
          </a:xfrm>
          <a:prstGeom prst="rect">
            <a:avLst/>
          </a:prstGeom>
        </p:spPr>
      </p:pic>
      <p:pic>
        <p:nvPicPr>
          <p:cNvPr id="9" name="Picture 9"/>
          <p:cNvPicPr>
            <a:picLocks noChangeAspect="1"/>
          </p:cNvPicPr>
          <p:nvPr/>
        </p:nvPicPr>
        <p:blipFill>
          <a:blip r:embed="rId8"/>
          <a:srcRect/>
          <a:stretch>
            <a:fillRect/>
          </a:stretch>
        </p:blipFill>
        <p:spPr>
          <a:xfrm rot="-1385204">
            <a:off x="1226891" y="1437134"/>
            <a:ext cx="1840213" cy="1929449"/>
          </a:xfrm>
          <a:prstGeom prst="rect">
            <a:avLst/>
          </a:prstGeom>
        </p:spPr>
      </p:pic>
      <p:pic>
        <p:nvPicPr>
          <p:cNvPr id="10" name="Picture 10"/>
          <p:cNvPicPr>
            <a:picLocks noChangeAspect="1"/>
          </p:cNvPicPr>
          <p:nvPr/>
        </p:nvPicPr>
        <p:blipFill>
          <a:blip r:embed="rId9"/>
          <a:srcRect/>
          <a:stretch>
            <a:fillRect/>
          </a:stretch>
        </p:blipFill>
        <p:spPr>
          <a:xfrm>
            <a:off x="1245773" y="6069900"/>
            <a:ext cx="472976" cy="442233"/>
          </a:xfrm>
          <a:prstGeom prst="rect">
            <a:avLst/>
          </a:prstGeom>
        </p:spPr>
      </p:pic>
      <p:pic>
        <p:nvPicPr>
          <p:cNvPr id="11" name="Picture 11"/>
          <p:cNvPicPr>
            <a:picLocks noChangeAspect="1"/>
          </p:cNvPicPr>
          <p:nvPr/>
        </p:nvPicPr>
        <p:blipFill>
          <a:blip r:embed="rId10"/>
          <a:srcRect t="28740" r="15473"/>
          <a:stretch>
            <a:fillRect/>
          </a:stretch>
        </p:blipFill>
        <p:spPr>
          <a:xfrm>
            <a:off x="10415194" y="1"/>
            <a:ext cx="1776806" cy="1443623"/>
          </a:xfrm>
          <a:prstGeom prst="rect">
            <a:avLst/>
          </a:prstGeom>
        </p:spPr>
      </p:pic>
      <p:pic>
        <p:nvPicPr>
          <p:cNvPr id="12" name="Picture 12"/>
          <p:cNvPicPr>
            <a:picLocks noChangeAspect="1"/>
          </p:cNvPicPr>
          <p:nvPr/>
        </p:nvPicPr>
        <p:blipFill>
          <a:blip r:embed="rId9"/>
          <a:srcRect/>
          <a:stretch>
            <a:fillRect/>
          </a:stretch>
        </p:blipFill>
        <p:spPr>
          <a:xfrm>
            <a:off x="449312" y="3664314"/>
            <a:ext cx="472976" cy="442233"/>
          </a:xfrm>
          <a:prstGeom prst="rect">
            <a:avLst/>
          </a:prstGeom>
        </p:spPr>
      </p:pic>
      <p:pic>
        <p:nvPicPr>
          <p:cNvPr id="13" name="Picture 13"/>
          <p:cNvPicPr>
            <a:picLocks noChangeAspect="1"/>
          </p:cNvPicPr>
          <p:nvPr/>
        </p:nvPicPr>
        <p:blipFill>
          <a:blip r:embed="rId11"/>
          <a:srcRect/>
          <a:stretch>
            <a:fillRect/>
          </a:stretch>
        </p:blipFill>
        <p:spPr>
          <a:xfrm>
            <a:off x="10171264" y="1532019"/>
            <a:ext cx="626690" cy="611023"/>
          </a:xfrm>
          <a:prstGeom prst="rect">
            <a:avLst/>
          </a:prstGeom>
        </p:spPr>
      </p:pic>
      <p:pic>
        <p:nvPicPr>
          <p:cNvPr id="15" name="Picture 15"/>
          <p:cNvPicPr>
            <a:picLocks noChangeAspect="1"/>
          </p:cNvPicPr>
          <p:nvPr/>
        </p:nvPicPr>
        <p:blipFill>
          <a:blip r:embed="rId9"/>
          <a:srcRect/>
          <a:stretch>
            <a:fillRect/>
          </a:stretch>
        </p:blipFill>
        <p:spPr>
          <a:xfrm>
            <a:off x="11269712" y="3207884"/>
            <a:ext cx="472976" cy="442233"/>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760" b="22553"/>
          <a:stretch>
            <a:fillRect/>
          </a:stretch>
        </p:blipFill>
        <p:spPr>
          <a:xfrm flipH="1">
            <a:off x="9696773" y="4864900"/>
            <a:ext cx="2507927" cy="2012150"/>
          </a:xfrm>
          <a:prstGeom prst="rect">
            <a:avLst/>
          </a:prstGeom>
        </p:spPr>
      </p:pic>
      <p:pic>
        <p:nvPicPr>
          <p:cNvPr id="17" name="Picture 17"/>
          <p:cNvPicPr>
            <a:picLocks noChangeAspect="1"/>
          </p:cNvPicPr>
          <p:nvPr/>
        </p:nvPicPr>
        <p:blipFill>
          <a:blip r:embed="rId12"/>
          <a:srcRect/>
          <a:stretch>
            <a:fillRect/>
          </a:stretch>
        </p:blipFill>
        <p:spPr>
          <a:xfrm>
            <a:off x="10034544" y="4387112"/>
            <a:ext cx="1235168" cy="2125020"/>
          </a:xfrm>
          <a:prstGeom prst="rect">
            <a:avLst/>
          </a:prstGeom>
        </p:spPr>
      </p:pic>
      <p:pic>
        <p:nvPicPr>
          <p:cNvPr id="18" name="Picture 18"/>
          <p:cNvPicPr>
            <a:picLocks noChangeAspect="1"/>
          </p:cNvPicPr>
          <p:nvPr/>
        </p:nvPicPr>
        <p:blipFill>
          <a:blip r:embed="rId9"/>
          <a:srcRect/>
          <a:stretch>
            <a:fillRect/>
          </a:stretch>
        </p:blipFill>
        <p:spPr>
          <a:xfrm>
            <a:off x="8881715" y="279580"/>
            <a:ext cx="434461" cy="406221"/>
          </a:xfrm>
          <a:prstGeom prst="rect">
            <a:avLst/>
          </a:prstGeom>
        </p:spPr>
      </p:pic>
      <p:pic>
        <p:nvPicPr>
          <p:cNvPr id="19" name="Picture 4" descr="C:\Users\ADMIN\Desktop\Tai nguyen thiet ke tro choi\Bảng gỗ\bat dau.png">
            <a:hlinkClick r:id="rId13" action="ppaction://hlinksldjump"/>
            <a:extLst>
              <a:ext uri="{FF2B5EF4-FFF2-40B4-BE49-F238E27FC236}">
                <a16:creationId xmlns:a16="http://schemas.microsoft.com/office/drawing/2014/main" id="{190014CF-41C9-4718-97B8-2E8C4B25CE9C}"/>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62353" y="5543193"/>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76E7A9-4C95-2AD0-89F0-12C00BA5D194}"/>
              </a:ext>
            </a:extLst>
          </p:cNvPr>
          <p:cNvPicPr>
            <a:picLocks noChangeAspect="1"/>
          </p:cNvPicPr>
          <p:nvPr/>
        </p:nvPicPr>
        <p:blipFill>
          <a:blip r:embed="rId16"/>
          <a:stretch>
            <a:fillRect/>
          </a:stretch>
        </p:blipFill>
        <p:spPr>
          <a:xfrm>
            <a:off x="2038765" y="1779868"/>
            <a:ext cx="7992549" cy="3785944"/>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A1175-A822-D404-3191-3820C3BF699B}"/>
              </a:ext>
            </a:extLst>
          </p:cNvPr>
          <p:cNvGrpSpPr/>
          <p:nvPr/>
        </p:nvGrpSpPr>
        <p:grpSpPr>
          <a:xfrm>
            <a:off x="340131" y="1411661"/>
            <a:ext cx="11390658" cy="3724478"/>
            <a:chOff x="5814324" y="491558"/>
            <a:chExt cx="5879305" cy="3208710"/>
          </a:xfrm>
        </p:grpSpPr>
        <p:grpSp>
          <p:nvGrpSpPr>
            <p:cNvPr id="5" name="Graphic 4">
              <a:extLst>
                <a:ext uri="{FF2B5EF4-FFF2-40B4-BE49-F238E27FC236}">
                  <a16:creationId xmlns:a16="http://schemas.microsoft.com/office/drawing/2014/main" id="{6ECAE527-57F9-CAB2-ECB0-DF0AF3AF1ABE}"/>
                </a:ext>
              </a:extLst>
            </p:cNvPr>
            <p:cNvGrpSpPr/>
            <p:nvPr/>
          </p:nvGrpSpPr>
          <p:grpSpPr>
            <a:xfrm>
              <a:off x="5814324" y="491558"/>
              <a:ext cx="5879305" cy="3208710"/>
              <a:chOff x="5610688" y="1031736"/>
              <a:chExt cx="5879305" cy="3980523"/>
            </a:xfrm>
          </p:grpSpPr>
          <p:sp>
            <p:nvSpPr>
              <p:cNvPr id="7" name="Freeform: Shape 6">
                <a:extLst>
                  <a:ext uri="{FF2B5EF4-FFF2-40B4-BE49-F238E27FC236}">
                    <a16:creationId xmlns:a16="http://schemas.microsoft.com/office/drawing/2014/main" id="{003FDD2E-33B8-5C4D-3984-DC06728215A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94018696-77AD-190B-CCF3-3DB3607A2B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aphic 4">
                <a:extLst>
                  <a:ext uri="{FF2B5EF4-FFF2-40B4-BE49-F238E27FC236}">
                    <a16:creationId xmlns:a16="http://schemas.microsoft.com/office/drawing/2014/main" id="{3AF258AF-459F-0B5D-B1AD-67B89839BAB4}"/>
                  </a:ext>
                </a:extLst>
              </p:cNvPr>
              <p:cNvGrpSpPr/>
              <p:nvPr/>
            </p:nvGrpSpPr>
            <p:grpSpPr>
              <a:xfrm>
                <a:off x="5610688" y="1031736"/>
                <a:ext cx="5879305" cy="3980523"/>
                <a:chOff x="5610688" y="1031736"/>
                <a:chExt cx="5879305" cy="3980523"/>
              </a:xfrm>
              <a:solidFill>
                <a:srgbClr val="1A1A1A"/>
              </a:solidFill>
            </p:grpSpPr>
            <p:sp>
              <p:nvSpPr>
                <p:cNvPr id="10" name="Freeform: Shape 9">
                  <a:extLst>
                    <a:ext uri="{FF2B5EF4-FFF2-40B4-BE49-F238E27FC236}">
                      <a16:creationId xmlns:a16="http://schemas.microsoft.com/office/drawing/2014/main" id="{DD257C42-EB82-E719-CA68-EF6534027E8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897A79-E200-674F-B216-DF3AA493A1A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34E5FB-390F-F7C2-A23D-2F5EEA6DDE19}"/>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254788E-7B44-B284-9B80-C461BA732A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5EE8B0-D30F-05D8-3DE2-378EEC2A1DB7}"/>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E197C6C-D24D-54B0-55A4-F884D954235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F8AC8956-8D04-12CF-84CA-34BAD5C68B28}"/>
                </a:ext>
              </a:extLst>
            </p:cNvPr>
            <p:cNvSpPr txBox="1"/>
            <p:nvPr/>
          </p:nvSpPr>
          <p:spPr>
            <a:xfrm>
              <a:off x="6117506" y="840599"/>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Nêu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ví</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dụ</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về</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sự</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đổi</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hoá</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học</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của</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chất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trong</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thực</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tiễn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và</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cho</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dấu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hiệu</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giúp</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em</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nhận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biết</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sự</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biến</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đổi</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Body)"/>
                  <a:ea typeface="Segoe UI" panose="020B0502040204020203" pitchFamily="34" charset="0"/>
                  <a:cs typeface="Calibri" panose="020F0502020204030204" pitchFamily="34" charset="0"/>
                </a:rPr>
                <a:t>đó</a:t>
              </a: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endPar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16" name="图片 17">
            <a:extLst>
              <a:ext uri="{FF2B5EF4-FFF2-40B4-BE49-F238E27FC236}">
                <a16:creationId xmlns:a16="http://schemas.microsoft.com/office/drawing/2014/main" id="{18D62460-6C4A-28E2-A488-FA3D323CC1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17" name="图片 17">
            <a:extLst>
              <a:ext uri="{FF2B5EF4-FFF2-40B4-BE49-F238E27FC236}">
                <a16:creationId xmlns:a16="http://schemas.microsoft.com/office/drawing/2014/main" id="{8B48EC76-0D00-8A81-6933-87D281D8D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2374922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15E6AF95-42C9-44A0-3893-75424DCA58E7}"/>
              </a:ext>
            </a:extLst>
          </p:cNvPr>
          <p:cNvSpPr/>
          <p:nvPr/>
        </p:nvSpPr>
        <p:spPr>
          <a:xfrm>
            <a:off x="3392640" y="460938"/>
            <a:ext cx="54668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Quả</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trứng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sống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Trứng</a:t>
            </a: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ea typeface="Calibri" panose="020F0502020204030204" pitchFamily="34" charset="0"/>
                <a:cs typeface="Calibri" panose="020F0502020204030204" pitchFamily="34" charset="0"/>
              </a:rPr>
              <a:t>luộc</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Cách nhận biết trứng sống hay chín nếu lỡ để lẫn lộn">
            <a:extLst>
              <a:ext uri="{FF2B5EF4-FFF2-40B4-BE49-F238E27FC236}">
                <a16:creationId xmlns:a16="http://schemas.microsoft.com/office/drawing/2014/main" id="{FC3876C9-B395-954B-4CBB-C43EEBDD9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920" y="1627819"/>
            <a:ext cx="6332220" cy="3682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Hình chữ nhật: Góc Tròn 12">
            <a:extLst>
              <a:ext uri="{FF2B5EF4-FFF2-40B4-BE49-F238E27FC236}">
                <a16:creationId xmlns:a16="http://schemas.microsoft.com/office/drawing/2014/main" id="{16809289-7F35-DB0C-15F9-27270AEA64EE}"/>
              </a:ext>
            </a:extLst>
          </p:cNvPr>
          <p:cNvSpPr/>
          <p:nvPr/>
        </p:nvSpPr>
        <p:spPr>
          <a:xfrm>
            <a:off x="1587500" y="5547360"/>
            <a:ext cx="9563100" cy="9550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159176 h 955040"/>
                      <a:gd name="connsiteX1" fmla="*/ 864936 w 9563100"/>
                      <a:gd name="connsiteY1" fmla="*/ 0 h 955040"/>
                      <a:gd name="connsiteX2" fmla="*/ 1267788 w 9563100"/>
                      <a:gd name="connsiteY2" fmla="*/ 0 h 955040"/>
                      <a:gd name="connsiteX3" fmla="*/ 1827304 w 9563100"/>
                      <a:gd name="connsiteY3" fmla="*/ 0 h 955040"/>
                      <a:gd name="connsiteX4" fmla="*/ 2543485 w 9563100"/>
                      <a:gd name="connsiteY4" fmla="*/ 0 h 955040"/>
                      <a:gd name="connsiteX5" fmla="*/ 3103001 w 9563100"/>
                      <a:gd name="connsiteY5" fmla="*/ 0 h 955040"/>
                      <a:gd name="connsiteX6" fmla="*/ 3740850 w 9563100"/>
                      <a:gd name="connsiteY6" fmla="*/ 0 h 955040"/>
                      <a:gd name="connsiteX7" fmla="*/ 4222033 w 9563100"/>
                      <a:gd name="connsiteY7" fmla="*/ 0 h 955040"/>
                      <a:gd name="connsiteX8" fmla="*/ 4859882 w 9563100"/>
                      <a:gd name="connsiteY8" fmla="*/ 0 h 955040"/>
                      <a:gd name="connsiteX9" fmla="*/ 5184401 w 9563100"/>
                      <a:gd name="connsiteY9" fmla="*/ 0 h 955040"/>
                      <a:gd name="connsiteX10" fmla="*/ 5508921 w 9563100"/>
                      <a:gd name="connsiteY10" fmla="*/ 0 h 955040"/>
                      <a:gd name="connsiteX11" fmla="*/ 6146769 w 9563100"/>
                      <a:gd name="connsiteY11" fmla="*/ 0 h 955040"/>
                      <a:gd name="connsiteX12" fmla="*/ 6706286 w 9563100"/>
                      <a:gd name="connsiteY12" fmla="*/ 0 h 955040"/>
                      <a:gd name="connsiteX13" fmla="*/ 7030804 w 9563100"/>
                      <a:gd name="connsiteY13" fmla="*/ 0 h 955040"/>
                      <a:gd name="connsiteX14" fmla="*/ 7668653 w 9563100"/>
                      <a:gd name="connsiteY14" fmla="*/ 0 h 955040"/>
                      <a:gd name="connsiteX15" fmla="*/ 8071505 w 9563100"/>
                      <a:gd name="connsiteY15" fmla="*/ 0 h 955040"/>
                      <a:gd name="connsiteX16" fmla="*/ 8698163 w 9563100"/>
                      <a:gd name="connsiteY16" fmla="*/ 0 h 955040"/>
                      <a:gd name="connsiteX17" fmla="*/ 9563100 w 9563100"/>
                      <a:gd name="connsiteY17" fmla="*/ 159176 h 955040"/>
                      <a:gd name="connsiteX18" fmla="*/ 9563100 w 9563100"/>
                      <a:gd name="connsiteY18" fmla="*/ 243764 h 955040"/>
                      <a:gd name="connsiteX19" fmla="*/ 9563100 w 9563100"/>
                      <a:gd name="connsiteY19" fmla="*/ 341087 h 955040"/>
                      <a:gd name="connsiteX20" fmla="*/ 9563100 w 9563100"/>
                      <a:gd name="connsiteY20" fmla="*/ 432042 h 955040"/>
                      <a:gd name="connsiteX21" fmla="*/ 9563100 w 9563100"/>
                      <a:gd name="connsiteY21" fmla="*/ 510263 h 955040"/>
                      <a:gd name="connsiteX22" fmla="*/ 9563100 w 9563100"/>
                      <a:gd name="connsiteY22" fmla="*/ 601219 h 955040"/>
                      <a:gd name="connsiteX23" fmla="*/ 9563100 w 9563100"/>
                      <a:gd name="connsiteY23" fmla="*/ 673073 h 955040"/>
                      <a:gd name="connsiteX24" fmla="*/ 9563100 w 9563100"/>
                      <a:gd name="connsiteY24" fmla="*/ 795863 h 955040"/>
                      <a:gd name="connsiteX25" fmla="*/ 8698163 w 9563100"/>
                      <a:gd name="connsiteY25" fmla="*/ 955039 h 955040"/>
                      <a:gd name="connsiteX26" fmla="*/ 8373643 w 9563100"/>
                      <a:gd name="connsiteY26" fmla="*/ 955039 h 955040"/>
                      <a:gd name="connsiteX27" fmla="*/ 7735795 w 9563100"/>
                      <a:gd name="connsiteY27" fmla="*/ 955039 h 955040"/>
                      <a:gd name="connsiteX28" fmla="*/ 7332943 w 9563100"/>
                      <a:gd name="connsiteY28" fmla="*/ 955039 h 955040"/>
                      <a:gd name="connsiteX29" fmla="*/ 6695095 w 9563100"/>
                      <a:gd name="connsiteY29" fmla="*/ 955039 h 955040"/>
                      <a:gd name="connsiteX30" fmla="*/ 5978914 w 9563100"/>
                      <a:gd name="connsiteY30" fmla="*/ 955039 h 955040"/>
                      <a:gd name="connsiteX31" fmla="*/ 5576062 w 9563100"/>
                      <a:gd name="connsiteY31" fmla="*/ 955039 h 955040"/>
                      <a:gd name="connsiteX32" fmla="*/ 5094879 w 9563100"/>
                      <a:gd name="connsiteY32" fmla="*/ 955039 h 955040"/>
                      <a:gd name="connsiteX33" fmla="*/ 4692027 w 9563100"/>
                      <a:gd name="connsiteY33" fmla="*/ 955039 h 955040"/>
                      <a:gd name="connsiteX34" fmla="*/ 4132510 w 9563100"/>
                      <a:gd name="connsiteY34" fmla="*/ 955039 h 955040"/>
                      <a:gd name="connsiteX35" fmla="*/ 3416330 w 9563100"/>
                      <a:gd name="connsiteY35" fmla="*/ 955039 h 955040"/>
                      <a:gd name="connsiteX36" fmla="*/ 3013478 w 9563100"/>
                      <a:gd name="connsiteY36" fmla="*/ 955039 h 955040"/>
                      <a:gd name="connsiteX37" fmla="*/ 2532295 w 9563100"/>
                      <a:gd name="connsiteY37" fmla="*/ 955039 h 955040"/>
                      <a:gd name="connsiteX38" fmla="*/ 1972778 w 9563100"/>
                      <a:gd name="connsiteY38" fmla="*/ 955039 h 955040"/>
                      <a:gd name="connsiteX39" fmla="*/ 864936 w 9563100"/>
                      <a:gd name="connsiteY39" fmla="*/ 955039 h 955040"/>
                      <a:gd name="connsiteX40" fmla="*/ 0 w 9563100"/>
                      <a:gd name="connsiteY40" fmla="*/ 795863 h 955040"/>
                      <a:gd name="connsiteX41" fmla="*/ 0 w 9563100"/>
                      <a:gd name="connsiteY41" fmla="*/ 711275 h 955040"/>
                      <a:gd name="connsiteX42" fmla="*/ 0 w 9563100"/>
                      <a:gd name="connsiteY42" fmla="*/ 633053 h 955040"/>
                      <a:gd name="connsiteX43" fmla="*/ 0 w 9563100"/>
                      <a:gd name="connsiteY43" fmla="*/ 561198 h 955040"/>
                      <a:gd name="connsiteX44" fmla="*/ 0 w 9563100"/>
                      <a:gd name="connsiteY44" fmla="*/ 470243 h 955040"/>
                      <a:gd name="connsiteX45" fmla="*/ 0 w 9563100"/>
                      <a:gd name="connsiteY45" fmla="*/ 398388 h 955040"/>
                      <a:gd name="connsiteX46" fmla="*/ 0 w 9563100"/>
                      <a:gd name="connsiteY46" fmla="*/ 307433 h 955040"/>
                      <a:gd name="connsiteX47" fmla="*/ 0 w 9563100"/>
                      <a:gd name="connsiteY47" fmla="*/ 159176 h 955040"/>
                      <a:gd name="connsiteX0" fmla="*/ 0 w 9563100"/>
                      <a:gd name="connsiteY0" fmla="*/ 159176 h 955040"/>
                      <a:gd name="connsiteX1" fmla="*/ 864936 w 9563100"/>
                      <a:gd name="connsiteY1" fmla="*/ 0 h 955040"/>
                      <a:gd name="connsiteX2" fmla="*/ 1267788 w 9563100"/>
                      <a:gd name="connsiteY2" fmla="*/ 0 h 955040"/>
                      <a:gd name="connsiteX3" fmla="*/ 1670639 w 9563100"/>
                      <a:gd name="connsiteY3" fmla="*/ 0 h 955040"/>
                      <a:gd name="connsiteX4" fmla="*/ 2308488 w 9563100"/>
                      <a:gd name="connsiteY4" fmla="*/ 0 h 955040"/>
                      <a:gd name="connsiteX5" fmla="*/ 3024668 w 9563100"/>
                      <a:gd name="connsiteY5" fmla="*/ 0 h 955040"/>
                      <a:gd name="connsiteX6" fmla="*/ 3584185 w 9563100"/>
                      <a:gd name="connsiteY6" fmla="*/ 0 h 955040"/>
                      <a:gd name="connsiteX7" fmla="*/ 4065369 w 9563100"/>
                      <a:gd name="connsiteY7" fmla="*/ 0 h 955040"/>
                      <a:gd name="connsiteX8" fmla="*/ 4389888 w 9563100"/>
                      <a:gd name="connsiteY8" fmla="*/ 0 h 955040"/>
                      <a:gd name="connsiteX9" fmla="*/ 4949404 w 9563100"/>
                      <a:gd name="connsiteY9" fmla="*/ 0 h 955040"/>
                      <a:gd name="connsiteX10" fmla="*/ 5508921 w 9563100"/>
                      <a:gd name="connsiteY10" fmla="*/ 0 h 955040"/>
                      <a:gd name="connsiteX11" fmla="*/ 5911772 w 9563100"/>
                      <a:gd name="connsiteY11" fmla="*/ 0 h 955040"/>
                      <a:gd name="connsiteX12" fmla="*/ 6236292 w 9563100"/>
                      <a:gd name="connsiteY12" fmla="*/ 0 h 955040"/>
                      <a:gd name="connsiteX13" fmla="*/ 6560811 w 9563100"/>
                      <a:gd name="connsiteY13" fmla="*/ 0 h 955040"/>
                      <a:gd name="connsiteX14" fmla="*/ 6911739 w 9563100"/>
                      <a:gd name="connsiteY14" fmla="*/ 0 h 955040"/>
                      <a:gd name="connsiteX15" fmla="*/ 7276991 w 9563100"/>
                      <a:gd name="connsiteY15" fmla="*/ 0 h 955040"/>
                      <a:gd name="connsiteX16" fmla="*/ 7758176 w 9563100"/>
                      <a:gd name="connsiteY16" fmla="*/ 0 h 955040"/>
                      <a:gd name="connsiteX17" fmla="*/ 8161028 w 9563100"/>
                      <a:gd name="connsiteY17" fmla="*/ 0 h 955040"/>
                      <a:gd name="connsiteX18" fmla="*/ 8698163 w 9563100"/>
                      <a:gd name="connsiteY18" fmla="*/ 0 h 955040"/>
                      <a:gd name="connsiteX19" fmla="*/ 9563100 w 9563100"/>
                      <a:gd name="connsiteY19" fmla="*/ 159176 h 955040"/>
                      <a:gd name="connsiteX20" fmla="*/ 9563100 w 9563100"/>
                      <a:gd name="connsiteY20" fmla="*/ 262865 h 955040"/>
                      <a:gd name="connsiteX21" fmla="*/ 9563100 w 9563100"/>
                      <a:gd name="connsiteY21" fmla="*/ 366554 h 955040"/>
                      <a:gd name="connsiteX22" fmla="*/ 9563100 w 9563100"/>
                      <a:gd name="connsiteY22" fmla="*/ 444776 h 955040"/>
                      <a:gd name="connsiteX23" fmla="*/ 9563100 w 9563100"/>
                      <a:gd name="connsiteY23" fmla="*/ 542098 h 955040"/>
                      <a:gd name="connsiteX24" fmla="*/ 9563100 w 9563100"/>
                      <a:gd name="connsiteY24" fmla="*/ 613952 h 955040"/>
                      <a:gd name="connsiteX25" fmla="*/ 9563100 w 9563100"/>
                      <a:gd name="connsiteY25" fmla="*/ 717642 h 955040"/>
                      <a:gd name="connsiteX26" fmla="*/ 9563100 w 9563100"/>
                      <a:gd name="connsiteY26" fmla="*/ 795863 h 955040"/>
                      <a:gd name="connsiteX27" fmla="*/ 8698163 w 9563100"/>
                      <a:gd name="connsiteY27" fmla="*/ 955039 h 955040"/>
                      <a:gd name="connsiteX28" fmla="*/ 8138646 w 9563100"/>
                      <a:gd name="connsiteY28" fmla="*/ 955039 h 955040"/>
                      <a:gd name="connsiteX29" fmla="*/ 7657463 w 9563100"/>
                      <a:gd name="connsiteY29" fmla="*/ 955039 h 955040"/>
                      <a:gd name="connsiteX30" fmla="*/ 6941282 w 9563100"/>
                      <a:gd name="connsiteY30" fmla="*/ 955039 h 955040"/>
                      <a:gd name="connsiteX31" fmla="*/ 6616763 w 9563100"/>
                      <a:gd name="connsiteY31" fmla="*/ 955039 h 955040"/>
                      <a:gd name="connsiteX32" fmla="*/ 6213911 w 9563100"/>
                      <a:gd name="connsiteY32" fmla="*/ 955039 h 955040"/>
                      <a:gd name="connsiteX33" fmla="*/ 5654395 w 9563100"/>
                      <a:gd name="connsiteY33" fmla="*/ 955039 h 955040"/>
                      <a:gd name="connsiteX34" fmla="*/ 5173211 w 9563100"/>
                      <a:gd name="connsiteY34" fmla="*/ 955039 h 955040"/>
                      <a:gd name="connsiteX35" fmla="*/ 4770359 w 9563100"/>
                      <a:gd name="connsiteY35" fmla="*/ 955039 h 955040"/>
                      <a:gd name="connsiteX36" fmla="*/ 4433754 w 9563100"/>
                      <a:gd name="connsiteY36" fmla="*/ 955039 h 955040"/>
                      <a:gd name="connsiteX37" fmla="*/ 4054178 w 9563100"/>
                      <a:gd name="connsiteY37" fmla="*/ 955039 h 955040"/>
                      <a:gd name="connsiteX38" fmla="*/ 3729659 w 9563100"/>
                      <a:gd name="connsiteY38" fmla="*/ 955039 h 955040"/>
                      <a:gd name="connsiteX39" fmla="*/ 3326807 w 9563100"/>
                      <a:gd name="connsiteY39" fmla="*/ 955039 h 955040"/>
                      <a:gd name="connsiteX40" fmla="*/ 3002288 w 9563100"/>
                      <a:gd name="connsiteY40" fmla="*/ 955039 h 955040"/>
                      <a:gd name="connsiteX41" fmla="*/ 2364440 w 9563100"/>
                      <a:gd name="connsiteY41" fmla="*/ 955039 h 955040"/>
                      <a:gd name="connsiteX42" fmla="*/ 1648259 w 9563100"/>
                      <a:gd name="connsiteY42" fmla="*/ 955039 h 955040"/>
                      <a:gd name="connsiteX43" fmla="*/ 864936 w 9563100"/>
                      <a:gd name="connsiteY43" fmla="*/ 955039 h 955040"/>
                      <a:gd name="connsiteX44" fmla="*/ 0 w 9563100"/>
                      <a:gd name="connsiteY44" fmla="*/ 795863 h 955040"/>
                      <a:gd name="connsiteX45" fmla="*/ 0 w 9563100"/>
                      <a:gd name="connsiteY45" fmla="*/ 717642 h 955040"/>
                      <a:gd name="connsiteX46" fmla="*/ 0 w 9563100"/>
                      <a:gd name="connsiteY46" fmla="*/ 626686 h 955040"/>
                      <a:gd name="connsiteX47" fmla="*/ 0 w 9563100"/>
                      <a:gd name="connsiteY47" fmla="*/ 529364 h 955040"/>
                      <a:gd name="connsiteX48" fmla="*/ 0 w 9563100"/>
                      <a:gd name="connsiteY48" fmla="*/ 451142 h 955040"/>
                      <a:gd name="connsiteX49" fmla="*/ 0 w 9563100"/>
                      <a:gd name="connsiteY49" fmla="*/ 360187 h 955040"/>
                      <a:gd name="connsiteX50" fmla="*/ 0 w 9563100"/>
                      <a:gd name="connsiteY50" fmla="*/ 288333 h 955040"/>
                      <a:gd name="connsiteX51" fmla="*/ 0 w 9563100"/>
                      <a:gd name="connsiteY51" fmla="*/ 159176 h 95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955040" fill="none" extrusionOk="0">
                        <a:moveTo>
                          <a:pt x="0" y="159176"/>
                        </a:moveTo>
                        <a:cubicBezTo>
                          <a:pt x="-14438" y="79157"/>
                          <a:pt x="469537" y="38863"/>
                          <a:pt x="864936" y="0"/>
                        </a:cubicBezTo>
                        <a:cubicBezTo>
                          <a:pt x="1028822" y="-10131"/>
                          <a:pt x="1169896" y="-12912"/>
                          <a:pt x="1267788" y="0"/>
                        </a:cubicBezTo>
                        <a:cubicBezTo>
                          <a:pt x="1317602" y="-12091"/>
                          <a:pt x="1583648" y="-35010"/>
                          <a:pt x="1827304" y="0"/>
                        </a:cubicBezTo>
                        <a:cubicBezTo>
                          <a:pt x="2036395" y="-23403"/>
                          <a:pt x="2318712" y="-10623"/>
                          <a:pt x="2543485" y="0"/>
                        </a:cubicBezTo>
                        <a:cubicBezTo>
                          <a:pt x="2768569" y="-2741"/>
                          <a:pt x="2981859" y="5942"/>
                          <a:pt x="3103001" y="0"/>
                        </a:cubicBezTo>
                        <a:cubicBezTo>
                          <a:pt x="3262420" y="9108"/>
                          <a:pt x="3427660" y="-10883"/>
                          <a:pt x="3740850" y="0"/>
                        </a:cubicBezTo>
                        <a:cubicBezTo>
                          <a:pt x="4019266" y="9584"/>
                          <a:pt x="4106835" y="7215"/>
                          <a:pt x="4222033" y="0"/>
                        </a:cubicBezTo>
                        <a:cubicBezTo>
                          <a:pt x="4344767" y="2889"/>
                          <a:pt x="4594814" y="-25977"/>
                          <a:pt x="4859882" y="0"/>
                        </a:cubicBezTo>
                        <a:cubicBezTo>
                          <a:pt x="4983772" y="-3781"/>
                          <a:pt x="5024849" y="-12814"/>
                          <a:pt x="5184401" y="0"/>
                        </a:cubicBezTo>
                        <a:cubicBezTo>
                          <a:pt x="5334873" y="944"/>
                          <a:pt x="5370530" y="310"/>
                          <a:pt x="5508921" y="0"/>
                        </a:cubicBezTo>
                        <a:cubicBezTo>
                          <a:pt x="5774037" y="24347"/>
                          <a:pt x="5953439" y="10594"/>
                          <a:pt x="6146769" y="0"/>
                        </a:cubicBezTo>
                        <a:cubicBezTo>
                          <a:pt x="6408452" y="-22468"/>
                          <a:pt x="6540021" y="-26283"/>
                          <a:pt x="6706286" y="0"/>
                        </a:cubicBezTo>
                        <a:cubicBezTo>
                          <a:pt x="6787653" y="-10045"/>
                          <a:pt x="6952816" y="-622"/>
                          <a:pt x="7030804" y="0"/>
                        </a:cubicBezTo>
                        <a:cubicBezTo>
                          <a:pt x="7093983" y="28713"/>
                          <a:pt x="7429690" y="-13211"/>
                          <a:pt x="7668653" y="0"/>
                        </a:cubicBezTo>
                        <a:cubicBezTo>
                          <a:pt x="7878129" y="9790"/>
                          <a:pt x="7958531" y="11617"/>
                          <a:pt x="8071505" y="0"/>
                        </a:cubicBezTo>
                        <a:cubicBezTo>
                          <a:pt x="8190922" y="5579"/>
                          <a:pt x="8495581" y="25838"/>
                          <a:pt x="8698163" y="0"/>
                        </a:cubicBezTo>
                        <a:cubicBezTo>
                          <a:pt x="9189902" y="1199"/>
                          <a:pt x="9497264" y="56359"/>
                          <a:pt x="9563100" y="159176"/>
                        </a:cubicBezTo>
                        <a:cubicBezTo>
                          <a:pt x="9551970" y="179268"/>
                          <a:pt x="9545741" y="206978"/>
                          <a:pt x="9563100" y="243764"/>
                        </a:cubicBezTo>
                        <a:cubicBezTo>
                          <a:pt x="9571450" y="277099"/>
                          <a:pt x="9570570" y="297370"/>
                          <a:pt x="9563100" y="341087"/>
                        </a:cubicBezTo>
                        <a:cubicBezTo>
                          <a:pt x="9560775" y="385698"/>
                          <a:pt x="9549291" y="394633"/>
                          <a:pt x="9563100" y="432042"/>
                        </a:cubicBezTo>
                        <a:cubicBezTo>
                          <a:pt x="9569262" y="471084"/>
                          <a:pt x="9551917" y="472435"/>
                          <a:pt x="9563100" y="510263"/>
                        </a:cubicBezTo>
                        <a:cubicBezTo>
                          <a:pt x="9581030" y="550604"/>
                          <a:pt x="9577165" y="576340"/>
                          <a:pt x="9563100" y="601219"/>
                        </a:cubicBezTo>
                        <a:cubicBezTo>
                          <a:pt x="9554561" y="622806"/>
                          <a:pt x="9557786" y="641319"/>
                          <a:pt x="9563100" y="673073"/>
                        </a:cubicBezTo>
                        <a:cubicBezTo>
                          <a:pt x="9570981" y="702427"/>
                          <a:pt x="9579232" y="743432"/>
                          <a:pt x="9563100" y="795863"/>
                        </a:cubicBezTo>
                        <a:cubicBezTo>
                          <a:pt x="9566419" y="848537"/>
                          <a:pt x="9174249" y="951259"/>
                          <a:pt x="8698163" y="955039"/>
                        </a:cubicBezTo>
                        <a:cubicBezTo>
                          <a:pt x="8543359" y="940416"/>
                          <a:pt x="8530047" y="948743"/>
                          <a:pt x="8373643" y="955039"/>
                        </a:cubicBezTo>
                        <a:cubicBezTo>
                          <a:pt x="8124518" y="965312"/>
                          <a:pt x="7949720" y="971200"/>
                          <a:pt x="7735795" y="955039"/>
                        </a:cubicBezTo>
                        <a:cubicBezTo>
                          <a:pt x="7623808" y="965867"/>
                          <a:pt x="7506784" y="963969"/>
                          <a:pt x="7332943" y="955039"/>
                        </a:cubicBezTo>
                        <a:cubicBezTo>
                          <a:pt x="7276889" y="956198"/>
                          <a:pt x="7001063" y="968374"/>
                          <a:pt x="6695095" y="955039"/>
                        </a:cubicBezTo>
                        <a:cubicBezTo>
                          <a:pt x="6419243" y="936651"/>
                          <a:pt x="6319300" y="943445"/>
                          <a:pt x="5978914" y="955039"/>
                        </a:cubicBezTo>
                        <a:cubicBezTo>
                          <a:pt x="5636833" y="969869"/>
                          <a:pt x="5722602" y="952183"/>
                          <a:pt x="5576062" y="955039"/>
                        </a:cubicBezTo>
                        <a:cubicBezTo>
                          <a:pt x="5408758" y="976333"/>
                          <a:pt x="5240014" y="967458"/>
                          <a:pt x="5094879" y="955039"/>
                        </a:cubicBezTo>
                        <a:cubicBezTo>
                          <a:pt x="4926716" y="933928"/>
                          <a:pt x="4798063" y="946499"/>
                          <a:pt x="4692027" y="955039"/>
                        </a:cubicBezTo>
                        <a:cubicBezTo>
                          <a:pt x="4593603" y="940650"/>
                          <a:pt x="4385879" y="954381"/>
                          <a:pt x="4132510" y="955039"/>
                        </a:cubicBezTo>
                        <a:cubicBezTo>
                          <a:pt x="3886496" y="952652"/>
                          <a:pt x="3754609" y="979351"/>
                          <a:pt x="3416330" y="955039"/>
                        </a:cubicBezTo>
                        <a:cubicBezTo>
                          <a:pt x="3066618" y="944943"/>
                          <a:pt x="3208613" y="968094"/>
                          <a:pt x="3013478" y="955039"/>
                        </a:cubicBezTo>
                        <a:cubicBezTo>
                          <a:pt x="2833546" y="940072"/>
                          <a:pt x="2663129" y="944238"/>
                          <a:pt x="2532295" y="955039"/>
                        </a:cubicBezTo>
                        <a:cubicBezTo>
                          <a:pt x="2400798" y="934622"/>
                          <a:pt x="2118450" y="949557"/>
                          <a:pt x="1972778" y="955039"/>
                        </a:cubicBezTo>
                        <a:cubicBezTo>
                          <a:pt x="1750070" y="899822"/>
                          <a:pt x="1192631" y="921678"/>
                          <a:pt x="864936" y="955039"/>
                        </a:cubicBezTo>
                        <a:cubicBezTo>
                          <a:pt x="482292" y="951922"/>
                          <a:pt x="66069" y="889295"/>
                          <a:pt x="0" y="795863"/>
                        </a:cubicBezTo>
                        <a:cubicBezTo>
                          <a:pt x="-11876" y="754952"/>
                          <a:pt x="10088" y="733007"/>
                          <a:pt x="0" y="711275"/>
                        </a:cubicBezTo>
                        <a:cubicBezTo>
                          <a:pt x="-11301" y="687212"/>
                          <a:pt x="6978" y="654052"/>
                          <a:pt x="0" y="633053"/>
                        </a:cubicBezTo>
                        <a:cubicBezTo>
                          <a:pt x="-7414" y="615628"/>
                          <a:pt x="5483" y="584355"/>
                          <a:pt x="0" y="561198"/>
                        </a:cubicBezTo>
                        <a:cubicBezTo>
                          <a:pt x="-3398" y="536533"/>
                          <a:pt x="-20493" y="503614"/>
                          <a:pt x="0" y="470243"/>
                        </a:cubicBezTo>
                        <a:cubicBezTo>
                          <a:pt x="23780" y="435110"/>
                          <a:pt x="9989" y="411229"/>
                          <a:pt x="0" y="398388"/>
                        </a:cubicBezTo>
                        <a:cubicBezTo>
                          <a:pt x="-4113" y="383281"/>
                          <a:pt x="19476" y="348731"/>
                          <a:pt x="0" y="307433"/>
                        </a:cubicBezTo>
                        <a:cubicBezTo>
                          <a:pt x="-13407" y="273173"/>
                          <a:pt x="12419" y="218043"/>
                          <a:pt x="0" y="159176"/>
                        </a:cubicBezTo>
                        <a:close/>
                      </a:path>
                      <a:path w="9563100" h="955040" stroke="0" extrusionOk="0">
                        <a:moveTo>
                          <a:pt x="0" y="159176"/>
                        </a:moveTo>
                        <a:cubicBezTo>
                          <a:pt x="55010" y="109596"/>
                          <a:pt x="439258" y="25109"/>
                          <a:pt x="864936" y="0"/>
                        </a:cubicBezTo>
                        <a:cubicBezTo>
                          <a:pt x="975024" y="4833"/>
                          <a:pt x="1204538" y="6671"/>
                          <a:pt x="1267788" y="0"/>
                        </a:cubicBezTo>
                        <a:cubicBezTo>
                          <a:pt x="1314970" y="656"/>
                          <a:pt x="1550728" y="6707"/>
                          <a:pt x="1670639" y="0"/>
                        </a:cubicBezTo>
                        <a:cubicBezTo>
                          <a:pt x="1791860" y="-14086"/>
                          <a:pt x="1997226" y="21620"/>
                          <a:pt x="2308488" y="0"/>
                        </a:cubicBezTo>
                        <a:cubicBezTo>
                          <a:pt x="2555624" y="-7117"/>
                          <a:pt x="2840280" y="-15456"/>
                          <a:pt x="3024668" y="0"/>
                        </a:cubicBezTo>
                        <a:cubicBezTo>
                          <a:pt x="3145048" y="21838"/>
                          <a:pt x="3418720" y="-14900"/>
                          <a:pt x="3584185" y="0"/>
                        </a:cubicBezTo>
                        <a:cubicBezTo>
                          <a:pt x="3733236" y="22657"/>
                          <a:pt x="3958467" y="21120"/>
                          <a:pt x="4065369" y="0"/>
                        </a:cubicBezTo>
                        <a:cubicBezTo>
                          <a:pt x="4169043" y="7245"/>
                          <a:pt x="4337289" y="-309"/>
                          <a:pt x="4389888" y="0"/>
                        </a:cubicBezTo>
                        <a:cubicBezTo>
                          <a:pt x="4470079" y="-5565"/>
                          <a:pt x="4735935" y="50957"/>
                          <a:pt x="4949404" y="0"/>
                        </a:cubicBezTo>
                        <a:cubicBezTo>
                          <a:pt x="5171139" y="6460"/>
                          <a:pt x="5299086" y="5867"/>
                          <a:pt x="5508921" y="0"/>
                        </a:cubicBezTo>
                        <a:cubicBezTo>
                          <a:pt x="5725059" y="-4134"/>
                          <a:pt x="5718444" y="-655"/>
                          <a:pt x="5911772" y="0"/>
                        </a:cubicBezTo>
                        <a:cubicBezTo>
                          <a:pt x="6105485" y="2050"/>
                          <a:pt x="6112103" y="-1796"/>
                          <a:pt x="6236292" y="0"/>
                        </a:cubicBezTo>
                        <a:cubicBezTo>
                          <a:pt x="6363396" y="-7912"/>
                          <a:pt x="6408112" y="-3305"/>
                          <a:pt x="6560811" y="0"/>
                        </a:cubicBezTo>
                        <a:cubicBezTo>
                          <a:pt x="6634409" y="16521"/>
                          <a:pt x="6823076" y="11267"/>
                          <a:pt x="6911739" y="0"/>
                        </a:cubicBezTo>
                        <a:cubicBezTo>
                          <a:pt x="7000402" y="-11267"/>
                          <a:pt x="7131477" y="-15455"/>
                          <a:pt x="7276991" y="0"/>
                        </a:cubicBezTo>
                        <a:cubicBezTo>
                          <a:pt x="7488375" y="-17273"/>
                          <a:pt x="7626715" y="16113"/>
                          <a:pt x="7758176" y="0"/>
                        </a:cubicBezTo>
                        <a:cubicBezTo>
                          <a:pt x="7915322" y="7198"/>
                          <a:pt x="7969127" y="14915"/>
                          <a:pt x="8161028" y="0"/>
                        </a:cubicBezTo>
                        <a:cubicBezTo>
                          <a:pt x="8248416" y="34618"/>
                          <a:pt x="8461014" y="-12892"/>
                          <a:pt x="8698163" y="0"/>
                        </a:cubicBezTo>
                        <a:cubicBezTo>
                          <a:pt x="9235653" y="2551"/>
                          <a:pt x="9534896" y="51931"/>
                          <a:pt x="9563100" y="159176"/>
                        </a:cubicBezTo>
                        <a:cubicBezTo>
                          <a:pt x="9570542" y="205281"/>
                          <a:pt x="9589326" y="224406"/>
                          <a:pt x="9563100" y="262865"/>
                        </a:cubicBezTo>
                        <a:cubicBezTo>
                          <a:pt x="9540219" y="303425"/>
                          <a:pt x="9553258" y="340513"/>
                          <a:pt x="9563100" y="366554"/>
                        </a:cubicBezTo>
                        <a:cubicBezTo>
                          <a:pt x="9575009" y="392842"/>
                          <a:pt x="9561157" y="428181"/>
                          <a:pt x="9563100" y="444776"/>
                        </a:cubicBezTo>
                        <a:cubicBezTo>
                          <a:pt x="9557440" y="458187"/>
                          <a:pt x="9572442" y="507003"/>
                          <a:pt x="9563100" y="542098"/>
                        </a:cubicBezTo>
                        <a:cubicBezTo>
                          <a:pt x="9553092" y="577374"/>
                          <a:pt x="9558341" y="593875"/>
                          <a:pt x="9563100" y="613952"/>
                        </a:cubicBezTo>
                        <a:cubicBezTo>
                          <a:pt x="9568232" y="632917"/>
                          <a:pt x="9585022" y="668868"/>
                          <a:pt x="9563100" y="717642"/>
                        </a:cubicBezTo>
                        <a:cubicBezTo>
                          <a:pt x="9535898" y="758047"/>
                          <a:pt x="9580217" y="770368"/>
                          <a:pt x="9563100" y="795863"/>
                        </a:cubicBezTo>
                        <a:cubicBezTo>
                          <a:pt x="9622854" y="854927"/>
                          <a:pt x="9230089" y="962365"/>
                          <a:pt x="8698163" y="955039"/>
                        </a:cubicBezTo>
                        <a:cubicBezTo>
                          <a:pt x="8505240" y="955579"/>
                          <a:pt x="8361954" y="954571"/>
                          <a:pt x="8138646" y="955039"/>
                        </a:cubicBezTo>
                        <a:cubicBezTo>
                          <a:pt x="7939615" y="956134"/>
                          <a:pt x="7748232" y="966205"/>
                          <a:pt x="7657463" y="955039"/>
                        </a:cubicBezTo>
                        <a:cubicBezTo>
                          <a:pt x="7550133" y="960440"/>
                          <a:pt x="7111024" y="959681"/>
                          <a:pt x="6941282" y="955039"/>
                        </a:cubicBezTo>
                        <a:cubicBezTo>
                          <a:pt x="6747492" y="946292"/>
                          <a:pt x="6683907" y="961160"/>
                          <a:pt x="6616763" y="955039"/>
                        </a:cubicBezTo>
                        <a:cubicBezTo>
                          <a:pt x="6525822" y="960761"/>
                          <a:pt x="6394346" y="968082"/>
                          <a:pt x="6213911" y="955039"/>
                        </a:cubicBezTo>
                        <a:cubicBezTo>
                          <a:pt x="6101126" y="959410"/>
                          <a:pt x="5810155" y="933968"/>
                          <a:pt x="5654395" y="955039"/>
                        </a:cubicBezTo>
                        <a:cubicBezTo>
                          <a:pt x="5480008" y="947740"/>
                          <a:pt x="5369662" y="966361"/>
                          <a:pt x="5173211" y="955039"/>
                        </a:cubicBezTo>
                        <a:cubicBezTo>
                          <a:pt x="4973805" y="939224"/>
                          <a:pt x="4940244" y="935828"/>
                          <a:pt x="4770359" y="955039"/>
                        </a:cubicBezTo>
                        <a:cubicBezTo>
                          <a:pt x="4622814" y="952053"/>
                          <a:pt x="4547306" y="939472"/>
                          <a:pt x="4433754" y="955039"/>
                        </a:cubicBezTo>
                        <a:cubicBezTo>
                          <a:pt x="4320202" y="970606"/>
                          <a:pt x="4151540" y="947831"/>
                          <a:pt x="4054178" y="955039"/>
                        </a:cubicBezTo>
                        <a:cubicBezTo>
                          <a:pt x="3984335" y="969848"/>
                          <a:pt x="3858724" y="960551"/>
                          <a:pt x="3729659" y="955039"/>
                        </a:cubicBezTo>
                        <a:cubicBezTo>
                          <a:pt x="3587527" y="947326"/>
                          <a:pt x="3466971" y="968600"/>
                          <a:pt x="3326807" y="955039"/>
                        </a:cubicBezTo>
                        <a:cubicBezTo>
                          <a:pt x="3166349" y="957607"/>
                          <a:pt x="3113755" y="964850"/>
                          <a:pt x="3002288" y="955039"/>
                        </a:cubicBezTo>
                        <a:cubicBezTo>
                          <a:pt x="2946193" y="972218"/>
                          <a:pt x="2652302" y="970639"/>
                          <a:pt x="2364440" y="955039"/>
                        </a:cubicBezTo>
                        <a:cubicBezTo>
                          <a:pt x="2101711" y="931050"/>
                          <a:pt x="1957952" y="974875"/>
                          <a:pt x="1648259" y="955039"/>
                        </a:cubicBezTo>
                        <a:cubicBezTo>
                          <a:pt x="1334916" y="956748"/>
                          <a:pt x="1179138" y="962902"/>
                          <a:pt x="864936" y="955039"/>
                        </a:cubicBezTo>
                        <a:cubicBezTo>
                          <a:pt x="325977" y="943942"/>
                          <a:pt x="79152" y="896887"/>
                          <a:pt x="0" y="795863"/>
                        </a:cubicBezTo>
                        <a:cubicBezTo>
                          <a:pt x="3328" y="769116"/>
                          <a:pt x="-981" y="737662"/>
                          <a:pt x="0" y="717642"/>
                        </a:cubicBezTo>
                        <a:cubicBezTo>
                          <a:pt x="4375" y="700436"/>
                          <a:pt x="-15486" y="654484"/>
                          <a:pt x="0" y="626686"/>
                        </a:cubicBezTo>
                        <a:cubicBezTo>
                          <a:pt x="12027" y="594712"/>
                          <a:pt x="-26128" y="562837"/>
                          <a:pt x="0" y="529364"/>
                        </a:cubicBezTo>
                        <a:cubicBezTo>
                          <a:pt x="22422" y="487604"/>
                          <a:pt x="3883" y="465521"/>
                          <a:pt x="0" y="451142"/>
                        </a:cubicBezTo>
                        <a:cubicBezTo>
                          <a:pt x="-2053" y="429428"/>
                          <a:pt x="-9140" y="404858"/>
                          <a:pt x="0" y="360187"/>
                        </a:cubicBezTo>
                        <a:cubicBezTo>
                          <a:pt x="11292" y="319894"/>
                          <a:pt x="9941" y="310074"/>
                          <a:pt x="0" y="288333"/>
                        </a:cubicBezTo>
                        <a:cubicBezTo>
                          <a:pt x="-21468" y="269328"/>
                          <a:pt x="4655" y="208249"/>
                          <a:pt x="0" y="159176"/>
                        </a:cubicBezTo>
                        <a:close/>
                      </a:path>
                      <a:path w="9563100" h="955040" fill="none" stroke="0" extrusionOk="0">
                        <a:moveTo>
                          <a:pt x="0" y="159176"/>
                        </a:moveTo>
                        <a:cubicBezTo>
                          <a:pt x="-8701" y="73549"/>
                          <a:pt x="388755" y="-100320"/>
                          <a:pt x="864936" y="0"/>
                        </a:cubicBezTo>
                        <a:cubicBezTo>
                          <a:pt x="1027086" y="14902"/>
                          <a:pt x="1171899" y="4502"/>
                          <a:pt x="1267788" y="0"/>
                        </a:cubicBezTo>
                        <a:cubicBezTo>
                          <a:pt x="1348180" y="-15770"/>
                          <a:pt x="1598136" y="-33636"/>
                          <a:pt x="1827304" y="0"/>
                        </a:cubicBezTo>
                        <a:cubicBezTo>
                          <a:pt x="2093185" y="42224"/>
                          <a:pt x="2317055" y="-228"/>
                          <a:pt x="2543485" y="0"/>
                        </a:cubicBezTo>
                        <a:cubicBezTo>
                          <a:pt x="2779447" y="-19378"/>
                          <a:pt x="2981158" y="5998"/>
                          <a:pt x="3103001" y="0"/>
                        </a:cubicBezTo>
                        <a:cubicBezTo>
                          <a:pt x="3220672" y="54159"/>
                          <a:pt x="3452059" y="-44287"/>
                          <a:pt x="3740850" y="0"/>
                        </a:cubicBezTo>
                        <a:cubicBezTo>
                          <a:pt x="4025665" y="15842"/>
                          <a:pt x="4098649" y="-10309"/>
                          <a:pt x="4222033" y="0"/>
                        </a:cubicBezTo>
                        <a:cubicBezTo>
                          <a:pt x="4361166" y="33200"/>
                          <a:pt x="4602008" y="-55332"/>
                          <a:pt x="4859882" y="0"/>
                        </a:cubicBezTo>
                        <a:cubicBezTo>
                          <a:pt x="4970678" y="1185"/>
                          <a:pt x="5023277" y="5118"/>
                          <a:pt x="5184401" y="0"/>
                        </a:cubicBezTo>
                        <a:cubicBezTo>
                          <a:pt x="5328311" y="4217"/>
                          <a:pt x="5377631" y="-1060"/>
                          <a:pt x="5508921" y="0"/>
                        </a:cubicBezTo>
                        <a:cubicBezTo>
                          <a:pt x="5760729" y="-21541"/>
                          <a:pt x="5958663" y="18523"/>
                          <a:pt x="6146769" y="0"/>
                        </a:cubicBezTo>
                        <a:cubicBezTo>
                          <a:pt x="6319245" y="22692"/>
                          <a:pt x="6514294" y="-5619"/>
                          <a:pt x="6706286" y="0"/>
                        </a:cubicBezTo>
                        <a:cubicBezTo>
                          <a:pt x="6834643" y="-16189"/>
                          <a:pt x="6885120" y="-13291"/>
                          <a:pt x="7030804" y="0"/>
                        </a:cubicBezTo>
                        <a:cubicBezTo>
                          <a:pt x="7082165" y="-7201"/>
                          <a:pt x="7425361" y="13044"/>
                          <a:pt x="7668653" y="0"/>
                        </a:cubicBezTo>
                        <a:cubicBezTo>
                          <a:pt x="7875068" y="3775"/>
                          <a:pt x="7974009" y="9808"/>
                          <a:pt x="8071505" y="0"/>
                        </a:cubicBezTo>
                        <a:cubicBezTo>
                          <a:pt x="8196360" y="-38940"/>
                          <a:pt x="8426644" y="-42747"/>
                          <a:pt x="8698163" y="0"/>
                        </a:cubicBezTo>
                        <a:cubicBezTo>
                          <a:pt x="9176458" y="1612"/>
                          <a:pt x="9508127" y="69802"/>
                          <a:pt x="9563100" y="159176"/>
                        </a:cubicBezTo>
                        <a:cubicBezTo>
                          <a:pt x="9555525" y="181735"/>
                          <a:pt x="9556227" y="210000"/>
                          <a:pt x="9563100" y="243764"/>
                        </a:cubicBezTo>
                        <a:cubicBezTo>
                          <a:pt x="9572494" y="282342"/>
                          <a:pt x="9569695" y="296525"/>
                          <a:pt x="9563100" y="341087"/>
                        </a:cubicBezTo>
                        <a:cubicBezTo>
                          <a:pt x="9557874" y="384590"/>
                          <a:pt x="9552384" y="399143"/>
                          <a:pt x="9563100" y="432042"/>
                        </a:cubicBezTo>
                        <a:cubicBezTo>
                          <a:pt x="9574114" y="465191"/>
                          <a:pt x="9542046" y="472642"/>
                          <a:pt x="9563100" y="510263"/>
                        </a:cubicBezTo>
                        <a:cubicBezTo>
                          <a:pt x="9580202" y="549710"/>
                          <a:pt x="9574193" y="576829"/>
                          <a:pt x="9563100" y="601219"/>
                        </a:cubicBezTo>
                        <a:cubicBezTo>
                          <a:pt x="9547562" y="625518"/>
                          <a:pt x="9558860" y="640493"/>
                          <a:pt x="9563100" y="673073"/>
                        </a:cubicBezTo>
                        <a:cubicBezTo>
                          <a:pt x="9568204" y="702996"/>
                          <a:pt x="9580367" y="731340"/>
                          <a:pt x="9563100" y="795863"/>
                        </a:cubicBezTo>
                        <a:cubicBezTo>
                          <a:pt x="9516780" y="834570"/>
                          <a:pt x="9193521" y="947776"/>
                          <a:pt x="8698163" y="955039"/>
                        </a:cubicBezTo>
                        <a:cubicBezTo>
                          <a:pt x="8567566" y="957913"/>
                          <a:pt x="8464460" y="957086"/>
                          <a:pt x="8373643" y="955039"/>
                        </a:cubicBezTo>
                        <a:cubicBezTo>
                          <a:pt x="8197149" y="924256"/>
                          <a:pt x="7943200" y="982903"/>
                          <a:pt x="7735795" y="955039"/>
                        </a:cubicBezTo>
                        <a:cubicBezTo>
                          <a:pt x="7544760" y="959622"/>
                          <a:pt x="7432126" y="936011"/>
                          <a:pt x="7332943" y="955039"/>
                        </a:cubicBezTo>
                        <a:cubicBezTo>
                          <a:pt x="7237559" y="928257"/>
                          <a:pt x="6913049" y="943700"/>
                          <a:pt x="6695095" y="955039"/>
                        </a:cubicBezTo>
                        <a:cubicBezTo>
                          <a:pt x="6426271" y="959190"/>
                          <a:pt x="6314540" y="960308"/>
                          <a:pt x="5978914" y="955039"/>
                        </a:cubicBezTo>
                        <a:cubicBezTo>
                          <a:pt x="5646662" y="943082"/>
                          <a:pt x="5727257" y="959180"/>
                          <a:pt x="5576062" y="955039"/>
                        </a:cubicBezTo>
                        <a:cubicBezTo>
                          <a:pt x="5423231" y="968929"/>
                          <a:pt x="5253350" y="948039"/>
                          <a:pt x="5094879" y="955039"/>
                        </a:cubicBezTo>
                        <a:cubicBezTo>
                          <a:pt x="4920673" y="940701"/>
                          <a:pt x="4782471" y="973679"/>
                          <a:pt x="4692027" y="955039"/>
                        </a:cubicBezTo>
                        <a:cubicBezTo>
                          <a:pt x="4618615" y="932859"/>
                          <a:pt x="4399569" y="945206"/>
                          <a:pt x="4132510" y="955039"/>
                        </a:cubicBezTo>
                        <a:cubicBezTo>
                          <a:pt x="3874356" y="953787"/>
                          <a:pt x="3762941" y="951311"/>
                          <a:pt x="3416330" y="955039"/>
                        </a:cubicBezTo>
                        <a:cubicBezTo>
                          <a:pt x="3088052" y="951785"/>
                          <a:pt x="3213212" y="959393"/>
                          <a:pt x="3013478" y="955039"/>
                        </a:cubicBezTo>
                        <a:cubicBezTo>
                          <a:pt x="2844715" y="936969"/>
                          <a:pt x="2687640" y="957040"/>
                          <a:pt x="2532295" y="955039"/>
                        </a:cubicBezTo>
                        <a:cubicBezTo>
                          <a:pt x="2379695" y="949400"/>
                          <a:pt x="2144535" y="976642"/>
                          <a:pt x="1972778" y="955039"/>
                        </a:cubicBezTo>
                        <a:cubicBezTo>
                          <a:pt x="1757963" y="895681"/>
                          <a:pt x="1206328" y="907945"/>
                          <a:pt x="864936" y="955039"/>
                        </a:cubicBezTo>
                        <a:cubicBezTo>
                          <a:pt x="470141" y="935658"/>
                          <a:pt x="93207" y="861518"/>
                          <a:pt x="0" y="795863"/>
                        </a:cubicBezTo>
                        <a:cubicBezTo>
                          <a:pt x="-19193" y="754257"/>
                          <a:pt x="11217" y="733177"/>
                          <a:pt x="0" y="711275"/>
                        </a:cubicBezTo>
                        <a:cubicBezTo>
                          <a:pt x="-9393" y="687557"/>
                          <a:pt x="6436" y="654513"/>
                          <a:pt x="0" y="633053"/>
                        </a:cubicBezTo>
                        <a:cubicBezTo>
                          <a:pt x="-5278" y="613008"/>
                          <a:pt x="4114" y="582785"/>
                          <a:pt x="0" y="561198"/>
                        </a:cubicBezTo>
                        <a:cubicBezTo>
                          <a:pt x="899" y="539147"/>
                          <a:pt x="-12462" y="500279"/>
                          <a:pt x="0" y="470243"/>
                        </a:cubicBezTo>
                        <a:cubicBezTo>
                          <a:pt x="20917" y="440567"/>
                          <a:pt x="9594" y="417255"/>
                          <a:pt x="0" y="398388"/>
                        </a:cubicBezTo>
                        <a:cubicBezTo>
                          <a:pt x="-15269" y="377906"/>
                          <a:pt x="10962" y="341037"/>
                          <a:pt x="0" y="307433"/>
                        </a:cubicBezTo>
                        <a:cubicBezTo>
                          <a:pt x="-19193" y="266028"/>
                          <a:pt x="14742" y="215209"/>
                          <a:pt x="0" y="1591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Mùi tanh→ Mùi thơm; Vị thay đổi</a:t>
            </a:r>
          </a:p>
        </p:txBody>
      </p:sp>
    </p:spTree>
    <p:extLst>
      <p:ext uri="{BB962C8B-B14F-4D97-AF65-F5344CB8AC3E}">
        <p14:creationId xmlns:p14="http://schemas.microsoft.com/office/powerpoint/2010/main" val="332673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prstClr val="black"/>
                </a:solidFill>
                <a:latin typeface="Calibri" panose="020F0502020204030204" pitchFamily="34" charset="0"/>
                <a:ea typeface="Calibri" panose="020F0502020204030204" pitchFamily="34" charset="0"/>
                <a:cs typeface="Calibri" panose="020F0502020204030204" pitchFamily="34" charset="0"/>
              </a:rPr>
              <a:t>Quả táo cắt ra để một lúc bị thâm</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Gọt táo xong bị thâm thì có ăn được không: Chuyên gia lý giải và đưa lời  khuyên chính xác">
            <a:extLst>
              <a:ext uri="{FF2B5EF4-FFF2-40B4-BE49-F238E27FC236}">
                <a16:creationId xmlns:a16="http://schemas.microsoft.com/office/drawing/2014/main" id="{F40DE263-8536-6FEF-7B51-C19ADE826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80" y="1462024"/>
            <a:ext cx="5052060" cy="3689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Hình chữ nhật: Góc Tròn 12">
            <a:extLst>
              <a:ext uri="{FF2B5EF4-FFF2-40B4-BE49-F238E27FC236}">
                <a16:creationId xmlns:a16="http://schemas.microsoft.com/office/drawing/2014/main" id="{6E06EC1A-E2C8-62A1-AD74-78E778F846F6}"/>
              </a:ext>
            </a:extLst>
          </p:cNvPr>
          <p:cNvSpPr/>
          <p:nvPr/>
        </p:nvSpPr>
        <p:spPr>
          <a:xfrm>
            <a:off x="1587500" y="5547360"/>
            <a:ext cx="9563100" cy="9550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159176 h 955040"/>
                      <a:gd name="connsiteX1" fmla="*/ 864936 w 9563100"/>
                      <a:gd name="connsiteY1" fmla="*/ 0 h 955040"/>
                      <a:gd name="connsiteX2" fmla="*/ 1267788 w 9563100"/>
                      <a:gd name="connsiteY2" fmla="*/ 0 h 955040"/>
                      <a:gd name="connsiteX3" fmla="*/ 1827304 w 9563100"/>
                      <a:gd name="connsiteY3" fmla="*/ 0 h 955040"/>
                      <a:gd name="connsiteX4" fmla="*/ 2543485 w 9563100"/>
                      <a:gd name="connsiteY4" fmla="*/ 0 h 955040"/>
                      <a:gd name="connsiteX5" fmla="*/ 3103001 w 9563100"/>
                      <a:gd name="connsiteY5" fmla="*/ 0 h 955040"/>
                      <a:gd name="connsiteX6" fmla="*/ 3740850 w 9563100"/>
                      <a:gd name="connsiteY6" fmla="*/ 0 h 955040"/>
                      <a:gd name="connsiteX7" fmla="*/ 4222033 w 9563100"/>
                      <a:gd name="connsiteY7" fmla="*/ 0 h 955040"/>
                      <a:gd name="connsiteX8" fmla="*/ 4859882 w 9563100"/>
                      <a:gd name="connsiteY8" fmla="*/ 0 h 955040"/>
                      <a:gd name="connsiteX9" fmla="*/ 5184401 w 9563100"/>
                      <a:gd name="connsiteY9" fmla="*/ 0 h 955040"/>
                      <a:gd name="connsiteX10" fmla="*/ 5508921 w 9563100"/>
                      <a:gd name="connsiteY10" fmla="*/ 0 h 955040"/>
                      <a:gd name="connsiteX11" fmla="*/ 6146769 w 9563100"/>
                      <a:gd name="connsiteY11" fmla="*/ 0 h 955040"/>
                      <a:gd name="connsiteX12" fmla="*/ 6706286 w 9563100"/>
                      <a:gd name="connsiteY12" fmla="*/ 0 h 955040"/>
                      <a:gd name="connsiteX13" fmla="*/ 7030804 w 9563100"/>
                      <a:gd name="connsiteY13" fmla="*/ 0 h 955040"/>
                      <a:gd name="connsiteX14" fmla="*/ 7668653 w 9563100"/>
                      <a:gd name="connsiteY14" fmla="*/ 0 h 955040"/>
                      <a:gd name="connsiteX15" fmla="*/ 8071505 w 9563100"/>
                      <a:gd name="connsiteY15" fmla="*/ 0 h 955040"/>
                      <a:gd name="connsiteX16" fmla="*/ 8698163 w 9563100"/>
                      <a:gd name="connsiteY16" fmla="*/ 0 h 955040"/>
                      <a:gd name="connsiteX17" fmla="*/ 9563100 w 9563100"/>
                      <a:gd name="connsiteY17" fmla="*/ 159176 h 955040"/>
                      <a:gd name="connsiteX18" fmla="*/ 9563100 w 9563100"/>
                      <a:gd name="connsiteY18" fmla="*/ 243764 h 955040"/>
                      <a:gd name="connsiteX19" fmla="*/ 9563100 w 9563100"/>
                      <a:gd name="connsiteY19" fmla="*/ 341087 h 955040"/>
                      <a:gd name="connsiteX20" fmla="*/ 9563100 w 9563100"/>
                      <a:gd name="connsiteY20" fmla="*/ 432042 h 955040"/>
                      <a:gd name="connsiteX21" fmla="*/ 9563100 w 9563100"/>
                      <a:gd name="connsiteY21" fmla="*/ 510263 h 955040"/>
                      <a:gd name="connsiteX22" fmla="*/ 9563100 w 9563100"/>
                      <a:gd name="connsiteY22" fmla="*/ 601219 h 955040"/>
                      <a:gd name="connsiteX23" fmla="*/ 9563100 w 9563100"/>
                      <a:gd name="connsiteY23" fmla="*/ 673073 h 955040"/>
                      <a:gd name="connsiteX24" fmla="*/ 9563100 w 9563100"/>
                      <a:gd name="connsiteY24" fmla="*/ 795863 h 955040"/>
                      <a:gd name="connsiteX25" fmla="*/ 8698163 w 9563100"/>
                      <a:gd name="connsiteY25" fmla="*/ 955039 h 955040"/>
                      <a:gd name="connsiteX26" fmla="*/ 8373643 w 9563100"/>
                      <a:gd name="connsiteY26" fmla="*/ 955039 h 955040"/>
                      <a:gd name="connsiteX27" fmla="*/ 7735795 w 9563100"/>
                      <a:gd name="connsiteY27" fmla="*/ 955039 h 955040"/>
                      <a:gd name="connsiteX28" fmla="*/ 7332943 w 9563100"/>
                      <a:gd name="connsiteY28" fmla="*/ 955039 h 955040"/>
                      <a:gd name="connsiteX29" fmla="*/ 6695095 w 9563100"/>
                      <a:gd name="connsiteY29" fmla="*/ 955039 h 955040"/>
                      <a:gd name="connsiteX30" fmla="*/ 5978914 w 9563100"/>
                      <a:gd name="connsiteY30" fmla="*/ 955039 h 955040"/>
                      <a:gd name="connsiteX31" fmla="*/ 5576062 w 9563100"/>
                      <a:gd name="connsiteY31" fmla="*/ 955039 h 955040"/>
                      <a:gd name="connsiteX32" fmla="*/ 5094879 w 9563100"/>
                      <a:gd name="connsiteY32" fmla="*/ 955039 h 955040"/>
                      <a:gd name="connsiteX33" fmla="*/ 4692027 w 9563100"/>
                      <a:gd name="connsiteY33" fmla="*/ 955039 h 955040"/>
                      <a:gd name="connsiteX34" fmla="*/ 4132510 w 9563100"/>
                      <a:gd name="connsiteY34" fmla="*/ 955039 h 955040"/>
                      <a:gd name="connsiteX35" fmla="*/ 3416330 w 9563100"/>
                      <a:gd name="connsiteY35" fmla="*/ 955039 h 955040"/>
                      <a:gd name="connsiteX36" fmla="*/ 3013478 w 9563100"/>
                      <a:gd name="connsiteY36" fmla="*/ 955039 h 955040"/>
                      <a:gd name="connsiteX37" fmla="*/ 2532295 w 9563100"/>
                      <a:gd name="connsiteY37" fmla="*/ 955039 h 955040"/>
                      <a:gd name="connsiteX38" fmla="*/ 1972778 w 9563100"/>
                      <a:gd name="connsiteY38" fmla="*/ 955039 h 955040"/>
                      <a:gd name="connsiteX39" fmla="*/ 864936 w 9563100"/>
                      <a:gd name="connsiteY39" fmla="*/ 955039 h 955040"/>
                      <a:gd name="connsiteX40" fmla="*/ 0 w 9563100"/>
                      <a:gd name="connsiteY40" fmla="*/ 795863 h 955040"/>
                      <a:gd name="connsiteX41" fmla="*/ 0 w 9563100"/>
                      <a:gd name="connsiteY41" fmla="*/ 711275 h 955040"/>
                      <a:gd name="connsiteX42" fmla="*/ 0 w 9563100"/>
                      <a:gd name="connsiteY42" fmla="*/ 633053 h 955040"/>
                      <a:gd name="connsiteX43" fmla="*/ 0 w 9563100"/>
                      <a:gd name="connsiteY43" fmla="*/ 561198 h 955040"/>
                      <a:gd name="connsiteX44" fmla="*/ 0 w 9563100"/>
                      <a:gd name="connsiteY44" fmla="*/ 470243 h 955040"/>
                      <a:gd name="connsiteX45" fmla="*/ 0 w 9563100"/>
                      <a:gd name="connsiteY45" fmla="*/ 398388 h 955040"/>
                      <a:gd name="connsiteX46" fmla="*/ 0 w 9563100"/>
                      <a:gd name="connsiteY46" fmla="*/ 307433 h 955040"/>
                      <a:gd name="connsiteX47" fmla="*/ 0 w 9563100"/>
                      <a:gd name="connsiteY47" fmla="*/ 159176 h 955040"/>
                      <a:gd name="connsiteX0" fmla="*/ 0 w 9563100"/>
                      <a:gd name="connsiteY0" fmla="*/ 159176 h 955040"/>
                      <a:gd name="connsiteX1" fmla="*/ 864936 w 9563100"/>
                      <a:gd name="connsiteY1" fmla="*/ 0 h 955040"/>
                      <a:gd name="connsiteX2" fmla="*/ 1267788 w 9563100"/>
                      <a:gd name="connsiteY2" fmla="*/ 0 h 955040"/>
                      <a:gd name="connsiteX3" fmla="*/ 1670639 w 9563100"/>
                      <a:gd name="connsiteY3" fmla="*/ 0 h 955040"/>
                      <a:gd name="connsiteX4" fmla="*/ 2308488 w 9563100"/>
                      <a:gd name="connsiteY4" fmla="*/ 0 h 955040"/>
                      <a:gd name="connsiteX5" fmla="*/ 3024668 w 9563100"/>
                      <a:gd name="connsiteY5" fmla="*/ 0 h 955040"/>
                      <a:gd name="connsiteX6" fmla="*/ 3584185 w 9563100"/>
                      <a:gd name="connsiteY6" fmla="*/ 0 h 955040"/>
                      <a:gd name="connsiteX7" fmla="*/ 4065369 w 9563100"/>
                      <a:gd name="connsiteY7" fmla="*/ 0 h 955040"/>
                      <a:gd name="connsiteX8" fmla="*/ 4389888 w 9563100"/>
                      <a:gd name="connsiteY8" fmla="*/ 0 h 955040"/>
                      <a:gd name="connsiteX9" fmla="*/ 4949404 w 9563100"/>
                      <a:gd name="connsiteY9" fmla="*/ 0 h 955040"/>
                      <a:gd name="connsiteX10" fmla="*/ 5508921 w 9563100"/>
                      <a:gd name="connsiteY10" fmla="*/ 0 h 955040"/>
                      <a:gd name="connsiteX11" fmla="*/ 5911772 w 9563100"/>
                      <a:gd name="connsiteY11" fmla="*/ 0 h 955040"/>
                      <a:gd name="connsiteX12" fmla="*/ 6236292 w 9563100"/>
                      <a:gd name="connsiteY12" fmla="*/ 0 h 955040"/>
                      <a:gd name="connsiteX13" fmla="*/ 6560811 w 9563100"/>
                      <a:gd name="connsiteY13" fmla="*/ 0 h 955040"/>
                      <a:gd name="connsiteX14" fmla="*/ 6911739 w 9563100"/>
                      <a:gd name="connsiteY14" fmla="*/ 0 h 955040"/>
                      <a:gd name="connsiteX15" fmla="*/ 7276991 w 9563100"/>
                      <a:gd name="connsiteY15" fmla="*/ 0 h 955040"/>
                      <a:gd name="connsiteX16" fmla="*/ 7758176 w 9563100"/>
                      <a:gd name="connsiteY16" fmla="*/ 0 h 955040"/>
                      <a:gd name="connsiteX17" fmla="*/ 8161028 w 9563100"/>
                      <a:gd name="connsiteY17" fmla="*/ 0 h 955040"/>
                      <a:gd name="connsiteX18" fmla="*/ 8698163 w 9563100"/>
                      <a:gd name="connsiteY18" fmla="*/ 0 h 955040"/>
                      <a:gd name="connsiteX19" fmla="*/ 9563100 w 9563100"/>
                      <a:gd name="connsiteY19" fmla="*/ 159176 h 955040"/>
                      <a:gd name="connsiteX20" fmla="*/ 9563100 w 9563100"/>
                      <a:gd name="connsiteY20" fmla="*/ 262865 h 955040"/>
                      <a:gd name="connsiteX21" fmla="*/ 9563100 w 9563100"/>
                      <a:gd name="connsiteY21" fmla="*/ 366554 h 955040"/>
                      <a:gd name="connsiteX22" fmla="*/ 9563100 w 9563100"/>
                      <a:gd name="connsiteY22" fmla="*/ 444776 h 955040"/>
                      <a:gd name="connsiteX23" fmla="*/ 9563100 w 9563100"/>
                      <a:gd name="connsiteY23" fmla="*/ 542098 h 955040"/>
                      <a:gd name="connsiteX24" fmla="*/ 9563100 w 9563100"/>
                      <a:gd name="connsiteY24" fmla="*/ 613952 h 955040"/>
                      <a:gd name="connsiteX25" fmla="*/ 9563100 w 9563100"/>
                      <a:gd name="connsiteY25" fmla="*/ 717642 h 955040"/>
                      <a:gd name="connsiteX26" fmla="*/ 9563100 w 9563100"/>
                      <a:gd name="connsiteY26" fmla="*/ 795863 h 955040"/>
                      <a:gd name="connsiteX27" fmla="*/ 8698163 w 9563100"/>
                      <a:gd name="connsiteY27" fmla="*/ 955039 h 955040"/>
                      <a:gd name="connsiteX28" fmla="*/ 8138646 w 9563100"/>
                      <a:gd name="connsiteY28" fmla="*/ 955039 h 955040"/>
                      <a:gd name="connsiteX29" fmla="*/ 7657463 w 9563100"/>
                      <a:gd name="connsiteY29" fmla="*/ 955039 h 955040"/>
                      <a:gd name="connsiteX30" fmla="*/ 6941282 w 9563100"/>
                      <a:gd name="connsiteY30" fmla="*/ 955039 h 955040"/>
                      <a:gd name="connsiteX31" fmla="*/ 6616763 w 9563100"/>
                      <a:gd name="connsiteY31" fmla="*/ 955039 h 955040"/>
                      <a:gd name="connsiteX32" fmla="*/ 6213911 w 9563100"/>
                      <a:gd name="connsiteY32" fmla="*/ 955039 h 955040"/>
                      <a:gd name="connsiteX33" fmla="*/ 5654395 w 9563100"/>
                      <a:gd name="connsiteY33" fmla="*/ 955039 h 955040"/>
                      <a:gd name="connsiteX34" fmla="*/ 5173211 w 9563100"/>
                      <a:gd name="connsiteY34" fmla="*/ 955039 h 955040"/>
                      <a:gd name="connsiteX35" fmla="*/ 4770359 w 9563100"/>
                      <a:gd name="connsiteY35" fmla="*/ 955039 h 955040"/>
                      <a:gd name="connsiteX36" fmla="*/ 4433754 w 9563100"/>
                      <a:gd name="connsiteY36" fmla="*/ 955039 h 955040"/>
                      <a:gd name="connsiteX37" fmla="*/ 4054178 w 9563100"/>
                      <a:gd name="connsiteY37" fmla="*/ 955039 h 955040"/>
                      <a:gd name="connsiteX38" fmla="*/ 3729659 w 9563100"/>
                      <a:gd name="connsiteY38" fmla="*/ 955039 h 955040"/>
                      <a:gd name="connsiteX39" fmla="*/ 3326807 w 9563100"/>
                      <a:gd name="connsiteY39" fmla="*/ 955039 h 955040"/>
                      <a:gd name="connsiteX40" fmla="*/ 3002288 w 9563100"/>
                      <a:gd name="connsiteY40" fmla="*/ 955039 h 955040"/>
                      <a:gd name="connsiteX41" fmla="*/ 2364440 w 9563100"/>
                      <a:gd name="connsiteY41" fmla="*/ 955039 h 955040"/>
                      <a:gd name="connsiteX42" fmla="*/ 1648259 w 9563100"/>
                      <a:gd name="connsiteY42" fmla="*/ 955039 h 955040"/>
                      <a:gd name="connsiteX43" fmla="*/ 864936 w 9563100"/>
                      <a:gd name="connsiteY43" fmla="*/ 955039 h 955040"/>
                      <a:gd name="connsiteX44" fmla="*/ 0 w 9563100"/>
                      <a:gd name="connsiteY44" fmla="*/ 795863 h 955040"/>
                      <a:gd name="connsiteX45" fmla="*/ 0 w 9563100"/>
                      <a:gd name="connsiteY45" fmla="*/ 717642 h 955040"/>
                      <a:gd name="connsiteX46" fmla="*/ 0 w 9563100"/>
                      <a:gd name="connsiteY46" fmla="*/ 626686 h 955040"/>
                      <a:gd name="connsiteX47" fmla="*/ 0 w 9563100"/>
                      <a:gd name="connsiteY47" fmla="*/ 529364 h 955040"/>
                      <a:gd name="connsiteX48" fmla="*/ 0 w 9563100"/>
                      <a:gd name="connsiteY48" fmla="*/ 451142 h 955040"/>
                      <a:gd name="connsiteX49" fmla="*/ 0 w 9563100"/>
                      <a:gd name="connsiteY49" fmla="*/ 360187 h 955040"/>
                      <a:gd name="connsiteX50" fmla="*/ 0 w 9563100"/>
                      <a:gd name="connsiteY50" fmla="*/ 288333 h 955040"/>
                      <a:gd name="connsiteX51" fmla="*/ 0 w 9563100"/>
                      <a:gd name="connsiteY51" fmla="*/ 159176 h 95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955040" fill="none" extrusionOk="0">
                        <a:moveTo>
                          <a:pt x="0" y="159176"/>
                        </a:moveTo>
                        <a:cubicBezTo>
                          <a:pt x="-14438" y="79157"/>
                          <a:pt x="469537" y="38863"/>
                          <a:pt x="864936" y="0"/>
                        </a:cubicBezTo>
                        <a:cubicBezTo>
                          <a:pt x="1028822" y="-10131"/>
                          <a:pt x="1169896" y="-12912"/>
                          <a:pt x="1267788" y="0"/>
                        </a:cubicBezTo>
                        <a:cubicBezTo>
                          <a:pt x="1317602" y="-12091"/>
                          <a:pt x="1583648" y="-35010"/>
                          <a:pt x="1827304" y="0"/>
                        </a:cubicBezTo>
                        <a:cubicBezTo>
                          <a:pt x="2036395" y="-23403"/>
                          <a:pt x="2318712" y="-10623"/>
                          <a:pt x="2543485" y="0"/>
                        </a:cubicBezTo>
                        <a:cubicBezTo>
                          <a:pt x="2768569" y="-2741"/>
                          <a:pt x="2981859" y="5942"/>
                          <a:pt x="3103001" y="0"/>
                        </a:cubicBezTo>
                        <a:cubicBezTo>
                          <a:pt x="3262420" y="9108"/>
                          <a:pt x="3427660" y="-10883"/>
                          <a:pt x="3740850" y="0"/>
                        </a:cubicBezTo>
                        <a:cubicBezTo>
                          <a:pt x="4019266" y="9584"/>
                          <a:pt x="4106835" y="7215"/>
                          <a:pt x="4222033" y="0"/>
                        </a:cubicBezTo>
                        <a:cubicBezTo>
                          <a:pt x="4344767" y="2889"/>
                          <a:pt x="4594814" y="-25977"/>
                          <a:pt x="4859882" y="0"/>
                        </a:cubicBezTo>
                        <a:cubicBezTo>
                          <a:pt x="4983772" y="-3781"/>
                          <a:pt x="5024849" y="-12814"/>
                          <a:pt x="5184401" y="0"/>
                        </a:cubicBezTo>
                        <a:cubicBezTo>
                          <a:pt x="5334873" y="944"/>
                          <a:pt x="5370530" y="310"/>
                          <a:pt x="5508921" y="0"/>
                        </a:cubicBezTo>
                        <a:cubicBezTo>
                          <a:pt x="5774037" y="24347"/>
                          <a:pt x="5953439" y="10594"/>
                          <a:pt x="6146769" y="0"/>
                        </a:cubicBezTo>
                        <a:cubicBezTo>
                          <a:pt x="6408452" y="-22468"/>
                          <a:pt x="6540021" y="-26283"/>
                          <a:pt x="6706286" y="0"/>
                        </a:cubicBezTo>
                        <a:cubicBezTo>
                          <a:pt x="6787653" y="-10045"/>
                          <a:pt x="6952816" y="-622"/>
                          <a:pt x="7030804" y="0"/>
                        </a:cubicBezTo>
                        <a:cubicBezTo>
                          <a:pt x="7093983" y="28713"/>
                          <a:pt x="7429690" y="-13211"/>
                          <a:pt x="7668653" y="0"/>
                        </a:cubicBezTo>
                        <a:cubicBezTo>
                          <a:pt x="7878129" y="9790"/>
                          <a:pt x="7958531" y="11617"/>
                          <a:pt x="8071505" y="0"/>
                        </a:cubicBezTo>
                        <a:cubicBezTo>
                          <a:pt x="8190922" y="5579"/>
                          <a:pt x="8495581" y="25838"/>
                          <a:pt x="8698163" y="0"/>
                        </a:cubicBezTo>
                        <a:cubicBezTo>
                          <a:pt x="9189902" y="1199"/>
                          <a:pt x="9497264" y="56359"/>
                          <a:pt x="9563100" y="159176"/>
                        </a:cubicBezTo>
                        <a:cubicBezTo>
                          <a:pt x="9551970" y="179268"/>
                          <a:pt x="9545741" y="206978"/>
                          <a:pt x="9563100" y="243764"/>
                        </a:cubicBezTo>
                        <a:cubicBezTo>
                          <a:pt x="9571450" y="277099"/>
                          <a:pt x="9570570" y="297370"/>
                          <a:pt x="9563100" y="341087"/>
                        </a:cubicBezTo>
                        <a:cubicBezTo>
                          <a:pt x="9560775" y="385698"/>
                          <a:pt x="9549291" y="394633"/>
                          <a:pt x="9563100" y="432042"/>
                        </a:cubicBezTo>
                        <a:cubicBezTo>
                          <a:pt x="9569262" y="471084"/>
                          <a:pt x="9551917" y="472435"/>
                          <a:pt x="9563100" y="510263"/>
                        </a:cubicBezTo>
                        <a:cubicBezTo>
                          <a:pt x="9581030" y="550604"/>
                          <a:pt x="9577165" y="576340"/>
                          <a:pt x="9563100" y="601219"/>
                        </a:cubicBezTo>
                        <a:cubicBezTo>
                          <a:pt x="9554561" y="622806"/>
                          <a:pt x="9557786" y="641319"/>
                          <a:pt x="9563100" y="673073"/>
                        </a:cubicBezTo>
                        <a:cubicBezTo>
                          <a:pt x="9570981" y="702427"/>
                          <a:pt x="9579232" y="743432"/>
                          <a:pt x="9563100" y="795863"/>
                        </a:cubicBezTo>
                        <a:cubicBezTo>
                          <a:pt x="9566419" y="848537"/>
                          <a:pt x="9174249" y="951259"/>
                          <a:pt x="8698163" y="955039"/>
                        </a:cubicBezTo>
                        <a:cubicBezTo>
                          <a:pt x="8543359" y="940416"/>
                          <a:pt x="8530047" y="948743"/>
                          <a:pt x="8373643" y="955039"/>
                        </a:cubicBezTo>
                        <a:cubicBezTo>
                          <a:pt x="8124518" y="965312"/>
                          <a:pt x="7949720" y="971200"/>
                          <a:pt x="7735795" y="955039"/>
                        </a:cubicBezTo>
                        <a:cubicBezTo>
                          <a:pt x="7623808" y="965867"/>
                          <a:pt x="7506784" y="963969"/>
                          <a:pt x="7332943" y="955039"/>
                        </a:cubicBezTo>
                        <a:cubicBezTo>
                          <a:pt x="7276889" y="956198"/>
                          <a:pt x="7001063" y="968374"/>
                          <a:pt x="6695095" y="955039"/>
                        </a:cubicBezTo>
                        <a:cubicBezTo>
                          <a:pt x="6419243" y="936651"/>
                          <a:pt x="6319300" y="943445"/>
                          <a:pt x="5978914" y="955039"/>
                        </a:cubicBezTo>
                        <a:cubicBezTo>
                          <a:pt x="5636833" y="969869"/>
                          <a:pt x="5722602" y="952183"/>
                          <a:pt x="5576062" y="955039"/>
                        </a:cubicBezTo>
                        <a:cubicBezTo>
                          <a:pt x="5408758" y="976333"/>
                          <a:pt x="5240014" y="967458"/>
                          <a:pt x="5094879" y="955039"/>
                        </a:cubicBezTo>
                        <a:cubicBezTo>
                          <a:pt x="4926716" y="933928"/>
                          <a:pt x="4798063" y="946499"/>
                          <a:pt x="4692027" y="955039"/>
                        </a:cubicBezTo>
                        <a:cubicBezTo>
                          <a:pt x="4593603" y="940650"/>
                          <a:pt x="4385879" y="954381"/>
                          <a:pt x="4132510" y="955039"/>
                        </a:cubicBezTo>
                        <a:cubicBezTo>
                          <a:pt x="3886496" y="952652"/>
                          <a:pt x="3754609" y="979351"/>
                          <a:pt x="3416330" y="955039"/>
                        </a:cubicBezTo>
                        <a:cubicBezTo>
                          <a:pt x="3066618" y="944943"/>
                          <a:pt x="3208613" y="968094"/>
                          <a:pt x="3013478" y="955039"/>
                        </a:cubicBezTo>
                        <a:cubicBezTo>
                          <a:pt x="2833546" y="940072"/>
                          <a:pt x="2663129" y="944238"/>
                          <a:pt x="2532295" y="955039"/>
                        </a:cubicBezTo>
                        <a:cubicBezTo>
                          <a:pt x="2400798" y="934622"/>
                          <a:pt x="2118450" y="949557"/>
                          <a:pt x="1972778" y="955039"/>
                        </a:cubicBezTo>
                        <a:cubicBezTo>
                          <a:pt x="1750070" y="899822"/>
                          <a:pt x="1192631" y="921678"/>
                          <a:pt x="864936" y="955039"/>
                        </a:cubicBezTo>
                        <a:cubicBezTo>
                          <a:pt x="482292" y="951922"/>
                          <a:pt x="66069" y="889295"/>
                          <a:pt x="0" y="795863"/>
                        </a:cubicBezTo>
                        <a:cubicBezTo>
                          <a:pt x="-11876" y="754952"/>
                          <a:pt x="10088" y="733007"/>
                          <a:pt x="0" y="711275"/>
                        </a:cubicBezTo>
                        <a:cubicBezTo>
                          <a:pt x="-11301" y="687212"/>
                          <a:pt x="6978" y="654052"/>
                          <a:pt x="0" y="633053"/>
                        </a:cubicBezTo>
                        <a:cubicBezTo>
                          <a:pt x="-7414" y="615628"/>
                          <a:pt x="5483" y="584355"/>
                          <a:pt x="0" y="561198"/>
                        </a:cubicBezTo>
                        <a:cubicBezTo>
                          <a:pt x="-3398" y="536533"/>
                          <a:pt x="-20493" y="503614"/>
                          <a:pt x="0" y="470243"/>
                        </a:cubicBezTo>
                        <a:cubicBezTo>
                          <a:pt x="23780" y="435110"/>
                          <a:pt x="9989" y="411229"/>
                          <a:pt x="0" y="398388"/>
                        </a:cubicBezTo>
                        <a:cubicBezTo>
                          <a:pt x="-4113" y="383281"/>
                          <a:pt x="19476" y="348731"/>
                          <a:pt x="0" y="307433"/>
                        </a:cubicBezTo>
                        <a:cubicBezTo>
                          <a:pt x="-13407" y="273173"/>
                          <a:pt x="12419" y="218043"/>
                          <a:pt x="0" y="159176"/>
                        </a:cubicBezTo>
                        <a:close/>
                      </a:path>
                      <a:path w="9563100" h="955040" stroke="0" extrusionOk="0">
                        <a:moveTo>
                          <a:pt x="0" y="159176"/>
                        </a:moveTo>
                        <a:cubicBezTo>
                          <a:pt x="55010" y="109596"/>
                          <a:pt x="439258" y="25109"/>
                          <a:pt x="864936" y="0"/>
                        </a:cubicBezTo>
                        <a:cubicBezTo>
                          <a:pt x="975024" y="4833"/>
                          <a:pt x="1204538" y="6671"/>
                          <a:pt x="1267788" y="0"/>
                        </a:cubicBezTo>
                        <a:cubicBezTo>
                          <a:pt x="1314970" y="656"/>
                          <a:pt x="1550728" y="6707"/>
                          <a:pt x="1670639" y="0"/>
                        </a:cubicBezTo>
                        <a:cubicBezTo>
                          <a:pt x="1791860" y="-14086"/>
                          <a:pt x="1997226" y="21620"/>
                          <a:pt x="2308488" y="0"/>
                        </a:cubicBezTo>
                        <a:cubicBezTo>
                          <a:pt x="2555624" y="-7117"/>
                          <a:pt x="2840280" y="-15456"/>
                          <a:pt x="3024668" y="0"/>
                        </a:cubicBezTo>
                        <a:cubicBezTo>
                          <a:pt x="3145048" y="21838"/>
                          <a:pt x="3418720" y="-14900"/>
                          <a:pt x="3584185" y="0"/>
                        </a:cubicBezTo>
                        <a:cubicBezTo>
                          <a:pt x="3733236" y="22657"/>
                          <a:pt x="3958467" y="21120"/>
                          <a:pt x="4065369" y="0"/>
                        </a:cubicBezTo>
                        <a:cubicBezTo>
                          <a:pt x="4169043" y="7245"/>
                          <a:pt x="4337289" y="-309"/>
                          <a:pt x="4389888" y="0"/>
                        </a:cubicBezTo>
                        <a:cubicBezTo>
                          <a:pt x="4470079" y="-5565"/>
                          <a:pt x="4735935" y="50957"/>
                          <a:pt x="4949404" y="0"/>
                        </a:cubicBezTo>
                        <a:cubicBezTo>
                          <a:pt x="5171139" y="6460"/>
                          <a:pt x="5299086" y="5867"/>
                          <a:pt x="5508921" y="0"/>
                        </a:cubicBezTo>
                        <a:cubicBezTo>
                          <a:pt x="5725059" y="-4134"/>
                          <a:pt x="5718444" y="-655"/>
                          <a:pt x="5911772" y="0"/>
                        </a:cubicBezTo>
                        <a:cubicBezTo>
                          <a:pt x="6105485" y="2050"/>
                          <a:pt x="6112103" y="-1796"/>
                          <a:pt x="6236292" y="0"/>
                        </a:cubicBezTo>
                        <a:cubicBezTo>
                          <a:pt x="6363396" y="-7912"/>
                          <a:pt x="6408112" y="-3305"/>
                          <a:pt x="6560811" y="0"/>
                        </a:cubicBezTo>
                        <a:cubicBezTo>
                          <a:pt x="6634409" y="16521"/>
                          <a:pt x="6823076" y="11267"/>
                          <a:pt x="6911739" y="0"/>
                        </a:cubicBezTo>
                        <a:cubicBezTo>
                          <a:pt x="7000402" y="-11267"/>
                          <a:pt x="7131477" y="-15455"/>
                          <a:pt x="7276991" y="0"/>
                        </a:cubicBezTo>
                        <a:cubicBezTo>
                          <a:pt x="7488375" y="-17273"/>
                          <a:pt x="7626715" y="16113"/>
                          <a:pt x="7758176" y="0"/>
                        </a:cubicBezTo>
                        <a:cubicBezTo>
                          <a:pt x="7915322" y="7198"/>
                          <a:pt x="7969127" y="14915"/>
                          <a:pt x="8161028" y="0"/>
                        </a:cubicBezTo>
                        <a:cubicBezTo>
                          <a:pt x="8248416" y="34618"/>
                          <a:pt x="8461014" y="-12892"/>
                          <a:pt x="8698163" y="0"/>
                        </a:cubicBezTo>
                        <a:cubicBezTo>
                          <a:pt x="9235653" y="2551"/>
                          <a:pt x="9534896" y="51931"/>
                          <a:pt x="9563100" y="159176"/>
                        </a:cubicBezTo>
                        <a:cubicBezTo>
                          <a:pt x="9570542" y="205281"/>
                          <a:pt x="9589326" y="224406"/>
                          <a:pt x="9563100" y="262865"/>
                        </a:cubicBezTo>
                        <a:cubicBezTo>
                          <a:pt x="9540219" y="303425"/>
                          <a:pt x="9553258" y="340513"/>
                          <a:pt x="9563100" y="366554"/>
                        </a:cubicBezTo>
                        <a:cubicBezTo>
                          <a:pt x="9575009" y="392842"/>
                          <a:pt x="9561157" y="428181"/>
                          <a:pt x="9563100" y="444776"/>
                        </a:cubicBezTo>
                        <a:cubicBezTo>
                          <a:pt x="9557440" y="458187"/>
                          <a:pt x="9572442" y="507003"/>
                          <a:pt x="9563100" y="542098"/>
                        </a:cubicBezTo>
                        <a:cubicBezTo>
                          <a:pt x="9553092" y="577374"/>
                          <a:pt x="9558341" y="593875"/>
                          <a:pt x="9563100" y="613952"/>
                        </a:cubicBezTo>
                        <a:cubicBezTo>
                          <a:pt x="9568232" y="632917"/>
                          <a:pt x="9585022" y="668868"/>
                          <a:pt x="9563100" y="717642"/>
                        </a:cubicBezTo>
                        <a:cubicBezTo>
                          <a:pt x="9535898" y="758047"/>
                          <a:pt x="9580217" y="770368"/>
                          <a:pt x="9563100" y="795863"/>
                        </a:cubicBezTo>
                        <a:cubicBezTo>
                          <a:pt x="9622854" y="854927"/>
                          <a:pt x="9230089" y="962365"/>
                          <a:pt x="8698163" y="955039"/>
                        </a:cubicBezTo>
                        <a:cubicBezTo>
                          <a:pt x="8505240" y="955579"/>
                          <a:pt x="8361954" y="954571"/>
                          <a:pt x="8138646" y="955039"/>
                        </a:cubicBezTo>
                        <a:cubicBezTo>
                          <a:pt x="7939615" y="956134"/>
                          <a:pt x="7748232" y="966205"/>
                          <a:pt x="7657463" y="955039"/>
                        </a:cubicBezTo>
                        <a:cubicBezTo>
                          <a:pt x="7550133" y="960440"/>
                          <a:pt x="7111024" y="959681"/>
                          <a:pt x="6941282" y="955039"/>
                        </a:cubicBezTo>
                        <a:cubicBezTo>
                          <a:pt x="6747492" y="946292"/>
                          <a:pt x="6683907" y="961160"/>
                          <a:pt x="6616763" y="955039"/>
                        </a:cubicBezTo>
                        <a:cubicBezTo>
                          <a:pt x="6525822" y="960761"/>
                          <a:pt x="6394346" y="968082"/>
                          <a:pt x="6213911" y="955039"/>
                        </a:cubicBezTo>
                        <a:cubicBezTo>
                          <a:pt x="6101126" y="959410"/>
                          <a:pt x="5810155" y="933968"/>
                          <a:pt x="5654395" y="955039"/>
                        </a:cubicBezTo>
                        <a:cubicBezTo>
                          <a:pt x="5480008" y="947740"/>
                          <a:pt x="5369662" y="966361"/>
                          <a:pt x="5173211" y="955039"/>
                        </a:cubicBezTo>
                        <a:cubicBezTo>
                          <a:pt x="4973805" y="939224"/>
                          <a:pt x="4940244" y="935828"/>
                          <a:pt x="4770359" y="955039"/>
                        </a:cubicBezTo>
                        <a:cubicBezTo>
                          <a:pt x="4622814" y="952053"/>
                          <a:pt x="4547306" y="939472"/>
                          <a:pt x="4433754" y="955039"/>
                        </a:cubicBezTo>
                        <a:cubicBezTo>
                          <a:pt x="4320202" y="970606"/>
                          <a:pt x="4151540" y="947831"/>
                          <a:pt x="4054178" y="955039"/>
                        </a:cubicBezTo>
                        <a:cubicBezTo>
                          <a:pt x="3984335" y="969848"/>
                          <a:pt x="3858724" y="960551"/>
                          <a:pt x="3729659" y="955039"/>
                        </a:cubicBezTo>
                        <a:cubicBezTo>
                          <a:pt x="3587527" y="947326"/>
                          <a:pt x="3466971" y="968600"/>
                          <a:pt x="3326807" y="955039"/>
                        </a:cubicBezTo>
                        <a:cubicBezTo>
                          <a:pt x="3166349" y="957607"/>
                          <a:pt x="3113755" y="964850"/>
                          <a:pt x="3002288" y="955039"/>
                        </a:cubicBezTo>
                        <a:cubicBezTo>
                          <a:pt x="2946193" y="972218"/>
                          <a:pt x="2652302" y="970639"/>
                          <a:pt x="2364440" y="955039"/>
                        </a:cubicBezTo>
                        <a:cubicBezTo>
                          <a:pt x="2101711" y="931050"/>
                          <a:pt x="1957952" y="974875"/>
                          <a:pt x="1648259" y="955039"/>
                        </a:cubicBezTo>
                        <a:cubicBezTo>
                          <a:pt x="1334916" y="956748"/>
                          <a:pt x="1179138" y="962902"/>
                          <a:pt x="864936" y="955039"/>
                        </a:cubicBezTo>
                        <a:cubicBezTo>
                          <a:pt x="325977" y="943942"/>
                          <a:pt x="79152" y="896887"/>
                          <a:pt x="0" y="795863"/>
                        </a:cubicBezTo>
                        <a:cubicBezTo>
                          <a:pt x="3328" y="769116"/>
                          <a:pt x="-981" y="737662"/>
                          <a:pt x="0" y="717642"/>
                        </a:cubicBezTo>
                        <a:cubicBezTo>
                          <a:pt x="4375" y="700436"/>
                          <a:pt x="-15486" y="654484"/>
                          <a:pt x="0" y="626686"/>
                        </a:cubicBezTo>
                        <a:cubicBezTo>
                          <a:pt x="12027" y="594712"/>
                          <a:pt x="-26128" y="562837"/>
                          <a:pt x="0" y="529364"/>
                        </a:cubicBezTo>
                        <a:cubicBezTo>
                          <a:pt x="22422" y="487604"/>
                          <a:pt x="3883" y="465521"/>
                          <a:pt x="0" y="451142"/>
                        </a:cubicBezTo>
                        <a:cubicBezTo>
                          <a:pt x="-2053" y="429428"/>
                          <a:pt x="-9140" y="404858"/>
                          <a:pt x="0" y="360187"/>
                        </a:cubicBezTo>
                        <a:cubicBezTo>
                          <a:pt x="11292" y="319894"/>
                          <a:pt x="9941" y="310074"/>
                          <a:pt x="0" y="288333"/>
                        </a:cubicBezTo>
                        <a:cubicBezTo>
                          <a:pt x="-21468" y="269328"/>
                          <a:pt x="4655" y="208249"/>
                          <a:pt x="0" y="159176"/>
                        </a:cubicBezTo>
                        <a:close/>
                      </a:path>
                      <a:path w="9563100" h="955040" fill="none" stroke="0" extrusionOk="0">
                        <a:moveTo>
                          <a:pt x="0" y="159176"/>
                        </a:moveTo>
                        <a:cubicBezTo>
                          <a:pt x="-8701" y="73549"/>
                          <a:pt x="388755" y="-100320"/>
                          <a:pt x="864936" y="0"/>
                        </a:cubicBezTo>
                        <a:cubicBezTo>
                          <a:pt x="1027086" y="14902"/>
                          <a:pt x="1171899" y="4502"/>
                          <a:pt x="1267788" y="0"/>
                        </a:cubicBezTo>
                        <a:cubicBezTo>
                          <a:pt x="1348180" y="-15770"/>
                          <a:pt x="1598136" y="-33636"/>
                          <a:pt x="1827304" y="0"/>
                        </a:cubicBezTo>
                        <a:cubicBezTo>
                          <a:pt x="2093185" y="42224"/>
                          <a:pt x="2317055" y="-228"/>
                          <a:pt x="2543485" y="0"/>
                        </a:cubicBezTo>
                        <a:cubicBezTo>
                          <a:pt x="2779447" y="-19378"/>
                          <a:pt x="2981158" y="5998"/>
                          <a:pt x="3103001" y="0"/>
                        </a:cubicBezTo>
                        <a:cubicBezTo>
                          <a:pt x="3220672" y="54159"/>
                          <a:pt x="3452059" y="-44287"/>
                          <a:pt x="3740850" y="0"/>
                        </a:cubicBezTo>
                        <a:cubicBezTo>
                          <a:pt x="4025665" y="15842"/>
                          <a:pt x="4098649" y="-10309"/>
                          <a:pt x="4222033" y="0"/>
                        </a:cubicBezTo>
                        <a:cubicBezTo>
                          <a:pt x="4361166" y="33200"/>
                          <a:pt x="4602008" y="-55332"/>
                          <a:pt x="4859882" y="0"/>
                        </a:cubicBezTo>
                        <a:cubicBezTo>
                          <a:pt x="4970678" y="1185"/>
                          <a:pt x="5023277" y="5118"/>
                          <a:pt x="5184401" y="0"/>
                        </a:cubicBezTo>
                        <a:cubicBezTo>
                          <a:pt x="5328311" y="4217"/>
                          <a:pt x="5377631" y="-1060"/>
                          <a:pt x="5508921" y="0"/>
                        </a:cubicBezTo>
                        <a:cubicBezTo>
                          <a:pt x="5760729" y="-21541"/>
                          <a:pt x="5958663" y="18523"/>
                          <a:pt x="6146769" y="0"/>
                        </a:cubicBezTo>
                        <a:cubicBezTo>
                          <a:pt x="6319245" y="22692"/>
                          <a:pt x="6514294" y="-5619"/>
                          <a:pt x="6706286" y="0"/>
                        </a:cubicBezTo>
                        <a:cubicBezTo>
                          <a:pt x="6834643" y="-16189"/>
                          <a:pt x="6885120" y="-13291"/>
                          <a:pt x="7030804" y="0"/>
                        </a:cubicBezTo>
                        <a:cubicBezTo>
                          <a:pt x="7082165" y="-7201"/>
                          <a:pt x="7425361" y="13044"/>
                          <a:pt x="7668653" y="0"/>
                        </a:cubicBezTo>
                        <a:cubicBezTo>
                          <a:pt x="7875068" y="3775"/>
                          <a:pt x="7974009" y="9808"/>
                          <a:pt x="8071505" y="0"/>
                        </a:cubicBezTo>
                        <a:cubicBezTo>
                          <a:pt x="8196360" y="-38940"/>
                          <a:pt x="8426644" y="-42747"/>
                          <a:pt x="8698163" y="0"/>
                        </a:cubicBezTo>
                        <a:cubicBezTo>
                          <a:pt x="9176458" y="1612"/>
                          <a:pt x="9508127" y="69802"/>
                          <a:pt x="9563100" y="159176"/>
                        </a:cubicBezTo>
                        <a:cubicBezTo>
                          <a:pt x="9555525" y="181735"/>
                          <a:pt x="9556227" y="210000"/>
                          <a:pt x="9563100" y="243764"/>
                        </a:cubicBezTo>
                        <a:cubicBezTo>
                          <a:pt x="9572494" y="282342"/>
                          <a:pt x="9569695" y="296525"/>
                          <a:pt x="9563100" y="341087"/>
                        </a:cubicBezTo>
                        <a:cubicBezTo>
                          <a:pt x="9557874" y="384590"/>
                          <a:pt x="9552384" y="399143"/>
                          <a:pt x="9563100" y="432042"/>
                        </a:cubicBezTo>
                        <a:cubicBezTo>
                          <a:pt x="9574114" y="465191"/>
                          <a:pt x="9542046" y="472642"/>
                          <a:pt x="9563100" y="510263"/>
                        </a:cubicBezTo>
                        <a:cubicBezTo>
                          <a:pt x="9580202" y="549710"/>
                          <a:pt x="9574193" y="576829"/>
                          <a:pt x="9563100" y="601219"/>
                        </a:cubicBezTo>
                        <a:cubicBezTo>
                          <a:pt x="9547562" y="625518"/>
                          <a:pt x="9558860" y="640493"/>
                          <a:pt x="9563100" y="673073"/>
                        </a:cubicBezTo>
                        <a:cubicBezTo>
                          <a:pt x="9568204" y="702996"/>
                          <a:pt x="9580367" y="731340"/>
                          <a:pt x="9563100" y="795863"/>
                        </a:cubicBezTo>
                        <a:cubicBezTo>
                          <a:pt x="9516780" y="834570"/>
                          <a:pt x="9193521" y="947776"/>
                          <a:pt x="8698163" y="955039"/>
                        </a:cubicBezTo>
                        <a:cubicBezTo>
                          <a:pt x="8567566" y="957913"/>
                          <a:pt x="8464460" y="957086"/>
                          <a:pt x="8373643" y="955039"/>
                        </a:cubicBezTo>
                        <a:cubicBezTo>
                          <a:pt x="8197149" y="924256"/>
                          <a:pt x="7943200" y="982903"/>
                          <a:pt x="7735795" y="955039"/>
                        </a:cubicBezTo>
                        <a:cubicBezTo>
                          <a:pt x="7544760" y="959622"/>
                          <a:pt x="7432126" y="936011"/>
                          <a:pt x="7332943" y="955039"/>
                        </a:cubicBezTo>
                        <a:cubicBezTo>
                          <a:pt x="7237559" y="928257"/>
                          <a:pt x="6913049" y="943700"/>
                          <a:pt x="6695095" y="955039"/>
                        </a:cubicBezTo>
                        <a:cubicBezTo>
                          <a:pt x="6426271" y="959190"/>
                          <a:pt x="6314540" y="960308"/>
                          <a:pt x="5978914" y="955039"/>
                        </a:cubicBezTo>
                        <a:cubicBezTo>
                          <a:pt x="5646662" y="943082"/>
                          <a:pt x="5727257" y="959180"/>
                          <a:pt x="5576062" y="955039"/>
                        </a:cubicBezTo>
                        <a:cubicBezTo>
                          <a:pt x="5423231" y="968929"/>
                          <a:pt x="5253350" y="948039"/>
                          <a:pt x="5094879" y="955039"/>
                        </a:cubicBezTo>
                        <a:cubicBezTo>
                          <a:pt x="4920673" y="940701"/>
                          <a:pt x="4782471" y="973679"/>
                          <a:pt x="4692027" y="955039"/>
                        </a:cubicBezTo>
                        <a:cubicBezTo>
                          <a:pt x="4618615" y="932859"/>
                          <a:pt x="4399569" y="945206"/>
                          <a:pt x="4132510" y="955039"/>
                        </a:cubicBezTo>
                        <a:cubicBezTo>
                          <a:pt x="3874356" y="953787"/>
                          <a:pt x="3762941" y="951311"/>
                          <a:pt x="3416330" y="955039"/>
                        </a:cubicBezTo>
                        <a:cubicBezTo>
                          <a:pt x="3088052" y="951785"/>
                          <a:pt x="3213212" y="959393"/>
                          <a:pt x="3013478" y="955039"/>
                        </a:cubicBezTo>
                        <a:cubicBezTo>
                          <a:pt x="2844715" y="936969"/>
                          <a:pt x="2687640" y="957040"/>
                          <a:pt x="2532295" y="955039"/>
                        </a:cubicBezTo>
                        <a:cubicBezTo>
                          <a:pt x="2379695" y="949400"/>
                          <a:pt x="2144535" y="976642"/>
                          <a:pt x="1972778" y="955039"/>
                        </a:cubicBezTo>
                        <a:cubicBezTo>
                          <a:pt x="1757963" y="895681"/>
                          <a:pt x="1206328" y="907945"/>
                          <a:pt x="864936" y="955039"/>
                        </a:cubicBezTo>
                        <a:cubicBezTo>
                          <a:pt x="470141" y="935658"/>
                          <a:pt x="93207" y="861518"/>
                          <a:pt x="0" y="795863"/>
                        </a:cubicBezTo>
                        <a:cubicBezTo>
                          <a:pt x="-19193" y="754257"/>
                          <a:pt x="11217" y="733177"/>
                          <a:pt x="0" y="711275"/>
                        </a:cubicBezTo>
                        <a:cubicBezTo>
                          <a:pt x="-9393" y="687557"/>
                          <a:pt x="6436" y="654513"/>
                          <a:pt x="0" y="633053"/>
                        </a:cubicBezTo>
                        <a:cubicBezTo>
                          <a:pt x="-5278" y="613008"/>
                          <a:pt x="4114" y="582785"/>
                          <a:pt x="0" y="561198"/>
                        </a:cubicBezTo>
                        <a:cubicBezTo>
                          <a:pt x="899" y="539147"/>
                          <a:pt x="-12462" y="500279"/>
                          <a:pt x="0" y="470243"/>
                        </a:cubicBezTo>
                        <a:cubicBezTo>
                          <a:pt x="20917" y="440567"/>
                          <a:pt x="9594" y="417255"/>
                          <a:pt x="0" y="398388"/>
                        </a:cubicBezTo>
                        <a:cubicBezTo>
                          <a:pt x="-15269" y="377906"/>
                          <a:pt x="10962" y="341037"/>
                          <a:pt x="0" y="307433"/>
                        </a:cubicBezTo>
                        <a:cubicBezTo>
                          <a:pt x="-19193" y="266028"/>
                          <a:pt x="14742" y="215209"/>
                          <a:pt x="0" y="1591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Mặt cắt quả táo trắng → thâm</a:t>
            </a:r>
          </a:p>
        </p:txBody>
      </p:sp>
    </p:spTree>
    <p:extLst>
      <p:ext uri="{BB962C8B-B14F-4D97-AF65-F5344CB8AC3E}">
        <p14:creationId xmlns:p14="http://schemas.microsoft.com/office/powerpoint/2010/main" val="5244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 táo cắt ra để một lúc bị thâm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Hình chữ nhật: Góc Tròn 12">
            <a:extLst>
              <a:ext uri="{FF2B5EF4-FFF2-40B4-BE49-F238E27FC236}">
                <a16:creationId xmlns:a16="http://schemas.microsoft.com/office/drawing/2014/main" id="{6E06EC1A-E2C8-62A1-AD74-78E778F846F6}"/>
              </a:ext>
            </a:extLst>
          </p:cNvPr>
          <p:cNvSpPr/>
          <p:nvPr/>
        </p:nvSpPr>
        <p:spPr>
          <a:xfrm>
            <a:off x="1587500" y="5374640"/>
            <a:ext cx="9563100" cy="112776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187963 h 1127760"/>
                      <a:gd name="connsiteX1" fmla="*/ 864936 w 9563100"/>
                      <a:gd name="connsiteY1" fmla="*/ 0 h 1127760"/>
                      <a:gd name="connsiteX2" fmla="*/ 1267788 w 9563100"/>
                      <a:gd name="connsiteY2" fmla="*/ 0 h 1127760"/>
                      <a:gd name="connsiteX3" fmla="*/ 1827304 w 9563100"/>
                      <a:gd name="connsiteY3" fmla="*/ 0 h 1127760"/>
                      <a:gd name="connsiteX4" fmla="*/ 2543485 w 9563100"/>
                      <a:gd name="connsiteY4" fmla="*/ 0 h 1127760"/>
                      <a:gd name="connsiteX5" fmla="*/ 3103001 w 9563100"/>
                      <a:gd name="connsiteY5" fmla="*/ 0 h 1127760"/>
                      <a:gd name="connsiteX6" fmla="*/ 3740850 w 9563100"/>
                      <a:gd name="connsiteY6" fmla="*/ 0 h 1127760"/>
                      <a:gd name="connsiteX7" fmla="*/ 4222033 w 9563100"/>
                      <a:gd name="connsiteY7" fmla="*/ 0 h 1127760"/>
                      <a:gd name="connsiteX8" fmla="*/ 4859882 w 9563100"/>
                      <a:gd name="connsiteY8" fmla="*/ 0 h 1127760"/>
                      <a:gd name="connsiteX9" fmla="*/ 5184401 w 9563100"/>
                      <a:gd name="connsiteY9" fmla="*/ 0 h 1127760"/>
                      <a:gd name="connsiteX10" fmla="*/ 5508921 w 9563100"/>
                      <a:gd name="connsiteY10" fmla="*/ 0 h 1127760"/>
                      <a:gd name="connsiteX11" fmla="*/ 6146769 w 9563100"/>
                      <a:gd name="connsiteY11" fmla="*/ 0 h 1127760"/>
                      <a:gd name="connsiteX12" fmla="*/ 6706286 w 9563100"/>
                      <a:gd name="connsiteY12" fmla="*/ 0 h 1127760"/>
                      <a:gd name="connsiteX13" fmla="*/ 7030804 w 9563100"/>
                      <a:gd name="connsiteY13" fmla="*/ 0 h 1127760"/>
                      <a:gd name="connsiteX14" fmla="*/ 7668653 w 9563100"/>
                      <a:gd name="connsiteY14" fmla="*/ 0 h 1127760"/>
                      <a:gd name="connsiteX15" fmla="*/ 8071505 w 9563100"/>
                      <a:gd name="connsiteY15" fmla="*/ 0 h 1127760"/>
                      <a:gd name="connsiteX16" fmla="*/ 8698163 w 9563100"/>
                      <a:gd name="connsiteY16" fmla="*/ 0 h 1127760"/>
                      <a:gd name="connsiteX17" fmla="*/ 9563100 w 9563100"/>
                      <a:gd name="connsiteY17" fmla="*/ 187963 h 1127760"/>
                      <a:gd name="connsiteX18" fmla="*/ 9563100 w 9563100"/>
                      <a:gd name="connsiteY18" fmla="*/ 287850 h 1127760"/>
                      <a:gd name="connsiteX19" fmla="*/ 9563100 w 9563100"/>
                      <a:gd name="connsiteY19" fmla="*/ 402773 h 1127760"/>
                      <a:gd name="connsiteX20" fmla="*/ 9563100 w 9563100"/>
                      <a:gd name="connsiteY20" fmla="*/ 510177 h 1127760"/>
                      <a:gd name="connsiteX21" fmla="*/ 9563100 w 9563100"/>
                      <a:gd name="connsiteY21" fmla="*/ 602545 h 1127760"/>
                      <a:gd name="connsiteX22" fmla="*/ 9563100 w 9563100"/>
                      <a:gd name="connsiteY22" fmla="*/ 709950 h 1127760"/>
                      <a:gd name="connsiteX23" fmla="*/ 9563100 w 9563100"/>
                      <a:gd name="connsiteY23" fmla="*/ 794799 h 1127760"/>
                      <a:gd name="connsiteX24" fmla="*/ 9563100 w 9563100"/>
                      <a:gd name="connsiteY24" fmla="*/ 939796 h 1127760"/>
                      <a:gd name="connsiteX25" fmla="*/ 8698163 w 9563100"/>
                      <a:gd name="connsiteY25" fmla="*/ 1127760 h 1127760"/>
                      <a:gd name="connsiteX26" fmla="*/ 8373643 w 9563100"/>
                      <a:gd name="connsiteY26" fmla="*/ 1127760 h 1127760"/>
                      <a:gd name="connsiteX27" fmla="*/ 7735795 w 9563100"/>
                      <a:gd name="connsiteY27" fmla="*/ 1127760 h 1127760"/>
                      <a:gd name="connsiteX28" fmla="*/ 7332943 w 9563100"/>
                      <a:gd name="connsiteY28" fmla="*/ 1127760 h 1127760"/>
                      <a:gd name="connsiteX29" fmla="*/ 6695095 w 9563100"/>
                      <a:gd name="connsiteY29" fmla="*/ 1127760 h 1127760"/>
                      <a:gd name="connsiteX30" fmla="*/ 5978914 w 9563100"/>
                      <a:gd name="connsiteY30" fmla="*/ 1127760 h 1127760"/>
                      <a:gd name="connsiteX31" fmla="*/ 5576062 w 9563100"/>
                      <a:gd name="connsiteY31" fmla="*/ 1127760 h 1127760"/>
                      <a:gd name="connsiteX32" fmla="*/ 5094879 w 9563100"/>
                      <a:gd name="connsiteY32" fmla="*/ 1127760 h 1127760"/>
                      <a:gd name="connsiteX33" fmla="*/ 4692027 w 9563100"/>
                      <a:gd name="connsiteY33" fmla="*/ 1127760 h 1127760"/>
                      <a:gd name="connsiteX34" fmla="*/ 4132510 w 9563100"/>
                      <a:gd name="connsiteY34" fmla="*/ 1127760 h 1127760"/>
                      <a:gd name="connsiteX35" fmla="*/ 3416330 w 9563100"/>
                      <a:gd name="connsiteY35" fmla="*/ 1127760 h 1127760"/>
                      <a:gd name="connsiteX36" fmla="*/ 3013478 w 9563100"/>
                      <a:gd name="connsiteY36" fmla="*/ 1127760 h 1127760"/>
                      <a:gd name="connsiteX37" fmla="*/ 2532295 w 9563100"/>
                      <a:gd name="connsiteY37" fmla="*/ 1127760 h 1127760"/>
                      <a:gd name="connsiteX38" fmla="*/ 1972778 w 9563100"/>
                      <a:gd name="connsiteY38" fmla="*/ 1127760 h 1127760"/>
                      <a:gd name="connsiteX39" fmla="*/ 864936 w 9563100"/>
                      <a:gd name="connsiteY39" fmla="*/ 1127760 h 1127760"/>
                      <a:gd name="connsiteX40" fmla="*/ 0 w 9563100"/>
                      <a:gd name="connsiteY40" fmla="*/ 939796 h 1127760"/>
                      <a:gd name="connsiteX41" fmla="*/ 0 w 9563100"/>
                      <a:gd name="connsiteY41" fmla="*/ 839909 h 1127760"/>
                      <a:gd name="connsiteX42" fmla="*/ 0 w 9563100"/>
                      <a:gd name="connsiteY42" fmla="*/ 747541 h 1127760"/>
                      <a:gd name="connsiteX43" fmla="*/ 0 w 9563100"/>
                      <a:gd name="connsiteY43" fmla="*/ 662692 h 1127760"/>
                      <a:gd name="connsiteX44" fmla="*/ 0 w 9563100"/>
                      <a:gd name="connsiteY44" fmla="*/ 555287 h 1127760"/>
                      <a:gd name="connsiteX45" fmla="*/ 0 w 9563100"/>
                      <a:gd name="connsiteY45" fmla="*/ 470437 h 1127760"/>
                      <a:gd name="connsiteX46" fmla="*/ 0 w 9563100"/>
                      <a:gd name="connsiteY46" fmla="*/ 363033 h 1127760"/>
                      <a:gd name="connsiteX47" fmla="*/ 0 w 9563100"/>
                      <a:gd name="connsiteY47" fmla="*/ 187963 h 1127760"/>
                      <a:gd name="connsiteX0" fmla="*/ 0 w 9563100"/>
                      <a:gd name="connsiteY0" fmla="*/ 187963 h 1127760"/>
                      <a:gd name="connsiteX1" fmla="*/ 864936 w 9563100"/>
                      <a:gd name="connsiteY1" fmla="*/ 0 h 1127760"/>
                      <a:gd name="connsiteX2" fmla="*/ 1267788 w 9563100"/>
                      <a:gd name="connsiteY2" fmla="*/ 0 h 1127760"/>
                      <a:gd name="connsiteX3" fmla="*/ 1670639 w 9563100"/>
                      <a:gd name="connsiteY3" fmla="*/ 0 h 1127760"/>
                      <a:gd name="connsiteX4" fmla="*/ 2308488 w 9563100"/>
                      <a:gd name="connsiteY4" fmla="*/ 0 h 1127760"/>
                      <a:gd name="connsiteX5" fmla="*/ 3024668 w 9563100"/>
                      <a:gd name="connsiteY5" fmla="*/ 0 h 1127760"/>
                      <a:gd name="connsiteX6" fmla="*/ 3584185 w 9563100"/>
                      <a:gd name="connsiteY6" fmla="*/ 0 h 1127760"/>
                      <a:gd name="connsiteX7" fmla="*/ 4065369 w 9563100"/>
                      <a:gd name="connsiteY7" fmla="*/ 0 h 1127760"/>
                      <a:gd name="connsiteX8" fmla="*/ 4389888 w 9563100"/>
                      <a:gd name="connsiteY8" fmla="*/ 0 h 1127760"/>
                      <a:gd name="connsiteX9" fmla="*/ 4949404 w 9563100"/>
                      <a:gd name="connsiteY9" fmla="*/ 0 h 1127760"/>
                      <a:gd name="connsiteX10" fmla="*/ 5508921 w 9563100"/>
                      <a:gd name="connsiteY10" fmla="*/ 0 h 1127760"/>
                      <a:gd name="connsiteX11" fmla="*/ 5911772 w 9563100"/>
                      <a:gd name="connsiteY11" fmla="*/ 0 h 1127760"/>
                      <a:gd name="connsiteX12" fmla="*/ 6236292 w 9563100"/>
                      <a:gd name="connsiteY12" fmla="*/ 0 h 1127760"/>
                      <a:gd name="connsiteX13" fmla="*/ 6560811 w 9563100"/>
                      <a:gd name="connsiteY13" fmla="*/ 0 h 1127760"/>
                      <a:gd name="connsiteX14" fmla="*/ 6904577 w 9563100"/>
                      <a:gd name="connsiteY14" fmla="*/ 0 h 1127760"/>
                      <a:gd name="connsiteX15" fmla="*/ 7276991 w 9563100"/>
                      <a:gd name="connsiteY15" fmla="*/ 0 h 1127760"/>
                      <a:gd name="connsiteX16" fmla="*/ 7758176 w 9563100"/>
                      <a:gd name="connsiteY16" fmla="*/ 0 h 1127760"/>
                      <a:gd name="connsiteX17" fmla="*/ 8161028 w 9563100"/>
                      <a:gd name="connsiteY17" fmla="*/ 0 h 1127760"/>
                      <a:gd name="connsiteX18" fmla="*/ 8698163 w 9563100"/>
                      <a:gd name="connsiteY18" fmla="*/ 0 h 1127760"/>
                      <a:gd name="connsiteX19" fmla="*/ 9563100 w 9563100"/>
                      <a:gd name="connsiteY19" fmla="*/ 187963 h 1127760"/>
                      <a:gd name="connsiteX20" fmla="*/ 9563100 w 9563100"/>
                      <a:gd name="connsiteY20" fmla="*/ 310405 h 1127760"/>
                      <a:gd name="connsiteX21" fmla="*/ 9563100 w 9563100"/>
                      <a:gd name="connsiteY21" fmla="*/ 432846 h 1127760"/>
                      <a:gd name="connsiteX22" fmla="*/ 9563100 w 9563100"/>
                      <a:gd name="connsiteY22" fmla="*/ 525214 h 1127760"/>
                      <a:gd name="connsiteX23" fmla="*/ 9563100 w 9563100"/>
                      <a:gd name="connsiteY23" fmla="*/ 640137 h 1127760"/>
                      <a:gd name="connsiteX24" fmla="*/ 9563100 w 9563100"/>
                      <a:gd name="connsiteY24" fmla="*/ 724986 h 1127760"/>
                      <a:gd name="connsiteX25" fmla="*/ 9563100 w 9563100"/>
                      <a:gd name="connsiteY25" fmla="*/ 847428 h 1127760"/>
                      <a:gd name="connsiteX26" fmla="*/ 9563100 w 9563100"/>
                      <a:gd name="connsiteY26" fmla="*/ 939796 h 1127760"/>
                      <a:gd name="connsiteX27" fmla="*/ 8698163 w 9563100"/>
                      <a:gd name="connsiteY27" fmla="*/ 1127760 h 1127760"/>
                      <a:gd name="connsiteX28" fmla="*/ 8138646 w 9563100"/>
                      <a:gd name="connsiteY28" fmla="*/ 1127760 h 1127760"/>
                      <a:gd name="connsiteX29" fmla="*/ 7657463 w 9563100"/>
                      <a:gd name="connsiteY29" fmla="*/ 1127760 h 1127760"/>
                      <a:gd name="connsiteX30" fmla="*/ 6941282 w 9563100"/>
                      <a:gd name="connsiteY30" fmla="*/ 1127760 h 1127760"/>
                      <a:gd name="connsiteX31" fmla="*/ 6616763 w 9563100"/>
                      <a:gd name="connsiteY31" fmla="*/ 1127760 h 1127760"/>
                      <a:gd name="connsiteX32" fmla="*/ 6213911 w 9563100"/>
                      <a:gd name="connsiteY32" fmla="*/ 1127760 h 1127760"/>
                      <a:gd name="connsiteX33" fmla="*/ 5654395 w 9563100"/>
                      <a:gd name="connsiteY33" fmla="*/ 1127760 h 1127760"/>
                      <a:gd name="connsiteX34" fmla="*/ 5173211 w 9563100"/>
                      <a:gd name="connsiteY34" fmla="*/ 1127760 h 1127760"/>
                      <a:gd name="connsiteX35" fmla="*/ 4770359 w 9563100"/>
                      <a:gd name="connsiteY35" fmla="*/ 1127760 h 1127760"/>
                      <a:gd name="connsiteX36" fmla="*/ 4405107 w 9563100"/>
                      <a:gd name="connsiteY36" fmla="*/ 1127760 h 1127760"/>
                      <a:gd name="connsiteX37" fmla="*/ 4054178 w 9563100"/>
                      <a:gd name="connsiteY37" fmla="*/ 1127760 h 1127760"/>
                      <a:gd name="connsiteX38" fmla="*/ 3729659 w 9563100"/>
                      <a:gd name="connsiteY38" fmla="*/ 1127760 h 1127760"/>
                      <a:gd name="connsiteX39" fmla="*/ 3326807 w 9563100"/>
                      <a:gd name="connsiteY39" fmla="*/ 1127760 h 1127760"/>
                      <a:gd name="connsiteX40" fmla="*/ 3002288 w 9563100"/>
                      <a:gd name="connsiteY40" fmla="*/ 1127760 h 1127760"/>
                      <a:gd name="connsiteX41" fmla="*/ 2364440 w 9563100"/>
                      <a:gd name="connsiteY41" fmla="*/ 1127760 h 1127760"/>
                      <a:gd name="connsiteX42" fmla="*/ 1648259 w 9563100"/>
                      <a:gd name="connsiteY42" fmla="*/ 1127760 h 1127760"/>
                      <a:gd name="connsiteX43" fmla="*/ 864936 w 9563100"/>
                      <a:gd name="connsiteY43" fmla="*/ 1127760 h 1127760"/>
                      <a:gd name="connsiteX44" fmla="*/ 0 w 9563100"/>
                      <a:gd name="connsiteY44" fmla="*/ 939796 h 1127760"/>
                      <a:gd name="connsiteX45" fmla="*/ 0 w 9563100"/>
                      <a:gd name="connsiteY45" fmla="*/ 847428 h 1127760"/>
                      <a:gd name="connsiteX46" fmla="*/ 0 w 9563100"/>
                      <a:gd name="connsiteY46" fmla="*/ 740023 h 1127760"/>
                      <a:gd name="connsiteX47" fmla="*/ 0 w 9563100"/>
                      <a:gd name="connsiteY47" fmla="*/ 625100 h 1127760"/>
                      <a:gd name="connsiteX48" fmla="*/ 0 w 9563100"/>
                      <a:gd name="connsiteY48" fmla="*/ 532732 h 1127760"/>
                      <a:gd name="connsiteX49" fmla="*/ 0 w 9563100"/>
                      <a:gd name="connsiteY49" fmla="*/ 425327 h 1127760"/>
                      <a:gd name="connsiteX50" fmla="*/ 0 w 9563100"/>
                      <a:gd name="connsiteY50" fmla="*/ 340478 h 1127760"/>
                      <a:gd name="connsiteX51" fmla="*/ 0 w 9563100"/>
                      <a:gd name="connsiteY51" fmla="*/ 187963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127760" fill="none" extrusionOk="0">
                        <a:moveTo>
                          <a:pt x="0" y="187963"/>
                        </a:moveTo>
                        <a:cubicBezTo>
                          <a:pt x="-73007" y="41417"/>
                          <a:pt x="385005" y="64969"/>
                          <a:pt x="864936" y="0"/>
                        </a:cubicBezTo>
                        <a:cubicBezTo>
                          <a:pt x="1032687" y="16391"/>
                          <a:pt x="1161355" y="-509"/>
                          <a:pt x="1267788" y="0"/>
                        </a:cubicBezTo>
                        <a:cubicBezTo>
                          <a:pt x="1356586" y="-11511"/>
                          <a:pt x="1594104" y="-27433"/>
                          <a:pt x="1827304" y="0"/>
                        </a:cubicBezTo>
                        <a:cubicBezTo>
                          <a:pt x="2087623" y="13"/>
                          <a:pt x="2368109" y="-19759"/>
                          <a:pt x="2543485" y="0"/>
                        </a:cubicBezTo>
                        <a:cubicBezTo>
                          <a:pt x="2773607" y="-21397"/>
                          <a:pt x="2968788" y="4263"/>
                          <a:pt x="3103001" y="0"/>
                        </a:cubicBezTo>
                        <a:cubicBezTo>
                          <a:pt x="3211411" y="-5972"/>
                          <a:pt x="3428161" y="14354"/>
                          <a:pt x="3740850" y="0"/>
                        </a:cubicBezTo>
                        <a:cubicBezTo>
                          <a:pt x="4024750" y="2875"/>
                          <a:pt x="4093399" y="-8640"/>
                          <a:pt x="4222033" y="0"/>
                        </a:cubicBezTo>
                        <a:cubicBezTo>
                          <a:pt x="4311839" y="10420"/>
                          <a:pt x="4579610" y="22614"/>
                          <a:pt x="4859882" y="0"/>
                        </a:cubicBezTo>
                        <a:cubicBezTo>
                          <a:pt x="5134968" y="-1851"/>
                          <a:pt x="5041957" y="-13935"/>
                          <a:pt x="5184401" y="0"/>
                        </a:cubicBezTo>
                        <a:cubicBezTo>
                          <a:pt x="5336615" y="6293"/>
                          <a:pt x="5371733" y="-1699"/>
                          <a:pt x="5508921" y="0"/>
                        </a:cubicBezTo>
                        <a:cubicBezTo>
                          <a:pt x="5818013" y="3876"/>
                          <a:pt x="5965392" y="24347"/>
                          <a:pt x="6146769" y="0"/>
                        </a:cubicBezTo>
                        <a:cubicBezTo>
                          <a:pt x="6389299" y="27582"/>
                          <a:pt x="6576307" y="-22468"/>
                          <a:pt x="6706286" y="0"/>
                        </a:cubicBezTo>
                        <a:cubicBezTo>
                          <a:pt x="6860069" y="8952"/>
                          <a:pt x="6885008" y="-10045"/>
                          <a:pt x="7030804" y="0"/>
                        </a:cubicBezTo>
                        <a:cubicBezTo>
                          <a:pt x="7146301" y="12041"/>
                          <a:pt x="7438171" y="16807"/>
                          <a:pt x="7668653" y="0"/>
                        </a:cubicBezTo>
                        <a:cubicBezTo>
                          <a:pt x="7863939" y="4986"/>
                          <a:pt x="7962383" y="7736"/>
                          <a:pt x="8071505" y="0"/>
                        </a:cubicBezTo>
                        <a:cubicBezTo>
                          <a:pt x="8204094" y="41365"/>
                          <a:pt x="8465206" y="28365"/>
                          <a:pt x="8698163" y="0"/>
                        </a:cubicBezTo>
                        <a:cubicBezTo>
                          <a:pt x="9197563" y="-9272"/>
                          <a:pt x="9511553" y="102213"/>
                          <a:pt x="9563100" y="187963"/>
                        </a:cubicBezTo>
                        <a:cubicBezTo>
                          <a:pt x="9551127" y="209405"/>
                          <a:pt x="9551667" y="254010"/>
                          <a:pt x="9563100" y="287850"/>
                        </a:cubicBezTo>
                        <a:cubicBezTo>
                          <a:pt x="9571909" y="327185"/>
                          <a:pt x="9562974" y="349764"/>
                          <a:pt x="9563100" y="402773"/>
                        </a:cubicBezTo>
                        <a:cubicBezTo>
                          <a:pt x="9561082" y="454450"/>
                          <a:pt x="9553184" y="469417"/>
                          <a:pt x="9563100" y="510177"/>
                        </a:cubicBezTo>
                        <a:cubicBezTo>
                          <a:pt x="9571377" y="548437"/>
                          <a:pt x="9542964" y="559402"/>
                          <a:pt x="9563100" y="602545"/>
                        </a:cubicBezTo>
                        <a:cubicBezTo>
                          <a:pt x="9584338" y="649372"/>
                          <a:pt x="9577314" y="685473"/>
                          <a:pt x="9563100" y="709950"/>
                        </a:cubicBezTo>
                        <a:cubicBezTo>
                          <a:pt x="9552646" y="735310"/>
                          <a:pt x="9561924" y="755060"/>
                          <a:pt x="9563100" y="794799"/>
                        </a:cubicBezTo>
                        <a:cubicBezTo>
                          <a:pt x="9562227" y="840710"/>
                          <a:pt x="9587417" y="862993"/>
                          <a:pt x="9563100" y="939796"/>
                        </a:cubicBezTo>
                        <a:cubicBezTo>
                          <a:pt x="9476066" y="1109491"/>
                          <a:pt x="9192473" y="1113078"/>
                          <a:pt x="8698163" y="1127760"/>
                        </a:cubicBezTo>
                        <a:cubicBezTo>
                          <a:pt x="8568534" y="1127163"/>
                          <a:pt x="8446003" y="1113137"/>
                          <a:pt x="8373643" y="1127760"/>
                        </a:cubicBezTo>
                        <a:cubicBezTo>
                          <a:pt x="8188642" y="1138537"/>
                          <a:pt x="7933163" y="1138033"/>
                          <a:pt x="7735795" y="1127760"/>
                        </a:cubicBezTo>
                        <a:cubicBezTo>
                          <a:pt x="7611983" y="1143526"/>
                          <a:pt x="7502952" y="1138588"/>
                          <a:pt x="7332943" y="1127760"/>
                        </a:cubicBezTo>
                        <a:cubicBezTo>
                          <a:pt x="7269242" y="1075749"/>
                          <a:pt x="6978575" y="1133145"/>
                          <a:pt x="6695095" y="1127760"/>
                        </a:cubicBezTo>
                        <a:cubicBezTo>
                          <a:pt x="6434057" y="1125278"/>
                          <a:pt x="6320956" y="1115171"/>
                          <a:pt x="5978914" y="1127760"/>
                        </a:cubicBezTo>
                        <a:cubicBezTo>
                          <a:pt x="5630450" y="1124692"/>
                          <a:pt x="5733972" y="1140277"/>
                          <a:pt x="5576062" y="1127760"/>
                        </a:cubicBezTo>
                        <a:cubicBezTo>
                          <a:pt x="5412613" y="1120968"/>
                          <a:pt x="5271778" y="1136162"/>
                          <a:pt x="5094879" y="1127760"/>
                        </a:cubicBezTo>
                        <a:cubicBezTo>
                          <a:pt x="4900354" y="1126897"/>
                          <a:pt x="4804024" y="1113086"/>
                          <a:pt x="4692027" y="1127760"/>
                        </a:cubicBezTo>
                        <a:cubicBezTo>
                          <a:pt x="4608533" y="1084657"/>
                          <a:pt x="4401243" y="1084082"/>
                          <a:pt x="4132510" y="1127760"/>
                        </a:cubicBezTo>
                        <a:cubicBezTo>
                          <a:pt x="3855142" y="1131055"/>
                          <a:pt x="3771023" y="1131670"/>
                          <a:pt x="3416330" y="1127760"/>
                        </a:cubicBezTo>
                        <a:cubicBezTo>
                          <a:pt x="3052131" y="1144193"/>
                          <a:pt x="3210567" y="1112956"/>
                          <a:pt x="3013478" y="1127760"/>
                        </a:cubicBezTo>
                        <a:cubicBezTo>
                          <a:pt x="2819976" y="1151821"/>
                          <a:pt x="2689001" y="1119137"/>
                          <a:pt x="2532295" y="1127760"/>
                        </a:cubicBezTo>
                        <a:cubicBezTo>
                          <a:pt x="2341451" y="1120664"/>
                          <a:pt x="2167974" y="1104568"/>
                          <a:pt x="1972778" y="1127760"/>
                        </a:cubicBezTo>
                        <a:cubicBezTo>
                          <a:pt x="1771080" y="1108135"/>
                          <a:pt x="1144259" y="1088332"/>
                          <a:pt x="864936" y="1127760"/>
                        </a:cubicBezTo>
                        <a:cubicBezTo>
                          <a:pt x="463597" y="1104869"/>
                          <a:pt x="96930" y="1042186"/>
                          <a:pt x="0" y="939796"/>
                        </a:cubicBezTo>
                        <a:cubicBezTo>
                          <a:pt x="-18859" y="891957"/>
                          <a:pt x="10609" y="867415"/>
                          <a:pt x="0" y="839909"/>
                        </a:cubicBezTo>
                        <a:cubicBezTo>
                          <a:pt x="-6866" y="807611"/>
                          <a:pt x="2749" y="769535"/>
                          <a:pt x="0" y="747541"/>
                        </a:cubicBezTo>
                        <a:cubicBezTo>
                          <a:pt x="-3101" y="727098"/>
                          <a:pt x="-1531" y="691984"/>
                          <a:pt x="0" y="662692"/>
                        </a:cubicBezTo>
                        <a:cubicBezTo>
                          <a:pt x="5742" y="637921"/>
                          <a:pt x="-26919" y="589240"/>
                          <a:pt x="0" y="555287"/>
                        </a:cubicBezTo>
                        <a:cubicBezTo>
                          <a:pt x="18530" y="509465"/>
                          <a:pt x="11169" y="491286"/>
                          <a:pt x="0" y="470437"/>
                        </a:cubicBezTo>
                        <a:cubicBezTo>
                          <a:pt x="-10490" y="445591"/>
                          <a:pt x="25821" y="411194"/>
                          <a:pt x="0" y="363033"/>
                        </a:cubicBezTo>
                        <a:cubicBezTo>
                          <a:pt x="-17718" y="320350"/>
                          <a:pt x="22971" y="266832"/>
                          <a:pt x="0" y="187963"/>
                        </a:cubicBezTo>
                        <a:close/>
                      </a:path>
                      <a:path w="9563100" h="1127760" stroke="0" extrusionOk="0">
                        <a:moveTo>
                          <a:pt x="0" y="187963"/>
                        </a:moveTo>
                        <a:cubicBezTo>
                          <a:pt x="22973" y="39450"/>
                          <a:pt x="352819" y="39219"/>
                          <a:pt x="864936" y="0"/>
                        </a:cubicBezTo>
                        <a:cubicBezTo>
                          <a:pt x="959413" y="-1520"/>
                          <a:pt x="1197905" y="6814"/>
                          <a:pt x="1267788" y="0"/>
                        </a:cubicBezTo>
                        <a:cubicBezTo>
                          <a:pt x="1376506" y="5023"/>
                          <a:pt x="1501871" y="4489"/>
                          <a:pt x="1670639" y="0"/>
                        </a:cubicBezTo>
                        <a:cubicBezTo>
                          <a:pt x="1857426" y="1773"/>
                          <a:pt x="2008054" y="-10584"/>
                          <a:pt x="2308488" y="0"/>
                        </a:cubicBezTo>
                        <a:cubicBezTo>
                          <a:pt x="2538702" y="9303"/>
                          <a:pt x="2815376" y="-7366"/>
                          <a:pt x="3024668" y="0"/>
                        </a:cubicBezTo>
                        <a:cubicBezTo>
                          <a:pt x="3286050" y="-17042"/>
                          <a:pt x="3312903" y="21838"/>
                          <a:pt x="3584185" y="0"/>
                        </a:cubicBezTo>
                        <a:cubicBezTo>
                          <a:pt x="3738222" y="2063"/>
                          <a:pt x="3956339" y="2468"/>
                          <a:pt x="4065369" y="0"/>
                        </a:cubicBezTo>
                        <a:cubicBezTo>
                          <a:pt x="4171413" y="6345"/>
                          <a:pt x="4317653" y="4741"/>
                          <a:pt x="4389888" y="0"/>
                        </a:cubicBezTo>
                        <a:cubicBezTo>
                          <a:pt x="4494442" y="-4779"/>
                          <a:pt x="4768464" y="-16071"/>
                          <a:pt x="4949404" y="0"/>
                        </a:cubicBezTo>
                        <a:cubicBezTo>
                          <a:pt x="5182178" y="13379"/>
                          <a:pt x="5287545" y="13260"/>
                          <a:pt x="5508921" y="0"/>
                        </a:cubicBezTo>
                        <a:cubicBezTo>
                          <a:pt x="5725090" y="-4805"/>
                          <a:pt x="5719245" y="-1930"/>
                          <a:pt x="5911772" y="0"/>
                        </a:cubicBezTo>
                        <a:cubicBezTo>
                          <a:pt x="6105126" y="3610"/>
                          <a:pt x="6110908" y="-2459"/>
                          <a:pt x="6236292" y="0"/>
                        </a:cubicBezTo>
                        <a:cubicBezTo>
                          <a:pt x="6369429" y="5770"/>
                          <a:pt x="6415571" y="-9855"/>
                          <a:pt x="6560811" y="0"/>
                        </a:cubicBezTo>
                        <a:cubicBezTo>
                          <a:pt x="6718986" y="-15050"/>
                          <a:pt x="6805331" y="-14895"/>
                          <a:pt x="6904577" y="0"/>
                        </a:cubicBezTo>
                        <a:cubicBezTo>
                          <a:pt x="7003823" y="14895"/>
                          <a:pt x="7127703" y="-18350"/>
                          <a:pt x="7276991" y="0"/>
                        </a:cubicBezTo>
                        <a:cubicBezTo>
                          <a:pt x="7446544" y="16477"/>
                          <a:pt x="7632730" y="-17273"/>
                          <a:pt x="7758176" y="0"/>
                        </a:cubicBezTo>
                        <a:cubicBezTo>
                          <a:pt x="7949518" y="9243"/>
                          <a:pt x="8036177" y="7198"/>
                          <a:pt x="8161028" y="0"/>
                        </a:cubicBezTo>
                        <a:cubicBezTo>
                          <a:pt x="8260478" y="-1761"/>
                          <a:pt x="8454000" y="34798"/>
                          <a:pt x="8698163" y="0"/>
                        </a:cubicBezTo>
                        <a:cubicBezTo>
                          <a:pt x="9226606" y="-3304"/>
                          <a:pt x="9550246" y="82197"/>
                          <a:pt x="9563100" y="187963"/>
                        </a:cubicBezTo>
                        <a:cubicBezTo>
                          <a:pt x="9571412" y="235708"/>
                          <a:pt x="9586373" y="264952"/>
                          <a:pt x="9563100" y="310405"/>
                        </a:cubicBezTo>
                        <a:cubicBezTo>
                          <a:pt x="9545199" y="360405"/>
                          <a:pt x="9554111" y="403112"/>
                          <a:pt x="9563100" y="432846"/>
                        </a:cubicBezTo>
                        <a:cubicBezTo>
                          <a:pt x="9578295" y="466626"/>
                          <a:pt x="9564916" y="502698"/>
                          <a:pt x="9563100" y="525214"/>
                        </a:cubicBezTo>
                        <a:cubicBezTo>
                          <a:pt x="9558783" y="550623"/>
                          <a:pt x="9570485" y="594452"/>
                          <a:pt x="9563100" y="640137"/>
                        </a:cubicBezTo>
                        <a:cubicBezTo>
                          <a:pt x="9548201" y="681399"/>
                          <a:pt x="9559460" y="700851"/>
                          <a:pt x="9563100" y="724986"/>
                        </a:cubicBezTo>
                        <a:cubicBezTo>
                          <a:pt x="9574476" y="752701"/>
                          <a:pt x="9583006" y="791588"/>
                          <a:pt x="9563100" y="847428"/>
                        </a:cubicBezTo>
                        <a:cubicBezTo>
                          <a:pt x="9539558" y="894618"/>
                          <a:pt x="9580068" y="902733"/>
                          <a:pt x="9563100" y="939796"/>
                        </a:cubicBezTo>
                        <a:cubicBezTo>
                          <a:pt x="9558781" y="1088845"/>
                          <a:pt x="9254267" y="1138764"/>
                          <a:pt x="8698163" y="1127760"/>
                        </a:cubicBezTo>
                        <a:cubicBezTo>
                          <a:pt x="8454022" y="1109489"/>
                          <a:pt x="8361460" y="1120917"/>
                          <a:pt x="8138646" y="1127760"/>
                        </a:cubicBezTo>
                        <a:cubicBezTo>
                          <a:pt x="7957477" y="1135048"/>
                          <a:pt x="7768734" y="1112040"/>
                          <a:pt x="7657463" y="1127760"/>
                        </a:cubicBezTo>
                        <a:cubicBezTo>
                          <a:pt x="7540240" y="1134802"/>
                          <a:pt x="7131731" y="1137714"/>
                          <a:pt x="6941282" y="1127760"/>
                        </a:cubicBezTo>
                        <a:cubicBezTo>
                          <a:pt x="6742326" y="1133728"/>
                          <a:pt x="6687127" y="1128312"/>
                          <a:pt x="6616763" y="1127760"/>
                        </a:cubicBezTo>
                        <a:cubicBezTo>
                          <a:pt x="6539776" y="1136225"/>
                          <a:pt x="6403158" y="1132777"/>
                          <a:pt x="6213911" y="1127760"/>
                        </a:cubicBezTo>
                        <a:cubicBezTo>
                          <a:pt x="5984702" y="1147192"/>
                          <a:pt x="5827899" y="1135475"/>
                          <a:pt x="5654395" y="1127760"/>
                        </a:cubicBezTo>
                        <a:cubicBezTo>
                          <a:pt x="5428452" y="1133105"/>
                          <a:pt x="5397261" y="1115288"/>
                          <a:pt x="5173211" y="1127760"/>
                        </a:cubicBezTo>
                        <a:cubicBezTo>
                          <a:pt x="4977229" y="1143364"/>
                          <a:pt x="4877003" y="1137874"/>
                          <a:pt x="4770359" y="1127760"/>
                        </a:cubicBezTo>
                        <a:cubicBezTo>
                          <a:pt x="4610813" y="1141455"/>
                          <a:pt x="4505221" y="1136783"/>
                          <a:pt x="4405107" y="1127760"/>
                        </a:cubicBezTo>
                        <a:cubicBezTo>
                          <a:pt x="4304993" y="1118737"/>
                          <a:pt x="4130348" y="1127661"/>
                          <a:pt x="4054178" y="1127760"/>
                        </a:cubicBezTo>
                        <a:cubicBezTo>
                          <a:pt x="3971925" y="1123731"/>
                          <a:pt x="3810688" y="1120251"/>
                          <a:pt x="3729659" y="1127760"/>
                        </a:cubicBezTo>
                        <a:cubicBezTo>
                          <a:pt x="3611759" y="1115489"/>
                          <a:pt x="3533919" y="1134757"/>
                          <a:pt x="3326807" y="1127760"/>
                        </a:cubicBezTo>
                        <a:cubicBezTo>
                          <a:pt x="3244590" y="1134847"/>
                          <a:pt x="3150221" y="1125229"/>
                          <a:pt x="3002288" y="1127760"/>
                        </a:cubicBezTo>
                        <a:cubicBezTo>
                          <a:pt x="2898845" y="1192757"/>
                          <a:pt x="2592964" y="1130727"/>
                          <a:pt x="2364440" y="1127760"/>
                        </a:cubicBezTo>
                        <a:cubicBezTo>
                          <a:pt x="2085275" y="1126470"/>
                          <a:pt x="1966137" y="1147403"/>
                          <a:pt x="1648259" y="1127760"/>
                        </a:cubicBezTo>
                        <a:cubicBezTo>
                          <a:pt x="1346402" y="1126158"/>
                          <a:pt x="1203954" y="1154295"/>
                          <a:pt x="864936" y="1127760"/>
                        </a:cubicBezTo>
                        <a:cubicBezTo>
                          <a:pt x="317678" y="1109238"/>
                          <a:pt x="65592" y="1059970"/>
                          <a:pt x="0" y="939796"/>
                        </a:cubicBezTo>
                        <a:cubicBezTo>
                          <a:pt x="-2159" y="909084"/>
                          <a:pt x="-3446" y="876607"/>
                          <a:pt x="0" y="847428"/>
                        </a:cubicBezTo>
                        <a:cubicBezTo>
                          <a:pt x="6005" y="820883"/>
                          <a:pt x="-8260" y="776508"/>
                          <a:pt x="0" y="740023"/>
                        </a:cubicBezTo>
                        <a:cubicBezTo>
                          <a:pt x="18405" y="706765"/>
                          <a:pt x="-18961" y="670968"/>
                          <a:pt x="0" y="625100"/>
                        </a:cubicBezTo>
                        <a:cubicBezTo>
                          <a:pt x="18247" y="574123"/>
                          <a:pt x="5888" y="549720"/>
                          <a:pt x="0" y="532732"/>
                        </a:cubicBezTo>
                        <a:cubicBezTo>
                          <a:pt x="-5327" y="515848"/>
                          <a:pt x="-12728" y="470666"/>
                          <a:pt x="0" y="425327"/>
                        </a:cubicBezTo>
                        <a:cubicBezTo>
                          <a:pt x="13195" y="377124"/>
                          <a:pt x="10312" y="364726"/>
                          <a:pt x="0" y="340478"/>
                        </a:cubicBezTo>
                        <a:cubicBezTo>
                          <a:pt x="-8914" y="303716"/>
                          <a:pt x="12918" y="263151"/>
                          <a:pt x="0" y="187963"/>
                        </a:cubicBezTo>
                        <a:close/>
                      </a:path>
                      <a:path w="9563100" h="1127760" fill="none" stroke="0" extrusionOk="0">
                        <a:moveTo>
                          <a:pt x="0" y="187963"/>
                        </a:moveTo>
                        <a:cubicBezTo>
                          <a:pt x="-28977" y="77566"/>
                          <a:pt x="394677" y="-67088"/>
                          <a:pt x="864936" y="0"/>
                        </a:cubicBezTo>
                        <a:cubicBezTo>
                          <a:pt x="1027268" y="4981"/>
                          <a:pt x="1168601" y="26152"/>
                          <a:pt x="1267788" y="0"/>
                        </a:cubicBezTo>
                        <a:cubicBezTo>
                          <a:pt x="1342019" y="-21680"/>
                          <a:pt x="1578719" y="-5223"/>
                          <a:pt x="1827304" y="0"/>
                        </a:cubicBezTo>
                        <a:cubicBezTo>
                          <a:pt x="2090666" y="33571"/>
                          <a:pt x="2291535" y="34563"/>
                          <a:pt x="2543485" y="0"/>
                        </a:cubicBezTo>
                        <a:cubicBezTo>
                          <a:pt x="2779994" y="-19509"/>
                          <a:pt x="2969963" y="16243"/>
                          <a:pt x="3103001" y="0"/>
                        </a:cubicBezTo>
                        <a:cubicBezTo>
                          <a:pt x="3220602" y="34316"/>
                          <a:pt x="3453777" y="-32755"/>
                          <a:pt x="3740850" y="0"/>
                        </a:cubicBezTo>
                        <a:cubicBezTo>
                          <a:pt x="4026401" y="22100"/>
                          <a:pt x="4098829" y="97"/>
                          <a:pt x="4222033" y="0"/>
                        </a:cubicBezTo>
                        <a:cubicBezTo>
                          <a:pt x="4363141" y="37078"/>
                          <a:pt x="4601569" y="-51823"/>
                          <a:pt x="4859882" y="0"/>
                        </a:cubicBezTo>
                        <a:cubicBezTo>
                          <a:pt x="5127094" y="-16962"/>
                          <a:pt x="5020316" y="1971"/>
                          <a:pt x="5184401" y="0"/>
                        </a:cubicBezTo>
                        <a:cubicBezTo>
                          <a:pt x="5333225" y="-402"/>
                          <a:pt x="5369419" y="703"/>
                          <a:pt x="5508921" y="0"/>
                        </a:cubicBezTo>
                        <a:cubicBezTo>
                          <a:pt x="5689512" y="-22505"/>
                          <a:pt x="5945577" y="-21514"/>
                          <a:pt x="6146769" y="0"/>
                        </a:cubicBezTo>
                        <a:cubicBezTo>
                          <a:pt x="6270746" y="-14066"/>
                          <a:pt x="6580192" y="19287"/>
                          <a:pt x="6706286" y="0"/>
                        </a:cubicBezTo>
                        <a:cubicBezTo>
                          <a:pt x="6823660" y="15162"/>
                          <a:pt x="6935247" y="-7565"/>
                          <a:pt x="7030804" y="0"/>
                        </a:cubicBezTo>
                        <a:cubicBezTo>
                          <a:pt x="7155513" y="-9840"/>
                          <a:pt x="7458890" y="10528"/>
                          <a:pt x="7668653" y="0"/>
                        </a:cubicBezTo>
                        <a:cubicBezTo>
                          <a:pt x="7887799" y="14362"/>
                          <a:pt x="7937226" y="4452"/>
                          <a:pt x="8071505" y="0"/>
                        </a:cubicBezTo>
                        <a:cubicBezTo>
                          <a:pt x="8128213" y="-4748"/>
                          <a:pt x="8459211" y="-17548"/>
                          <a:pt x="8698163" y="0"/>
                        </a:cubicBezTo>
                        <a:cubicBezTo>
                          <a:pt x="9194050" y="-6"/>
                          <a:pt x="9539235" y="76054"/>
                          <a:pt x="9563100" y="187963"/>
                        </a:cubicBezTo>
                        <a:cubicBezTo>
                          <a:pt x="9556492" y="212844"/>
                          <a:pt x="9552281" y="249211"/>
                          <a:pt x="9563100" y="287850"/>
                        </a:cubicBezTo>
                        <a:cubicBezTo>
                          <a:pt x="9573527" y="327632"/>
                          <a:pt x="9571347" y="350797"/>
                          <a:pt x="9563100" y="402773"/>
                        </a:cubicBezTo>
                        <a:cubicBezTo>
                          <a:pt x="9558391" y="452987"/>
                          <a:pt x="9552019" y="468285"/>
                          <a:pt x="9563100" y="510177"/>
                        </a:cubicBezTo>
                        <a:cubicBezTo>
                          <a:pt x="9577355" y="555340"/>
                          <a:pt x="9544324" y="554645"/>
                          <a:pt x="9563100" y="602545"/>
                        </a:cubicBezTo>
                        <a:cubicBezTo>
                          <a:pt x="9579745" y="645654"/>
                          <a:pt x="9573752" y="683734"/>
                          <a:pt x="9563100" y="709950"/>
                        </a:cubicBezTo>
                        <a:cubicBezTo>
                          <a:pt x="9553932" y="739926"/>
                          <a:pt x="9554621" y="756691"/>
                          <a:pt x="9563100" y="794799"/>
                        </a:cubicBezTo>
                        <a:cubicBezTo>
                          <a:pt x="9563207" y="836521"/>
                          <a:pt x="9573977" y="863802"/>
                          <a:pt x="9563100" y="939796"/>
                        </a:cubicBezTo>
                        <a:cubicBezTo>
                          <a:pt x="9548892" y="1057605"/>
                          <a:pt x="9112090" y="1176565"/>
                          <a:pt x="8698163" y="1127760"/>
                        </a:cubicBezTo>
                        <a:cubicBezTo>
                          <a:pt x="8572966" y="1121162"/>
                          <a:pt x="8447052" y="1128024"/>
                          <a:pt x="8373643" y="1127760"/>
                        </a:cubicBezTo>
                        <a:cubicBezTo>
                          <a:pt x="8098190" y="1105749"/>
                          <a:pt x="7940667" y="1098418"/>
                          <a:pt x="7735795" y="1127760"/>
                        </a:cubicBezTo>
                        <a:cubicBezTo>
                          <a:pt x="7597592" y="1146135"/>
                          <a:pt x="7490802" y="1108096"/>
                          <a:pt x="7332943" y="1127760"/>
                        </a:cubicBezTo>
                        <a:cubicBezTo>
                          <a:pt x="7284518" y="1143951"/>
                          <a:pt x="6983586" y="1101662"/>
                          <a:pt x="6695095" y="1127760"/>
                        </a:cubicBezTo>
                        <a:cubicBezTo>
                          <a:pt x="6403678" y="1107626"/>
                          <a:pt x="6332171" y="1132001"/>
                          <a:pt x="5978914" y="1127760"/>
                        </a:cubicBezTo>
                        <a:cubicBezTo>
                          <a:pt x="5629460" y="1130425"/>
                          <a:pt x="5736676" y="1130495"/>
                          <a:pt x="5576062" y="1127760"/>
                        </a:cubicBezTo>
                        <a:cubicBezTo>
                          <a:pt x="5429534" y="1103073"/>
                          <a:pt x="5247947" y="1111673"/>
                          <a:pt x="5094879" y="1127760"/>
                        </a:cubicBezTo>
                        <a:cubicBezTo>
                          <a:pt x="4933462" y="1134618"/>
                          <a:pt x="4793740" y="1137355"/>
                          <a:pt x="4692027" y="1127760"/>
                        </a:cubicBezTo>
                        <a:cubicBezTo>
                          <a:pt x="4574981" y="1150583"/>
                          <a:pt x="4348255" y="1110870"/>
                          <a:pt x="4132510" y="1127760"/>
                        </a:cubicBezTo>
                        <a:cubicBezTo>
                          <a:pt x="3864472" y="1140044"/>
                          <a:pt x="3743784" y="1140350"/>
                          <a:pt x="3416330" y="1127760"/>
                        </a:cubicBezTo>
                        <a:cubicBezTo>
                          <a:pt x="3067782" y="1097258"/>
                          <a:pt x="3189615" y="1143232"/>
                          <a:pt x="3013478" y="1127760"/>
                        </a:cubicBezTo>
                        <a:cubicBezTo>
                          <a:pt x="2832923" y="1126012"/>
                          <a:pt x="2667526" y="1097759"/>
                          <a:pt x="2532295" y="1127760"/>
                        </a:cubicBezTo>
                        <a:cubicBezTo>
                          <a:pt x="2387136" y="1135901"/>
                          <a:pt x="2138584" y="1108594"/>
                          <a:pt x="1972778" y="1127760"/>
                        </a:cubicBezTo>
                        <a:cubicBezTo>
                          <a:pt x="1739633" y="1162141"/>
                          <a:pt x="1200339" y="1121763"/>
                          <a:pt x="864936" y="1127760"/>
                        </a:cubicBezTo>
                        <a:cubicBezTo>
                          <a:pt x="474492" y="1106454"/>
                          <a:pt x="83416" y="1041149"/>
                          <a:pt x="0" y="939796"/>
                        </a:cubicBezTo>
                        <a:cubicBezTo>
                          <a:pt x="-11724" y="887701"/>
                          <a:pt x="10763" y="866273"/>
                          <a:pt x="0" y="839909"/>
                        </a:cubicBezTo>
                        <a:cubicBezTo>
                          <a:pt x="-10214" y="815435"/>
                          <a:pt x="7537" y="771655"/>
                          <a:pt x="0" y="747541"/>
                        </a:cubicBezTo>
                        <a:cubicBezTo>
                          <a:pt x="-1927" y="728933"/>
                          <a:pt x="4389" y="686595"/>
                          <a:pt x="0" y="662692"/>
                        </a:cubicBezTo>
                        <a:cubicBezTo>
                          <a:pt x="-3464" y="629004"/>
                          <a:pt x="-15946" y="594251"/>
                          <a:pt x="0" y="555287"/>
                        </a:cubicBezTo>
                        <a:cubicBezTo>
                          <a:pt x="21544" y="511090"/>
                          <a:pt x="10249" y="492466"/>
                          <a:pt x="0" y="470437"/>
                        </a:cubicBezTo>
                        <a:cubicBezTo>
                          <a:pt x="-15570" y="460104"/>
                          <a:pt x="17670" y="404841"/>
                          <a:pt x="0" y="363033"/>
                        </a:cubicBezTo>
                        <a:cubicBezTo>
                          <a:pt x="-15531" y="310805"/>
                          <a:pt x="13095" y="246663"/>
                          <a:pt x="0" y="1879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a:solidFill>
                  <a:srgbClr val="C71A29"/>
                </a:solidFill>
                <a:latin typeface="Cambria" panose="02040503050406030204" pitchFamily="18" charset="0"/>
                <a:ea typeface="Cambria" panose="02040503050406030204" pitchFamily="18" charset="0"/>
                <a:cs typeface="Calibri" panose="020F0502020204030204" pitchFamily="34" charset="0"/>
              </a:rPr>
              <a:t>Dấu hiệu: Xuất hiện mùi khét, chuyển màu nâu đen trên chảo</a:t>
            </a:r>
            <a:endParaRPr kumimoji="0" lang="vi-VN" sz="3600" b="1"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098" name="Picture 2" descr="Những điều cấm kỵ khi dùng dầu mỡ">
            <a:extLst>
              <a:ext uri="{FF2B5EF4-FFF2-40B4-BE49-F238E27FC236}">
                <a16:creationId xmlns:a16="http://schemas.microsoft.com/office/drawing/2014/main" id="{5DBED061-206E-2124-DD53-2A25DBBF9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1477963"/>
            <a:ext cx="6286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8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2F0744F-0847-B742-D451-97D869BF7472}"/>
              </a:ext>
            </a:extLst>
          </p:cNvPr>
          <p:cNvSpPr/>
          <p:nvPr/>
        </p:nvSpPr>
        <p:spPr>
          <a:xfrm>
            <a:off x="2733040" y="460938"/>
            <a:ext cx="7091680" cy="76842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prstClr val="black"/>
                </a:solidFill>
                <a:latin typeface="Calibri" panose="020F0502020204030204" pitchFamily="34" charset="0"/>
                <a:ea typeface="Calibri" panose="020F0502020204030204" pitchFamily="34" charset="0"/>
                <a:cs typeface="Calibri" panose="020F0502020204030204" pitchFamily="34" charset="0"/>
              </a:rPr>
              <a:t>Nước chè để lâu bị thiu</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descr="Vì sao nước trà sau pha lại chuyển sang màu đỏ khi để lâu?">
            <a:extLst>
              <a:ext uri="{FF2B5EF4-FFF2-40B4-BE49-F238E27FC236}">
                <a16:creationId xmlns:a16="http://schemas.microsoft.com/office/drawing/2014/main" id="{E435102F-D9A0-5D94-94A9-6B718B8B0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560" y="1481773"/>
            <a:ext cx="5659120" cy="360977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12">
            <a:extLst>
              <a:ext uri="{FF2B5EF4-FFF2-40B4-BE49-F238E27FC236}">
                <a16:creationId xmlns:a16="http://schemas.microsoft.com/office/drawing/2014/main" id="{6E06EC1A-E2C8-62A1-AD74-78E778F846F6}"/>
              </a:ext>
            </a:extLst>
          </p:cNvPr>
          <p:cNvSpPr/>
          <p:nvPr/>
        </p:nvSpPr>
        <p:spPr>
          <a:xfrm>
            <a:off x="1587500" y="5242560"/>
            <a:ext cx="9563100" cy="125984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563100"/>
                      <a:gd name="connsiteY0" fmla="*/ 209977 h 1259840"/>
                      <a:gd name="connsiteX1" fmla="*/ 864936 w 9563100"/>
                      <a:gd name="connsiteY1" fmla="*/ 0 h 1259840"/>
                      <a:gd name="connsiteX2" fmla="*/ 1267788 w 9563100"/>
                      <a:gd name="connsiteY2" fmla="*/ 0 h 1259840"/>
                      <a:gd name="connsiteX3" fmla="*/ 1827304 w 9563100"/>
                      <a:gd name="connsiteY3" fmla="*/ 0 h 1259840"/>
                      <a:gd name="connsiteX4" fmla="*/ 2543485 w 9563100"/>
                      <a:gd name="connsiteY4" fmla="*/ 0 h 1259840"/>
                      <a:gd name="connsiteX5" fmla="*/ 3103001 w 9563100"/>
                      <a:gd name="connsiteY5" fmla="*/ 0 h 1259840"/>
                      <a:gd name="connsiteX6" fmla="*/ 3740850 w 9563100"/>
                      <a:gd name="connsiteY6" fmla="*/ 0 h 1259840"/>
                      <a:gd name="connsiteX7" fmla="*/ 4222033 w 9563100"/>
                      <a:gd name="connsiteY7" fmla="*/ 0 h 1259840"/>
                      <a:gd name="connsiteX8" fmla="*/ 4859882 w 9563100"/>
                      <a:gd name="connsiteY8" fmla="*/ 0 h 1259840"/>
                      <a:gd name="connsiteX9" fmla="*/ 5184401 w 9563100"/>
                      <a:gd name="connsiteY9" fmla="*/ 0 h 1259840"/>
                      <a:gd name="connsiteX10" fmla="*/ 5508921 w 9563100"/>
                      <a:gd name="connsiteY10" fmla="*/ 0 h 1259840"/>
                      <a:gd name="connsiteX11" fmla="*/ 6146769 w 9563100"/>
                      <a:gd name="connsiteY11" fmla="*/ 0 h 1259840"/>
                      <a:gd name="connsiteX12" fmla="*/ 6706286 w 9563100"/>
                      <a:gd name="connsiteY12" fmla="*/ 0 h 1259840"/>
                      <a:gd name="connsiteX13" fmla="*/ 7030804 w 9563100"/>
                      <a:gd name="connsiteY13" fmla="*/ 0 h 1259840"/>
                      <a:gd name="connsiteX14" fmla="*/ 7668653 w 9563100"/>
                      <a:gd name="connsiteY14" fmla="*/ 0 h 1259840"/>
                      <a:gd name="connsiteX15" fmla="*/ 8071505 w 9563100"/>
                      <a:gd name="connsiteY15" fmla="*/ 0 h 1259840"/>
                      <a:gd name="connsiteX16" fmla="*/ 8698163 w 9563100"/>
                      <a:gd name="connsiteY16" fmla="*/ 0 h 1259840"/>
                      <a:gd name="connsiteX17" fmla="*/ 9563100 w 9563100"/>
                      <a:gd name="connsiteY17" fmla="*/ 209977 h 1259840"/>
                      <a:gd name="connsiteX18" fmla="*/ 9563100 w 9563100"/>
                      <a:gd name="connsiteY18" fmla="*/ 321562 h 1259840"/>
                      <a:gd name="connsiteX19" fmla="*/ 9563100 w 9563100"/>
                      <a:gd name="connsiteY19" fmla="*/ 449944 h 1259840"/>
                      <a:gd name="connsiteX20" fmla="*/ 9563100 w 9563100"/>
                      <a:gd name="connsiteY20" fmla="*/ 569928 h 1259840"/>
                      <a:gd name="connsiteX21" fmla="*/ 9563100 w 9563100"/>
                      <a:gd name="connsiteY21" fmla="*/ 673114 h 1259840"/>
                      <a:gd name="connsiteX22" fmla="*/ 9563100 w 9563100"/>
                      <a:gd name="connsiteY22" fmla="*/ 793097 h 1259840"/>
                      <a:gd name="connsiteX23" fmla="*/ 9563100 w 9563100"/>
                      <a:gd name="connsiteY23" fmla="*/ 887884 h 1259840"/>
                      <a:gd name="connsiteX24" fmla="*/ 9563100 w 9563100"/>
                      <a:gd name="connsiteY24" fmla="*/ 1049862 h 1259840"/>
                      <a:gd name="connsiteX25" fmla="*/ 8698163 w 9563100"/>
                      <a:gd name="connsiteY25" fmla="*/ 1259840 h 1259840"/>
                      <a:gd name="connsiteX26" fmla="*/ 8373643 w 9563100"/>
                      <a:gd name="connsiteY26" fmla="*/ 1259840 h 1259840"/>
                      <a:gd name="connsiteX27" fmla="*/ 7735795 w 9563100"/>
                      <a:gd name="connsiteY27" fmla="*/ 1259840 h 1259840"/>
                      <a:gd name="connsiteX28" fmla="*/ 7332943 w 9563100"/>
                      <a:gd name="connsiteY28" fmla="*/ 1259840 h 1259840"/>
                      <a:gd name="connsiteX29" fmla="*/ 6695095 w 9563100"/>
                      <a:gd name="connsiteY29" fmla="*/ 1259840 h 1259840"/>
                      <a:gd name="connsiteX30" fmla="*/ 5978914 w 9563100"/>
                      <a:gd name="connsiteY30" fmla="*/ 1259840 h 1259840"/>
                      <a:gd name="connsiteX31" fmla="*/ 5576062 w 9563100"/>
                      <a:gd name="connsiteY31" fmla="*/ 1259840 h 1259840"/>
                      <a:gd name="connsiteX32" fmla="*/ 5094879 w 9563100"/>
                      <a:gd name="connsiteY32" fmla="*/ 1259840 h 1259840"/>
                      <a:gd name="connsiteX33" fmla="*/ 4692027 w 9563100"/>
                      <a:gd name="connsiteY33" fmla="*/ 1259840 h 1259840"/>
                      <a:gd name="connsiteX34" fmla="*/ 4132510 w 9563100"/>
                      <a:gd name="connsiteY34" fmla="*/ 1259840 h 1259840"/>
                      <a:gd name="connsiteX35" fmla="*/ 3416330 w 9563100"/>
                      <a:gd name="connsiteY35" fmla="*/ 1259840 h 1259840"/>
                      <a:gd name="connsiteX36" fmla="*/ 3013478 w 9563100"/>
                      <a:gd name="connsiteY36" fmla="*/ 1259840 h 1259840"/>
                      <a:gd name="connsiteX37" fmla="*/ 2532295 w 9563100"/>
                      <a:gd name="connsiteY37" fmla="*/ 1259840 h 1259840"/>
                      <a:gd name="connsiteX38" fmla="*/ 1972778 w 9563100"/>
                      <a:gd name="connsiteY38" fmla="*/ 1259840 h 1259840"/>
                      <a:gd name="connsiteX39" fmla="*/ 864936 w 9563100"/>
                      <a:gd name="connsiteY39" fmla="*/ 1259840 h 1259840"/>
                      <a:gd name="connsiteX40" fmla="*/ 0 w 9563100"/>
                      <a:gd name="connsiteY40" fmla="*/ 1049862 h 1259840"/>
                      <a:gd name="connsiteX41" fmla="*/ 0 w 9563100"/>
                      <a:gd name="connsiteY41" fmla="*/ 938277 h 1259840"/>
                      <a:gd name="connsiteX42" fmla="*/ 0 w 9563100"/>
                      <a:gd name="connsiteY42" fmla="*/ 835091 h 1259840"/>
                      <a:gd name="connsiteX43" fmla="*/ 0 w 9563100"/>
                      <a:gd name="connsiteY43" fmla="*/ 740304 h 1259840"/>
                      <a:gd name="connsiteX44" fmla="*/ 0 w 9563100"/>
                      <a:gd name="connsiteY44" fmla="*/ 620321 h 1259840"/>
                      <a:gd name="connsiteX45" fmla="*/ 0 w 9563100"/>
                      <a:gd name="connsiteY45" fmla="*/ 525534 h 1259840"/>
                      <a:gd name="connsiteX46" fmla="*/ 0 w 9563100"/>
                      <a:gd name="connsiteY46" fmla="*/ 405550 h 1259840"/>
                      <a:gd name="connsiteX47" fmla="*/ 0 w 9563100"/>
                      <a:gd name="connsiteY47" fmla="*/ 209977 h 1259840"/>
                      <a:gd name="connsiteX0" fmla="*/ 0 w 9563100"/>
                      <a:gd name="connsiteY0" fmla="*/ 209977 h 1259840"/>
                      <a:gd name="connsiteX1" fmla="*/ 864936 w 9563100"/>
                      <a:gd name="connsiteY1" fmla="*/ 0 h 1259840"/>
                      <a:gd name="connsiteX2" fmla="*/ 1267788 w 9563100"/>
                      <a:gd name="connsiteY2" fmla="*/ 0 h 1259840"/>
                      <a:gd name="connsiteX3" fmla="*/ 1670639 w 9563100"/>
                      <a:gd name="connsiteY3" fmla="*/ 0 h 1259840"/>
                      <a:gd name="connsiteX4" fmla="*/ 2308488 w 9563100"/>
                      <a:gd name="connsiteY4" fmla="*/ 0 h 1259840"/>
                      <a:gd name="connsiteX5" fmla="*/ 3024668 w 9563100"/>
                      <a:gd name="connsiteY5" fmla="*/ 0 h 1259840"/>
                      <a:gd name="connsiteX6" fmla="*/ 3584185 w 9563100"/>
                      <a:gd name="connsiteY6" fmla="*/ 0 h 1259840"/>
                      <a:gd name="connsiteX7" fmla="*/ 4065369 w 9563100"/>
                      <a:gd name="connsiteY7" fmla="*/ 0 h 1259840"/>
                      <a:gd name="connsiteX8" fmla="*/ 4389888 w 9563100"/>
                      <a:gd name="connsiteY8" fmla="*/ 0 h 1259840"/>
                      <a:gd name="connsiteX9" fmla="*/ 4949404 w 9563100"/>
                      <a:gd name="connsiteY9" fmla="*/ 0 h 1259840"/>
                      <a:gd name="connsiteX10" fmla="*/ 5508921 w 9563100"/>
                      <a:gd name="connsiteY10" fmla="*/ 0 h 1259840"/>
                      <a:gd name="connsiteX11" fmla="*/ 5911772 w 9563100"/>
                      <a:gd name="connsiteY11" fmla="*/ 0 h 1259840"/>
                      <a:gd name="connsiteX12" fmla="*/ 6236292 w 9563100"/>
                      <a:gd name="connsiteY12" fmla="*/ 0 h 1259840"/>
                      <a:gd name="connsiteX13" fmla="*/ 6560811 w 9563100"/>
                      <a:gd name="connsiteY13" fmla="*/ 0 h 1259840"/>
                      <a:gd name="connsiteX14" fmla="*/ 6904577 w 9563100"/>
                      <a:gd name="connsiteY14" fmla="*/ 0 h 1259840"/>
                      <a:gd name="connsiteX15" fmla="*/ 7276991 w 9563100"/>
                      <a:gd name="connsiteY15" fmla="*/ 0 h 1259840"/>
                      <a:gd name="connsiteX16" fmla="*/ 7758176 w 9563100"/>
                      <a:gd name="connsiteY16" fmla="*/ 0 h 1259840"/>
                      <a:gd name="connsiteX17" fmla="*/ 8161028 w 9563100"/>
                      <a:gd name="connsiteY17" fmla="*/ 0 h 1259840"/>
                      <a:gd name="connsiteX18" fmla="*/ 8698163 w 9563100"/>
                      <a:gd name="connsiteY18" fmla="*/ 0 h 1259840"/>
                      <a:gd name="connsiteX19" fmla="*/ 9563100 w 9563100"/>
                      <a:gd name="connsiteY19" fmla="*/ 209977 h 1259840"/>
                      <a:gd name="connsiteX20" fmla="*/ 9563100 w 9563100"/>
                      <a:gd name="connsiteY20" fmla="*/ 346758 h 1259840"/>
                      <a:gd name="connsiteX21" fmla="*/ 9563100 w 9563100"/>
                      <a:gd name="connsiteY21" fmla="*/ 483540 h 1259840"/>
                      <a:gd name="connsiteX22" fmla="*/ 9563100 w 9563100"/>
                      <a:gd name="connsiteY22" fmla="*/ 586725 h 1259840"/>
                      <a:gd name="connsiteX23" fmla="*/ 9563100 w 9563100"/>
                      <a:gd name="connsiteY23" fmla="*/ 715108 h 1259840"/>
                      <a:gd name="connsiteX24" fmla="*/ 9563100 w 9563100"/>
                      <a:gd name="connsiteY24" fmla="*/ 809895 h 1259840"/>
                      <a:gd name="connsiteX25" fmla="*/ 9563100 w 9563100"/>
                      <a:gd name="connsiteY25" fmla="*/ 946676 h 1259840"/>
                      <a:gd name="connsiteX26" fmla="*/ 9563100 w 9563100"/>
                      <a:gd name="connsiteY26" fmla="*/ 1049862 h 1259840"/>
                      <a:gd name="connsiteX27" fmla="*/ 8698163 w 9563100"/>
                      <a:gd name="connsiteY27" fmla="*/ 1259840 h 1259840"/>
                      <a:gd name="connsiteX28" fmla="*/ 8138646 w 9563100"/>
                      <a:gd name="connsiteY28" fmla="*/ 1259840 h 1259840"/>
                      <a:gd name="connsiteX29" fmla="*/ 7657463 w 9563100"/>
                      <a:gd name="connsiteY29" fmla="*/ 1259840 h 1259840"/>
                      <a:gd name="connsiteX30" fmla="*/ 6941282 w 9563100"/>
                      <a:gd name="connsiteY30" fmla="*/ 1259840 h 1259840"/>
                      <a:gd name="connsiteX31" fmla="*/ 6616763 w 9563100"/>
                      <a:gd name="connsiteY31" fmla="*/ 1259840 h 1259840"/>
                      <a:gd name="connsiteX32" fmla="*/ 6213911 w 9563100"/>
                      <a:gd name="connsiteY32" fmla="*/ 1259840 h 1259840"/>
                      <a:gd name="connsiteX33" fmla="*/ 5654395 w 9563100"/>
                      <a:gd name="connsiteY33" fmla="*/ 1259840 h 1259840"/>
                      <a:gd name="connsiteX34" fmla="*/ 5173211 w 9563100"/>
                      <a:gd name="connsiteY34" fmla="*/ 1259840 h 1259840"/>
                      <a:gd name="connsiteX35" fmla="*/ 4770359 w 9563100"/>
                      <a:gd name="connsiteY35" fmla="*/ 1259840 h 1259840"/>
                      <a:gd name="connsiteX36" fmla="*/ 4405107 w 9563100"/>
                      <a:gd name="connsiteY36" fmla="*/ 1259840 h 1259840"/>
                      <a:gd name="connsiteX37" fmla="*/ 4054178 w 9563100"/>
                      <a:gd name="connsiteY37" fmla="*/ 1259840 h 1259840"/>
                      <a:gd name="connsiteX38" fmla="*/ 3729659 w 9563100"/>
                      <a:gd name="connsiteY38" fmla="*/ 1259840 h 1259840"/>
                      <a:gd name="connsiteX39" fmla="*/ 3326807 w 9563100"/>
                      <a:gd name="connsiteY39" fmla="*/ 1259840 h 1259840"/>
                      <a:gd name="connsiteX40" fmla="*/ 3002288 w 9563100"/>
                      <a:gd name="connsiteY40" fmla="*/ 1259840 h 1259840"/>
                      <a:gd name="connsiteX41" fmla="*/ 2364440 w 9563100"/>
                      <a:gd name="connsiteY41" fmla="*/ 1259840 h 1259840"/>
                      <a:gd name="connsiteX42" fmla="*/ 1648259 w 9563100"/>
                      <a:gd name="connsiteY42" fmla="*/ 1259840 h 1259840"/>
                      <a:gd name="connsiteX43" fmla="*/ 864936 w 9563100"/>
                      <a:gd name="connsiteY43" fmla="*/ 1259840 h 1259840"/>
                      <a:gd name="connsiteX44" fmla="*/ 0 w 9563100"/>
                      <a:gd name="connsiteY44" fmla="*/ 1049862 h 1259840"/>
                      <a:gd name="connsiteX45" fmla="*/ 0 w 9563100"/>
                      <a:gd name="connsiteY45" fmla="*/ 946676 h 1259840"/>
                      <a:gd name="connsiteX46" fmla="*/ 0 w 9563100"/>
                      <a:gd name="connsiteY46" fmla="*/ 826693 h 1259840"/>
                      <a:gd name="connsiteX47" fmla="*/ 0 w 9563100"/>
                      <a:gd name="connsiteY47" fmla="*/ 698310 h 1259840"/>
                      <a:gd name="connsiteX48" fmla="*/ 0 w 9563100"/>
                      <a:gd name="connsiteY48" fmla="*/ 595124 h 1259840"/>
                      <a:gd name="connsiteX49" fmla="*/ 0 w 9563100"/>
                      <a:gd name="connsiteY49" fmla="*/ 475141 h 1259840"/>
                      <a:gd name="connsiteX50" fmla="*/ 0 w 9563100"/>
                      <a:gd name="connsiteY50" fmla="*/ 380354 h 1259840"/>
                      <a:gd name="connsiteX51" fmla="*/ 0 w 9563100"/>
                      <a:gd name="connsiteY51" fmla="*/ 209977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259840" fill="none" extrusionOk="0">
                        <a:moveTo>
                          <a:pt x="0" y="209977"/>
                        </a:moveTo>
                        <a:cubicBezTo>
                          <a:pt x="-105163" y="19220"/>
                          <a:pt x="375280" y="98126"/>
                          <a:pt x="864936" y="0"/>
                        </a:cubicBezTo>
                        <a:cubicBezTo>
                          <a:pt x="1033237" y="18060"/>
                          <a:pt x="1150559" y="-3325"/>
                          <a:pt x="1267788" y="0"/>
                        </a:cubicBezTo>
                        <a:cubicBezTo>
                          <a:pt x="1341777" y="-31297"/>
                          <a:pt x="1589813" y="-21087"/>
                          <a:pt x="1827304" y="0"/>
                        </a:cubicBezTo>
                        <a:cubicBezTo>
                          <a:pt x="2107780" y="3261"/>
                          <a:pt x="2343221" y="-13192"/>
                          <a:pt x="2543485" y="0"/>
                        </a:cubicBezTo>
                        <a:cubicBezTo>
                          <a:pt x="2767762" y="1796"/>
                          <a:pt x="2974889" y="3931"/>
                          <a:pt x="3103001" y="0"/>
                        </a:cubicBezTo>
                        <a:cubicBezTo>
                          <a:pt x="3185458" y="-16112"/>
                          <a:pt x="3429438" y="12836"/>
                          <a:pt x="3740850" y="0"/>
                        </a:cubicBezTo>
                        <a:cubicBezTo>
                          <a:pt x="4027945" y="-10804"/>
                          <a:pt x="4097336" y="1233"/>
                          <a:pt x="4222033" y="0"/>
                        </a:cubicBezTo>
                        <a:cubicBezTo>
                          <a:pt x="4311824" y="9906"/>
                          <a:pt x="4575943" y="27959"/>
                          <a:pt x="4859882" y="0"/>
                        </a:cubicBezTo>
                        <a:cubicBezTo>
                          <a:pt x="5140446" y="-3076"/>
                          <a:pt x="5045996" y="-21002"/>
                          <a:pt x="5184401" y="0"/>
                        </a:cubicBezTo>
                        <a:cubicBezTo>
                          <a:pt x="5335970" y="5418"/>
                          <a:pt x="5376990" y="-5315"/>
                          <a:pt x="5508921" y="0"/>
                        </a:cubicBezTo>
                        <a:cubicBezTo>
                          <a:pt x="5818013" y="3876"/>
                          <a:pt x="5965392" y="24347"/>
                          <a:pt x="6146769" y="0"/>
                        </a:cubicBezTo>
                        <a:cubicBezTo>
                          <a:pt x="6389299" y="27582"/>
                          <a:pt x="6576307" y="-22468"/>
                          <a:pt x="6706286" y="0"/>
                        </a:cubicBezTo>
                        <a:cubicBezTo>
                          <a:pt x="6860069" y="8952"/>
                          <a:pt x="6885008" y="-10045"/>
                          <a:pt x="7030804" y="0"/>
                        </a:cubicBezTo>
                        <a:cubicBezTo>
                          <a:pt x="7151351" y="14698"/>
                          <a:pt x="7441809" y="12874"/>
                          <a:pt x="7668653" y="0"/>
                        </a:cubicBezTo>
                        <a:cubicBezTo>
                          <a:pt x="7869379" y="6922"/>
                          <a:pt x="7971031" y="13879"/>
                          <a:pt x="8071505" y="0"/>
                        </a:cubicBezTo>
                        <a:cubicBezTo>
                          <a:pt x="8191879" y="7756"/>
                          <a:pt x="8458094" y="9420"/>
                          <a:pt x="8698163" y="0"/>
                        </a:cubicBezTo>
                        <a:cubicBezTo>
                          <a:pt x="9206142" y="-5038"/>
                          <a:pt x="9511263" y="114226"/>
                          <a:pt x="9563100" y="209977"/>
                        </a:cubicBezTo>
                        <a:cubicBezTo>
                          <a:pt x="9547134" y="230248"/>
                          <a:pt x="9551706" y="282437"/>
                          <a:pt x="9563100" y="321562"/>
                        </a:cubicBezTo>
                        <a:cubicBezTo>
                          <a:pt x="9573265" y="366186"/>
                          <a:pt x="9564190" y="391235"/>
                          <a:pt x="9563100" y="449944"/>
                        </a:cubicBezTo>
                        <a:cubicBezTo>
                          <a:pt x="9561837" y="507678"/>
                          <a:pt x="9552859" y="524205"/>
                          <a:pt x="9563100" y="569928"/>
                        </a:cubicBezTo>
                        <a:cubicBezTo>
                          <a:pt x="9570200" y="611860"/>
                          <a:pt x="9545062" y="622956"/>
                          <a:pt x="9563100" y="673114"/>
                        </a:cubicBezTo>
                        <a:cubicBezTo>
                          <a:pt x="9583856" y="725224"/>
                          <a:pt x="9578081" y="766299"/>
                          <a:pt x="9563100" y="793097"/>
                        </a:cubicBezTo>
                        <a:cubicBezTo>
                          <a:pt x="9553607" y="820639"/>
                          <a:pt x="9559178" y="844580"/>
                          <a:pt x="9563100" y="887884"/>
                        </a:cubicBezTo>
                        <a:cubicBezTo>
                          <a:pt x="9564858" y="934798"/>
                          <a:pt x="9585597" y="966693"/>
                          <a:pt x="9563100" y="1049862"/>
                        </a:cubicBezTo>
                        <a:cubicBezTo>
                          <a:pt x="9473152" y="1243639"/>
                          <a:pt x="9185911" y="1247974"/>
                          <a:pt x="8698163" y="1259840"/>
                        </a:cubicBezTo>
                        <a:cubicBezTo>
                          <a:pt x="8568534" y="1259243"/>
                          <a:pt x="8446003" y="1245217"/>
                          <a:pt x="8373643" y="1259840"/>
                        </a:cubicBezTo>
                        <a:cubicBezTo>
                          <a:pt x="8188642" y="1270617"/>
                          <a:pt x="7933163" y="1270113"/>
                          <a:pt x="7735795" y="1259840"/>
                        </a:cubicBezTo>
                        <a:cubicBezTo>
                          <a:pt x="7611983" y="1275606"/>
                          <a:pt x="7502952" y="1270668"/>
                          <a:pt x="7332943" y="1259840"/>
                        </a:cubicBezTo>
                        <a:cubicBezTo>
                          <a:pt x="7267156" y="1213839"/>
                          <a:pt x="7027483" y="1266348"/>
                          <a:pt x="6695095" y="1259840"/>
                        </a:cubicBezTo>
                        <a:cubicBezTo>
                          <a:pt x="6431464" y="1256068"/>
                          <a:pt x="6322589" y="1252243"/>
                          <a:pt x="5978914" y="1259840"/>
                        </a:cubicBezTo>
                        <a:cubicBezTo>
                          <a:pt x="5628923" y="1254427"/>
                          <a:pt x="5734977" y="1277489"/>
                          <a:pt x="5576062" y="1259840"/>
                        </a:cubicBezTo>
                        <a:cubicBezTo>
                          <a:pt x="5414834" y="1253954"/>
                          <a:pt x="5266556" y="1279531"/>
                          <a:pt x="5094879" y="1259840"/>
                        </a:cubicBezTo>
                        <a:cubicBezTo>
                          <a:pt x="4892884" y="1260272"/>
                          <a:pt x="4794721" y="1260614"/>
                          <a:pt x="4692027" y="1259840"/>
                        </a:cubicBezTo>
                        <a:cubicBezTo>
                          <a:pt x="4600276" y="1235161"/>
                          <a:pt x="4398400" y="1228190"/>
                          <a:pt x="4132510" y="1259840"/>
                        </a:cubicBezTo>
                        <a:cubicBezTo>
                          <a:pt x="3869366" y="1261870"/>
                          <a:pt x="3792235" y="1258399"/>
                          <a:pt x="3416330" y="1259840"/>
                        </a:cubicBezTo>
                        <a:cubicBezTo>
                          <a:pt x="3059467" y="1263939"/>
                          <a:pt x="3213324" y="1230276"/>
                          <a:pt x="3013478" y="1259840"/>
                        </a:cubicBezTo>
                        <a:cubicBezTo>
                          <a:pt x="2819423" y="1271520"/>
                          <a:pt x="2688986" y="1250693"/>
                          <a:pt x="2532295" y="1259840"/>
                        </a:cubicBezTo>
                        <a:cubicBezTo>
                          <a:pt x="2358603" y="1258603"/>
                          <a:pt x="2154720" y="1252284"/>
                          <a:pt x="1972778" y="1259840"/>
                        </a:cubicBezTo>
                        <a:cubicBezTo>
                          <a:pt x="1779871" y="1243344"/>
                          <a:pt x="1154644" y="1229408"/>
                          <a:pt x="864936" y="1259840"/>
                        </a:cubicBezTo>
                        <a:cubicBezTo>
                          <a:pt x="473495" y="1216372"/>
                          <a:pt x="95461" y="1162975"/>
                          <a:pt x="0" y="1049862"/>
                        </a:cubicBezTo>
                        <a:cubicBezTo>
                          <a:pt x="-24379" y="999380"/>
                          <a:pt x="14669" y="969131"/>
                          <a:pt x="0" y="938277"/>
                        </a:cubicBezTo>
                        <a:cubicBezTo>
                          <a:pt x="-8083" y="905164"/>
                          <a:pt x="1810" y="859421"/>
                          <a:pt x="0" y="835091"/>
                        </a:cubicBezTo>
                        <a:cubicBezTo>
                          <a:pt x="-965" y="814196"/>
                          <a:pt x="-526" y="771374"/>
                          <a:pt x="0" y="740304"/>
                        </a:cubicBezTo>
                        <a:cubicBezTo>
                          <a:pt x="9115" y="713186"/>
                          <a:pt x="-27447" y="658513"/>
                          <a:pt x="0" y="620321"/>
                        </a:cubicBezTo>
                        <a:cubicBezTo>
                          <a:pt x="18323" y="569078"/>
                          <a:pt x="11402" y="548800"/>
                          <a:pt x="0" y="525534"/>
                        </a:cubicBezTo>
                        <a:cubicBezTo>
                          <a:pt x="-10605" y="496199"/>
                          <a:pt x="28675" y="460222"/>
                          <a:pt x="0" y="405550"/>
                        </a:cubicBezTo>
                        <a:cubicBezTo>
                          <a:pt x="-15180" y="365540"/>
                          <a:pt x="19313" y="294678"/>
                          <a:pt x="0" y="209977"/>
                        </a:cubicBezTo>
                        <a:close/>
                      </a:path>
                      <a:path w="9563100" h="1259840" stroke="0" extrusionOk="0">
                        <a:moveTo>
                          <a:pt x="0" y="209977"/>
                        </a:moveTo>
                        <a:cubicBezTo>
                          <a:pt x="46358" y="73622"/>
                          <a:pt x="367199" y="10957"/>
                          <a:pt x="864936" y="0"/>
                        </a:cubicBezTo>
                        <a:cubicBezTo>
                          <a:pt x="961392" y="-699"/>
                          <a:pt x="1189177" y="3581"/>
                          <a:pt x="1267788" y="0"/>
                        </a:cubicBezTo>
                        <a:cubicBezTo>
                          <a:pt x="1373275" y="3909"/>
                          <a:pt x="1486433" y="5994"/>
                          <a:pt x="1670639" y="0"/>
                        </a:cubicBezTo>
                        <a:cubicBezTo>
                          <a:pt x="1827975" y="-2538"/>
                          <a:pt x="2019729" y="-5535"/>
                          <a:pt x="2308488" y="0"/>
                        </a:cubicBezTo>
                        <a:cubicBezTo>
                          <a:pt x="2559261" y="865"/>
                          <a:pt x="2803250" y="-10359"/>
                          <a:pt x="3024668" y="0"/>
                        </a:cubicBezTo>
                        <a:cubicBezTo>
                          <a:pt x="3286050" y="-17042"/>
                          <a:pt x="3312903" y="21838"/>
                          <a:pt x="3584185" y="0"/>
                        </a:cubicBezTo>
                        <a:cubicBezTo>
                          <a:pt x="3718474" y="662"/>
                          <a:pt x="3952027" y="12396"/>
                          <a:pt x="4065369" y="0"/>
                        </a:cubicBezTo>
                        <a:cubicBezTo>
                          <a:pt x="4171058" y="17955"/>
                          <a:pt x="4311301" y="13584"/>
                          <a:pt x="4389888" y="0"/>
                        </a:cubicBezTo>
                        <a:cubicBezTo>
                          <a:pt x="4513000" y="-6692"/>
                          <a:pt x="4758528" y="-11577"/>
                          <a:pt x="4949404" y="0"/>
                        </a:cubicBezTo>
                        <a:cubicBezTo>
                          <a:pt x="5183379" y="17025"/>
                          <a:pt x="5281521" y="23019"/>
                          <a:pt x="5508921" y="0"/>
                        </a:cubicBezTo>
                        <a:cubicBezTo>
                          <a:pt x="5725645" y="-5218"/>
                          <a:pt x="5719719" y="-2149"/>
                          <a:pt x="5911772" y="0"/>
                        </a:cubicBezTo>
                        <a:cubicBezTo>
                          <a:pt x="6105125" y="3751"/>
                          <a:pt x="6111390" y="-2271"/>
                          <a:pt x="6236292" y="0"/>
                        </a:cubicBezTo>
                        <a:cubicBezTo>
                          <a:pt x="6364039" y="3972"/>
                          <a:pt x="6415065" y="-6022"/>
                          <a:pt x="6560811" y="0"/>
                        </a:cubicBezTo>
                        <a:cubicBezTo>
                          <a:pt x="6718986" y="-15050"/>
                          <a:pt x="6805331" y="-14895"/>
                          <a:pt x="6904577" y="0"/>
                        </a:cubicBezTo>
                        <a:cubicBezTo>
                          <a:pt x="7003823" y="14895"/>
                          <a:pt x="7127703" y="-18350"/>
                          <a:pt x="7276991" y="0"/>
                        </a:cubicBezTo>
                        <a:cubicBezTo>
                          <a:pt x="7446544" y="16477"/>
                          <a:pt x="7632730" y="-17273"/>
                          <a:pt x="7758176" y="0"/>
                        </a:cubicBezTo>
                        <a:cubicBezTo>
                          <a:pt x="7949518" y="9243"/>
                          <a:pt x="8036177" y="7198"/>
                          <a:pt x="8161028" y="0"/>
                        </a:cubicBezTo>
                        <a:cubicBezTo>
                          <a:pt x="8267099" y="-6221"/>
                          <a:pt x="8454391" y="33471"/>
                          <a:pt x="8698163" y="0"/>
                        </a:cubicBezTo>
                        <a:cubicBezTo>
                          <a:pt x="9226650" y="296"/>
                          <a:pt x="9557109" y="91605"/>
                          <a:pt x="9563100" y="209977"/>
                        </a:cubicBezTo>
                        <a:cubicBezTo>
                          <a:pt x="9571469" y="261053"/>
                          <a:pt x="9586492" y="295395"/>
                          <a:pt x="9563100" y="346758"/>
                        </a:cubicBezTo>
                        <a:cubicBezTo>
                          <a:pt x="9543508" y="401376"/>
                          <a:pt x="9554832" y="450835"/>
                          <a:pt x="9563100" y="483540"/>
                        </a:cubicBezTo>
                        <a:cubicBezTo>
                          <a:pt x="9575983" y="519696"/>
                          <a:pt x="9569492" y="561112"/>
                          <a:pt x="9563100" y="586725"/>
                        </a:cubicBezTo>
                        <a:cubicBezTo>
                          <a:pt x="9557900" y="615517"/>
                          <a:pt x="9572187" y="666542"/>
                          <a:pt x="9563100" y="715108"/>
                        </a:cubicBezTo>
                        <a:cubicBezTo>
                          <a:pt x="9550327" y="761281"/>
                          <a:pt x="9560248" y="783037"/>
                          <a:pt x="9563100" y="809895"/>
                        </a:cubicBezTo>
                        <a:cubicBezTo>
                          <a:pt x="9580821" y="844196"/>
                          <a:pt x="9581852" y="882816"/>
                          <a:pt x="9563100" y="946676"/>
                        </a:cubicBezTo>
                        <a:cubicBezTo>
                          <a:pt x="9538441" y="993341"/>
                          <a:pt x="9572712" y="1005374"/>
                          <a:pt x="9563100" y="1049862"/>
                        </a:cubicBezTo>
                        <a:cubicBezTo>
                          <a:pt x="9545924" y="1237040"/>
                          <a:pt x="9250967" y="1274811"/>
                          <a:pt x="8698163" y="1259840"/>
                        </a:cubicBezTo>
                        <a:cubicBezTo>
                          <a:pt x="8473440" y="1258130"/>
                          <a:pt x="8367175" y="1251885"/>
                          <a:pt x="8138646" y="1259840"/>
                        </a:cubicBezTo>
                        <a:cubicBezTo>
                          <a:pt x="7963964" y="1268603"/>
                          <a:pt x="7770185" y="1240566"/>
                          <a:pt x="7657463" y="1259840"/>
                        </a:cubicBezTo>
                        <a:cubicBezTo>
                          <a:pt x="7530925" y="1273177"/>
                          <a:pt x="7132942" y="1266195"/>
                          <a:pt x="6941282" y="1259840"/>
                        </a:cubicBezTo>
                        <a:cubicBezTo>
                          <a:pt x="6732626" y="1269672"/>
                          <a:pt x="6689477" y="1249505"/>
                          <a:pt x="6616763" y="1259840"/>
                        </a:cubicBezTo>
                        <a:cubicBezTo>
                          <a:pt x="6544956" y="1260226"/>
                          <a:pt x="6385633" y="1271366"/>
                          <a:pt x="6213911" y="1259840"/>
                        </a:cubicBezTo>
                        <a:cubicBezTo>
                          <a:pt x="5986809" y="1277589"/>
                          <a:pt x="5833303" y="1265066"/>
                          <a:pt x="5654395" y="1259840"/>
                        </a:cubicBezTo>
                        <a:cubicBezTo>
                          <a:pt x="5428452" y="1265185"/>
                          <a:pt x="5397261" y="1247368"/>
                          <a:pt x="5173211" y="1259840"/>
                        </a:cubicBezTo>
                        <a:cubicBezTo>
                          <a:pt x="4977229" y="1275444"/>
                          <a:pt x="4877003" y="1269954"/>
                          <a:pt x="4770359" y="1259840"/>
                        </a:cubicBezTo>
                        <a:cubicBezTo>
                          <a:pt x="4610813" y="1273535"/>
                          <a:pt x="4505221" y="1268863"/>
                          <a:pt x="4405107" y="1259840"/>
                        </a:cubicBezTo>
                        <a:cubicBezTo>
                          <a:pt x="4304993" y="1250817"/>
                          <a:pt x="4130348" y="1259741"/>
                          <a:pt x="4054178" y="1259840"/>
                        </a:cubicBezTo>
                        <a:cubicBezTo>
                          <a:pt x="3971925" y="1255811"/>
                          <a:pt x="3810688" y="1252331"/>
                          <a:pt x="3729659" y="1259840"/>
                        </a:cubicBezTo>
                        <a:cubicBezTo>
                          <a:pt x="3611740" y="1252289"/>
                          <a:pt x="3520211" y="1259507"/>
                          <a:pt x="3326807" y="1259840"/>
                        </a:cubicBezTo>
                        <a:cubicBezTo>
                          <a:pt x="3130697" y="1263982"/>
                          <a:pt x="3076401" y="1257083"/>
                          <a:pt x="3002288" y="1259840"/>
                        </a:cubicBezTo>
                        <a:cubicBezTo>
                          <a:pt x="2909042" y="1274391"/>
                          <a:pt x="2648096" y="1225095"/>
                          <a:pt x="2364440" y="1259840"/>
                        </a:cubicBezTo>
                        <a:cubicBezTo>
                          <a:pt x="2070263" y="1232193"/>
                          <a:pt x="1955316" y="1256453"/>
                          <a:pt x="1648259" y="1259840"/>
                        </a:cubicBezTo>
                        <a:cubicBezTo>
                          <a:pt x="1347414" y="1258755"/>
                          <a:pt x="1194103" y="1289697"/>
                          <a:pt x="864936" y="1259840"/>
                        </a:cubicBezTo>
                        <a:cubicBezTo>
                          <a:pt x="345420" y="1242486"/>
                          <a:pt x="77921" y="1172677"/>
                          <a:pt x="0" y="1049862"/>
                        </a:cubicBezTo>
                        <a:cubicBezTo>
                          <a:pt x="2002" y="1019410"/>
                          <a:pt x="-3157" y="975605"/>
                          <a:pt x="0" y="946676"/>
                        </a:cubicBezTo>
                        <a:cubicBezTo>
                          <a:pt x="3559" y="918296"/>
                          <a:pt x="-13235" y="875903"/>
                          <a:pt x="0" y="826693"/>
                        </a:cubicBezTo>
                        <a:cubicBezTo>
                          <a:pt x="16707" y="779364"/>
                          <a:pt x="-33395" y="750905"/>
                          <a:pt x="0" y="698310"/>
                        </a:cubicBezTo>
                        <a:cubicBezTo>
                          <a:pt x="21856" y="641745"/>
                          <a:pt x="7457" y="618650"/>
                          <a:pt x="0" y="595124"/>
                        </a:cubicBezTo>
                        <a:cubicBezTo>
                          <a:pt x="-9807" y="582943"/>
                          <a:pt x="-13813" y="528213"/>
                          <a:pt x="0" y="475141"/>
                        </a:cubicBezTo>
                        <a:cubicBezTo>
                          <a:pt x="10378" y="421856"/>
                          <a:pt x="9350" y="406916"/>
                          <a:pt x="0" y="380354"/>
                        </a:cubicBezTo>
                        <a:cubicBezTo>
                          <a:pt x="-14001" y="344485"/>
                          <a:pt x="22234" y="277843"/>
                          <a:pt x="0" y="209977"/>
                        </a:cubicBezTo>
                        <a:close/>
                      </a:path>
                      <a:path w="9563100" h="1259840" fill="none" stroke="0" extrusionOk="0">
                        <a:moveTo>
                          <a:pt x="0" y="209977"/>
                        </a:moveTo>
                        <a:cubicBezTo>
                          <a:pt x="66547" y="120619"/>
                          <a:pt x="398145" y="-47779"/>
                          <a:pt x="864936" y="0"/>
                        </a:cubicBezTo>
                        <a:cubicBezTo>
                          <a:pt x="1027214" y="7226"/>
                          <a:pt x="1171137" y="10128"/>
                          <a:pt x="1267788" y="0"/>
                        </a:cubicBezTo>
                        <a:cubicBezTo>
                          <a:pt x="1327599" y="-34872"/>
                          <a:pt x="1595824" y="-29947"/>
                          <a:pt x="1827304" y="0"/>
                        </a:cubicBezTo>
                        <a:cubicBezTo>
                          <a:pt x="2095651" y="50186"/>
                          <a:pt x="2309899" y="8194"/>
                          <a:pt x="2543485" y="0"/>
                        </a:cubicBezTo>
                        <a:cubicBezTo>
                          <a:pt x="2769248" y="1424"/>
                          <a:pt x="2970356" y="16194"/>
                          <a:pt x="3103001" y="0"/>
                        </a:cubicBezTo>
                        <a:cubicBezTo>
                          <a:pt x="3220541" y="16956"/>
                          <a:pt x="3454373" y="-29115"/>
                          <a:pt x="3740850" y="0"/>
                        </a:cubicBezTo>
                        <a:cubicBezTo>
                          <a:pt x="4025828" y="18545"/>
                          <a:pt x="4098804" y="-725"/>
                          <a:pt x="4222033" y="0"/>
                        </a:cubicBezTo>
                        <a:cubicBezTo>
                          <a:pt x="4347773" y="1068"/>
                          <a:pt x="4601184" y="-48729"/>
                          <a:pt x="4859882" y="0"/>
                        </a:cubicBezTo>
                        <a:cubicBezTo>
                          <a:pt x="5125450" y="-6074"/>
                          <a:pt x="5025289" y="452"/>
                          <a:pt x="5184401" y="0"/>
                        </a:cubicBezTo>
                        <a:cubicBezTo>
                          <a:pt x="5332124" y="-3460"/>
                          <a:pt x="5367233" y="7573"/>
                          <a:pt x="5508921" y="0"/>
                        </a:cubicBezTo>
                        <a:cubicBezTo>
                          <a:pt x="5689512" y="-22505"/>
                          <a:pt x="5945577" y="-21514"/>
                          <a:pt x="6146769" y="0"/>
                        </a:cubicBezTo>
                        <a:cubicBezTo>
                          <a:pt x="6270746" y="-14066"/>
                          <a:pt x="6580192" y="19287"/>
                          <a:pt x="6706286" y="0"/>
                        </a:cubicBezTo>
                        <a:cubicBezTo>
                          <a:pt x="6823660" y="15162"/>
                          <a:pt x="6935247" y="-7565"/>
                          <a:pt x="7030804" y="0"/>
                        </a:cubicBezTo>
                        <a:cubicBezTo>
                          <a:pt x="7161495" y="-11942"/>
                          <a:pt x="7452384" y="27155"/>
                          <a:pt x="7668653" y="0"/>
                        </a:cubicBezTo>
                        <a:cubicBezTo>
                          <a:pt x="7884718" y="13651"/>
                          <a:pt x="7949683" y="3707"/>
                          <a:pt x="8071505" y="0"/>
                        </a:cubicBezTo>
                        <a:cubicBezTo>
                          <a:pt x="8157487" y="-4176"/>
                          <a:pt x="8465528" y="-32510"/>
                          <a:pt x="8698163" y="0"/>
                        </a:cubicBezTo>
                        <a:cubicBezTo>
                          <a:pt x="9195522" y="6653"/>
                          <a:pt x="9528990" y="89772"/>
                          <a:pt x="9563100" y="209977"/>
                        </a:cubicBezTo>
                        <a:cubicBezTo>
                          <a:pt x="9556497" y="237474"/>
                          <a:pt x="9552785" y="282935"/>
                          <a:pt x="9563100" y="321562"/>
                        </a:cubicBezTo>
                        <a:cubicBezTo>
                          <a:pt x="9572299" y="365022"/>
                          <a:pt x="9570054" y="392033"/>
                          <a:pt x="9563100" y="449944"/>
                        </a:cubicBezTo>
                        <a:cubicBezTo>
                          <a:pt x="9558178" y="503456"/>
                          <a:pt x="9552310" y="522598"/>
                          <a:pt x="9563100" y="569928"/>
                        </a:cubicBezTo>
                        <a:cubicBezTo>
                          <a:pt x="9577637" y="620304"/>
                          <a:pt x="9543579" y="619161"/>
                          <a:pt x="9563100" y="673114"/>
                        </a:cubicBezTo>
                        <a:cubicBezTo>
                          <a:pt x="9579758" y="721020"/>
                          <a:pt x="9574394" y="763403"/>
                          <a:pt x="9563100" y="793097"/>
                        </a:cubicBezTo>
                        <a:cubicBezTo>
                          <a:pt x="9554547" y="826897"/>
                          <a:pt x="9553627" y="845373"/>
                          <a:pt x="9563100" y="887884"/>
                        </a:cubicBezTo>
                        <a:cubicBezTo>
                          <a:pt x="9564381" y="933297"/>
                          <a:pt x="9575023" y="966538"/>
                          <a:pt x="9563100" y="1049862"/>
                        </a:cubicBezTo>
                        <a:cubicBezTo>
                          <a:pt x="9518279" y="1169595"/>
                          <a:pt x="9132977" y="1286688"/>
                          <a:pt x="8698163" y="1259840"/>
                        </a:cubicBezTo>
                        <a:cubicBezTo>
                          <a:pt x="8572966" y="1253242"/>
                          <a:pt x="8447052" y="1260104"/>
                          <a:pt x="8373643" y="1259840"/>
                        </a:cubicBezTo>
                        <a:cubicBezTo>
                          <a:pt x="8098190" y="1237829"/>
                          <a:pt x="7940667" y="1230498"/>
                          <a:pt x="7735795" y="1259840"/>
                        </a:cubicBezTo>
                        <a:cubicBezTo>
                          <a:pt x="7597592" y="1278215"/>
                          <a:pt x="7490802" y="1240176"/>
                          <a:pt x="7332943" y="1259840"/>
                        </a:cubicBezTo>
                        <a:cubicBezTo>
                          <a:pt x="7259754" y="1265142"/>
                          <a:pt x="6997268" y="1208714"/>
                          <a:pt x="6695095" y="1259840"/>
                        </a:cubicBezTo>
                        <a:cubicBezTo>
                          <a:pt x="6406273" y="1241051"/>
                          <a:pt x="6325370" y="1256607"/>
                          <a:pt x="5978914" y="1259840"/>
                        </a:cubicBezTo>
                        <a:cubicBezTo>
                          <a:pt x="5620663" y="1259355"/>
                          <a:pt x="5740335" y="1262960"/>
                          <a:pt x="5576062" y="1259840"/>
                        </a:cubicBezTo>
                        <a:cubicBezTo>
                          <a:pt x="5429086" y="1235903"/>
                          <a:pt x="5248442" y="1244721"/>
                          <a:pt x="5094879" y="1259840"/>
                        </a:cubicBezTo>
                        <a:cubicBezTo>
                          <a:pt x="4933552" y="1266195"/>
                          <a:pt x="4794954" y="1286332"/>
                          <a:pt x="4692027" y="1259840"/>
                        </a:cubicBezTo>
                        <a:cubicBezTo>
                          <a:pt x="4588237" y="1260837"/>
                          <a:pt x="4355359" y="1245327"/>
                          <a:pt x="4132510" y="1259840"/>
                        </a:cubicBezTo>
                        <a:cubicBezTo>
                          <a:pt x="3869063" y="1266850"/>
                          <a:pt x="3748902" y="1271351"/>
                          <a:pt x="3416330" y="1259840"/>
                        </a:cubicBezTo>
                        <a:cubicBezTo>
                          <a:pt x="3068671" y="1218763"/>
                          <a:pt x="3184286" y="1279998"/>
                          <a:pt x="3013478" y="1259840"/>
                        </a:cubicBezTo>
                        <a:cubicBezTo>
                          <a:pt x="2829519" y="1258933"/>
                          <a:pt x="2670412" y="1233409"/>
                          <a:pt x="2532295" y="1259840"/>
                        </a:cubicBezTo>
                        <a:cubicBezTo>
                          <a:pt x="2414230" y="1280609"/>
                          <a:pt x="2139680" y="1248579"/>
                          <a:pt x="1972778" y="1259840"/>
                        </a:cubicBezTo>
                        <a:cubicBezTo>
                          <a:pt x="1792055" y="1260468"/>
                          <a:pt x="1218940" y="1254035"/>
                          <a:pt x="864936" y="1259840"/>
                        </a:cubicBezTo>
                        <a:cubicBezTo>
                          <a:pt x="475277" y="1236380"/>
                          <a:pt x="82844" y="1163495"/>
                          <a:pt x="0" y="1049862"/>
                        </a:cubicBezTo>
                        <a:cubicBezTo>
                          <a:pt x="-14300" y="993645"/>
                          <a:pt x="13007" y="966153"/>
                          <a:pt x="0" y="938277"/>
                        </a:cubicBezTo>
                        <a:cubicBezTo>
                          <a:pt x="-10844" y="912681"/>
                          <a:pt x="8249" y="862278"/>
                          <a:pt x="0" y="835091"/>
                        </a:cubicBezTo>
                        <a:cubicBezTo>
                          <a:pt x="-3312" y="812084"/>
                          <a:pt x="6202" y="766090"/>
                          <a:pt x="0" y="740304"/>
                        </a:cubicBezTo>
                        <a:cubicBezTo>
                          <a:pt x="-4045" y="701858"/>
                          <a:pt x="-18150" y="664940"/>
                          <a:pt x="0" y="620321"/>
                        </a:cubicBezTo>
                        <a:cubicBezTo>
                          <a:pt x="21681" y="571013"/>
                          <a:pt x="10214" y="551666"/>
                          <a:pt x="0" y="525534"/>
                        </a:cubicBezTo>
                        <a:cubicBezTo>
                          <a:pt x="-10890" y="503298"/>
                          <a:pt x="17846" y="453339"/>
                          <a:pt x="0" y="405550"/>
                        </a:cubicBezTo>
                        <a:cubicBezTo>
                          <a:pt x="-17678" y="353449"/>
                          <a:pt x="13057" y="277038"/>
                          <a:pt x="0" y="20997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Dấu hiệu: Màu trà vàng → đen,</a:t>
            </a:r>
            <a:endPar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endParaRPr>
          </a:p>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mùi thơm→ thiu</a:t>
            </a:r>
            <a:endParaRPr kumimoji="0" lang="vi-VN" sz="3600" b="1"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4168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5EE20-0C93-DF27-9165-CA15FD3E614B}"/>
              </a:ext>
            </a:extLst>
          </p:cNvPr>
          <p:cNvPicPr>
            <a:picLocks noChangeAspect="1"/>
          </p:cNvPicPr>
          <p:nvPr/>
        </p:nvPicPr>
        <p:blipFill>
          <a:blip r:embed="rId2"/>
          <a:stretch>
            <a:fillRect/>
          </a:stretch>
        </p:blipFill>
        <p:spPr>
          <a:xfrm>
            <a:off x="451945" y="2314826"/>
            <a:ext cx="10708640" cy="1853004"/>
          </a:xfrm>
          <a:prstGeom prst="rect">
            <a:avLst/>
          </a:prstGeom>
        </p:spPr>
      </p:pic>
    </p:spTree>
    <p:extLst>
      <p:ext uri="{BB962C8B-B14F-4D97-AF65-F5344CB8AC3E}">
        <p14:creationId xmlns:p14="http://schemas.microsoft.com/office/powerpoint/2010/main" val="49079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1845" b="27936"/>
          <a:stretch/>
        </p:blipFill>
        <p:spPr>
          <a:xfrm>
            <a:off x="2079082" y="-95127"/>
            <a:ext cx="7933207" cy="4777289"/>
          </a:xfrm>
          <a:prstGeom prst="rect">
            <a:avLst/>
          </a:prstGeom>
        </p:spPr>
      </p:pic>
      <p:pic>
        <p:nvPicPr>
          <p:cNvPr id="6" name="图片 5">
            <a:extLst>
              <a:ext uri="{FF2B5EF4-FFF2-40B4-BE49-F238E27FC236}">
                <a16:creationId xmlns:a16="http://schemas.microsoft.com/office/drawing/2014/main" id="{54D6A03C-DF0F-45C4-9E0E-F532B40001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46696" y="5212845"/>
            <a:ext cx="1797977" cy="1606574"/>
          </a:xfrm>
          <a:prstGeom prst="rect">
            <a:avLst/>
          </a:prstGeom>
        </p:spPr>
      </p:pic>
      <p:sp>
        <p:nvSpPr>
          <p:cNvPr id="13" name="TextBox 12">
            <a:extLst>
              <a:ext uri="{FF2B5EF4-FFF2-40B4-BE49-F238E27FC236}">
                <a16:creationId xmlns:a16="http://schemas.microsoft.com/office/drawing/2014/main" id="{D232AD84-F298-48FB-9593-A93310636D46}"/>
              </a:ext>
            </a:extLst>
          </p:cNvPr>
          <p:cNvSpPr txBox="1"/>
          <p:nvPr/>
        </p:nvSpPr>
        <p:spPr>
          <a:xfrm>
            <a:off x="3918531" y="2457939"/>
            <a:ext cx="4386137" cy="1862048"/>
          </a:xfrm>
          <a:prstGeom prst="rect">
            <a:avLst/>
          </a:prstGeom>
          <a:noFill/>
        </p:spPr>
        <p:txBody>
          <a:bodyPr wrap="none" rtlCol="0">
            <a:spAutoFit/>
          </a:bodyPr>
          <a:lstStyle/>
          <a:p>
            <a:pPr algn="ctr" defTabSz="1219170"/>
            <a:r>
              <a:rPr lang="en-US" sz="11500" b="1" dirty="0" err="1">
                <a:solidFill>
                  <a:srgbClr val="00B050"/>
                </a:solidFill>
                <a:latin typeface="UTM Cabaret" panose="02040603050506020204" pitchFamily="18" charset="0"/>
                <a:cs typeface="Arial" panose="020B0604020202020204" pitchFamily="34" charset="0"/>
              </a:rPr>
              <a:t>Dặn</a:t>
            </a:r>
            <a:r>
              <a:rPr lang="en-US" sz="11500" b="1" dirty="0">
                <a:solidFill>
                  <a:srgbClr val="00B050"/>
                </a:solidFill>
                <a:latin typeface="UTM Cabaret" panose="02040603050506020204" pitchFamily="18" charset="0"/>
                <a:cs typeface="Arial" panose="020B0604020202020204" pitchFamily="34" charset="0"/>
              </a:rPr>
              <a:t> </a:t>
            </a:r>
            <a:r>
              <a:rPr lang="en-US" sz="11500" b="1" dirty="0" err="1">
                <a:solidFill>
                  <a:srgbClr val="00B050"/>
                </a:solidFill>
                <a:latin typeface="UTM Cabaret" panose="02040603050506020204" pitchFamily="18" charset="0"/>
                <a:cs typeface="Arial" panose="020B0604020202020204" pitchFamily="34" charset="0"/>
              </a:rPr>
              <a:t>dò</a:t>
            </a:r>
            <a:endParaRPr lang="en-US" sz="11500" b="1" dirty="0">
              <a:solidFill>
                <a:srgbClr val="00B050"/>
              </a:solidFill>
              <a:latin typeface="UTM Cabaret" panose="02040603050506020204" pitchFamily="18" charset="0"/>
              <a:cs typeface="Arial" panose="020B0604020202020204" pitchFamily="34" charset="0"/>
            </a:endParaRPr>
          </a:p>
        </p:txBody>
      </p:sp>
    </p:spTree>
    <p:extLst>
      <p:ext uri="{BB962C8B-B14F-4D97-AF65-F5344CB8AC3E}">
        <p14:creationId xmlns:p14="http://schemas.microsoft.com/office/powerpoint/2010/main" val="318629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80">
                                          <p:stCondLst>
                                            <p:cond delay="0"/>
                                          </p:stCondLst>
                                        </p:cTn>
                                        <p:tgtEl>
                                          <p:spTgt spid="13"/>
                                        </p:tgtEl>
                                      </p:cBhvr>
                                    </p:animEffect>
                                    <p:anim calcmode="lin" valueType="num">
                                      <p:cBhvr>
                                        <p:cTn id="3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9" dur="26">
                                          <p:stCondLst>
                                            <p:cond delay="650"/>
                                          </p:stCondLst>
                                        </p:cTn>
                                        <p:tgtEl>
                                          <p:spTgt spid="13"/>
                                        </p:tgtEl>
                                      </p:cBhvr>
                                      <p:to x="100000" y="60000"/>
                                    </p:animScale>
                                    <p:animScale>
                                      <p:cBhvr>
                                        <p:cTn id="40" dur="166" decel="50000">
                                          <p:stCondLst>
                                            <p:cond delay="676"/>
                                          </p:stCondLst>
                                        </p:cTn>
                                        <p:tgtEl>
                                          <p:spTgt spid="13"/>
                                        </p:tgtEl>
                                      </p:cBhvr>
                                      <p:to x="100000" y="100000"/>
                                    </p:animScale>
                                    <p:animScale>
                                      <p:cBhvr>
                                        <p:cTn id="41" dur="26">
                                          <p:stCondLst>
                                            <p:cond delay="1312"/>
                                          </p:stCondLst>
                                        </p:cTn>
                                        <p:tgtEl>
                                          <p:spTgt spid="13"/>
                                        </p:tgtEl>
                                      </p:cBhvr>
                                      <p:to x="100000" y="80000"/>
                                    </p:animScale>
                                    <p:animScale>
                                      <p:cBhvr>
                                        <p:cTn id="42" dur="166" decel="50000">
                                          <p:stCondLst>
                                            <p:cond delay="1338"/>
                                          </p:stCondLst>
                                        </p:cTn>
                                        <p:tgtEl>
                                          <p:spTgt spid="13"/>
                                        </p:tgtEl>
                                      </p:cBhvr>
                                      <p:to x="100000" y="100000"/>
                                    </p:animScale>
                                    <p:animScale>
                                      <p:cBhvr>
                                        <p:cTn id="43" dur="26">
                                          <p:stCondLst>
                                            <p:cond delay="1642"/>
                                          </p:stCondLst>
                                        </p:cTn>
                                        <p:tgtEl>
                                          <p:spTgt spid="13"/>
                                        </p:tgtEl>
                                      </p:cBhvr>
                                      <p:to x="100000" y="90000"/>
                                    </p:animScale>
                                    <p:animScale>
                                      <p:cBhvr>
                                        <p:cTn id="44" dur="166" decel="50000">
                                          <p:stCondLst>
                                            <p:cond delay="1668"/>
                                          </p:stCondLst>
                                        </p:cTn>
                                        <p:tgtEl>
                                          <p:spTgt spid="13"/>
                                        </p:tgtEl>
                                      </p:cBhvr>
                                      <p:to x="100000" y="100000"/>
                                    </p:animScale>
                                    <p:animScale>
                                      <p:cBhvr>
                                        <p:cTn id="45" dur="26">
                                          <p:stCondLst>
                                            <p:cond delay="1808"/>
                                          </p:stCondLst>
                                        </p:cTn>
                                        <p:tgtEl>
                                          <p:spTgt spid="13"/>
                                        </p:tgtEl>
                                      </p:cBhvr>
                                      <p:to x="100000" y="95000"/>
                                    </p:animScale>
                                    <p:animScale>
                                      <p:cBhvr>
                                        <p:cTn id="4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1" name="Picture 11"/>
          <p:cNvPicPr>
            <a:picLocks noChangeAspect="1"/>
          </p:cNvPicPr>
          <p:nvPr/>
        </p:nvPicPr>
        <p:blipFill>
          <a:blip r:embed="rId8"/>
          <a:srcRect/>
          <a:stretch>
            <a:fillRect/>
          </a:stretch>
        </p:blipFill>
        <p:spPr>
          <a:xfrm>
            <a:off x="8523257" y="685800"/>
            <a:ext cx="472976" cy="442233"/>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aphicFrame>
        <p:nvGraphicFramePr>
          <p:cNvPr id="7" name="Table 6">
            <a:extLst>
              <a:ext uri="{FF2B5EF4-FFF2-40B4-BE49-F238E27FC236}">
                <a16:creationId xmlns:a16="http://schemas.microsoft.com/office/drawing/2014/main" id="{B6917BA0-4DE6-B542-3AA9-461F33EE907F}"/>
              </a:ext>
            </a:extLst>
          </p:cNvPr>
          <p:cNvGraphicFramePr>
            <a:graphicFrameLocks noGrp="1"/>
          </p:cNvGraphicFramePr>
          <p:nvPr>
            <p:extLst>
              <p:ext uri="{D42A27DB-BD31-4B8C-83A1-F6EECF244321}">
                <p14:modId xmlns:p14="http://schemas.microsoft.com/office/powerpoint/2010/main" val="2016337284"/>
              </p:ext>
            </p:extLst>
          </p:nvPr>
        </p:nvGraphicFramePr>
        <p:xfrm>
          <a:off x="2032000" y="719666"/>
          <a:ext cx="8128001" cy="784014"/>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089097045"/>
                    </a:ext>
                  </a:extLst>
                </a:gridCol>
                <a:gridCol w="1161143">
                  <a:extLst>
                    <a:ext uri="{9D8B030D-6E8A-4147-A177-3AD203B41FA5}">
                      <a16:colId xmlns:a16="http://schemas.microsoft.com/office/drawing/2014/main" val="2889685957"/>
                    </a:ext>
                  </a:extLst>
                </a:gridCol>
                <a:gridCol w="1161143">
                  <a:extLst>
                    <a:ext uri="{9D8B030D-6E8A-4147-A177-3AD203B41FA5}">
                      <a16:colId xmlns:a16="http://schemas.microsoft.com/office/drawing/2014/main" val="1602646428"/>
                    </a:ext>
                  </a:extLst>
                </a:gridCol>
                <a:gridCol w="1161143">
                  <a:extLst>
                    <a:ext uri="{9D8B030D-6E8A-4147-A177-3AD203B41FA5}">
                      <a16:colId xmlns:a16="http://schemas.microsoft.com/office/drawing/2014/main" val="2520262741"/>
                    </a:ext>
                  </a:extLst>
                </a:gridCol>
                <a:gridCol w="1161143">
                  <a:extLst>
                    <a:ext uri="{9D8B030D-6E8A-4147-A177-3AD203B41FA5}">
                      <a16:colId xmlns:a16="http://schemas.microsoft.com/office/drawing/2014/main" val="1979262079"/>
                    </a:ext>
                  </a:extLst>
                </a:gridCol>
                <a:gridCol w="1161143">
                  <a:extLst>
                    <a:ext uri="{9D8B030D-6E8A-4147-A177-3AD203B41FA5}">
                      <a16:colId xmlns:a16="http://schemas.microsoft.com/office/drawing/2014/main" val="914433739"/>
                    </a:ext>
                  </a:extLst>
                </a:gridCol>
                <a:gridCol w="1161143">
                  <a:extLst>
                    <a:ext uri="{9D8B030D-6E8A-4147-A177-3AD203B41FA5}">
                      <a16:colId xmlns:a16="http://schemas.microsoft.com/office/drawing/2014/main" val="441345191"/>
                    </a:ext>
                  </a:extLst>
                </a:gridCol>
              </a:tblGrid>
              <a:tr h="7840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915850"/>
                  </a:ext>
                </a:extLst>
              </a:tr>
            </a:tbl>
          </a:graphicData>
        </a:graphic>
      </p:graphicFrame>
      <p:grpSp>
        <p:nvGrpSpPr>
          <p:cNvPr id="9" name="Group 5">
            <a:extLst>
              <a:ext uri="{FF2B5EF4-FFF2-40B4-BE49-F238E27FC236}">
                <a16:creationId xmlns:a16="http://schemas.microsoft.com/office/drawing/2014/main" id="{3C42A984-A563-034D-9623-9CA3D30C3260}"/>
              </a:ext>
            </a:extLst>
          </p:cNvPr>
          <p:cNvGrpSpPr/>
          <p:nvPr/>
        </p:nvGrpSpPr>
        <p:grpSpPr>
          <a:xfrm>
            <a:off x="1384486" y="2404408"/>
            <a:ext cx="8704394" cy="159863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endParaRPr lang="en-US"/>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971040" y="2583934"/>
            <a:ext cx="7752080" cy="1200329"/>
          </a:xfrm>
          <a:prstGeom prst="rect">
            <a:avLst/>
          </a:prstGeom>
          <a:noFill/>
        </p:spPr>
        <p:txBody>
          <a:bodyPr wrap="square">
            <a:spAutoFit/>
          </a:bodyPr>
          <a:lstStyle/>
          <a:p>
            <a:pPr algn="ctr"/>
            <a:r>
              <a:rPr lang="en-US" sz="3600" b="1" dirty="0" err="1"/>
              <a:t>Hoạt</a:t>
            </a:r>
            <a:r>
              <a:rPr lang="en-US" sz="3600" b="1" dirty="0"/>
              <a:t> </a:t>
            </a:r>
            <a:r>
              <a:rPr lang="en-US" sz="3600" b="1" dirty="0" err="1"/>
              <a:t>động</a:t>
            </a:r>
            <a:r>
              <a:rPr lang="en-US" sz="3600" b="1" dirty="0"/>
              <a:t> </a:t>
            </a:r>
            <a:r>
              <a:rPr lang="en-US" sz="3600" b="1" dirty="0" err="1"/>
              <a:t>giúp</a:t>
            </a:r>
            <a:r>
              <a:rPr lang="en-US" sz="3600" b="1" dirty="0"/>
              <a:t> ta </a:t>
            </a:r>
            <a:r>
              <a:rPr lang="en-US" sz="3600" b="1" dirty="0" err="1"/>
              <a:t>nhận</a:t>
            </a:r>
            <a:r>
              <a:rPr lang="en-US" sz="3600" b="1" dirty="0"/>
              <a:t> </a:t>
            </a:r>
            <a:r>
              <a:rPr lang="en-US" sz="3600" b="1" dirty="0" err="1"/>
              <a:t>biết</a:t>
            </a:r>
            <a:r>
              <a:rPr lang="en-US" sz="3600" b="1" dirty="0"/>
              <a:t> </a:t>
            </a:r>
            <a:r>
              <a:rPr lang="en-US" sz="3600" b="1" dirty="0" err="1"/>
              <a:t>đặc</a:t>
            </a:r>
            <a:r>
              <a:rPr lang="en-US" sz="3600" b="1" dirty="0"/>
              <a:t> </a:t>
            </a:r>
            <a:r>
              <a:rPr lang="en-US" sz="3600" b="1" dirty="0" err="1"/>
              <a:t>điểm</a:t>
            </a:r>
            <a:r>
              <a:rPr lang="en-US" sz="3600" b="1" dirty="0"/>
              <a:t> </a:t>
            </a:r>
            <a:r>
              <a:rPr lang="en-US" sz="3600" b="1" dirty="0" err="1"/>
              <a:t>bên</a:t>
            </a:r>
            <a:r>
              <a:rPr lang="en-US" sz="3600" b="1" dirty="0"/>
              <a:t> </a:t>
            </a:r>
            <a:r>
              <a:rPr lang="en-US" sz="3600" b="1" dirty="0" err="1"/>
              <a:t>ngoài</a:t>
            </a:r>
            <a:r>
              <a:rPr lang="en-US" sz="3600" b="1" dirty="0"/>
              <a:t> </a:t>
            </a:r>
            <a:r>
              <a:rPr lang="en-US" sz="3600" b="1" dirty="0" err="1"/>
              <a:t>của</a:t>
            </a:r>
            <a:r>
              <a:rPr lang="en-US" sz="3600" b="1" dirty="0"/>
              <a:t> </a:t>
            </a:r>
            <a:r>
              <a:rPr lang="en-US" sz="3600" b="1" dirty="0" err="1"/>
              <a:t>sự</a:t>
            </a:r>
            <a:r>
              <a:rPr lang="en-US" sz="3600" b="1" dirty="0"/>
              <a:t> </a:t>
            </a:r>
            <a:r>
              <a:rPr lang="en-US" sz="3600" b="1" dirty="0" err="1"/>
              <a:t>vật</a:t>
            </a:r>
            <a:r>
              <a:rPr lang="en-US" sz="3600" b="1" dirty="0"/>
              <a:t>. </a:t>
            </a:r>
          </a:p>
        </p:txBody>
      </p:sp>
      <p:sp>
        <p:nvSpPr>
          <p:cNvPr id="17" name="TextBox 16">
            <a:extLst>
              <a:ext uri="{FF2B5EF4-FFF2-40B4-BE49-F238E27FC236}">
                <a16:creationId xmlns:a16="http://schemas.microsoft.com/office/drawing/2014/main" id="{EDF4A8ED-F99B-208B-9638-C954109DC2ED}"/>
              </a:ext>
            </a:extLst>
          </p:cNvPr>
          <p:cNvSpPr txBox="1"/>
          <p:nvPr/>
        </p:nvSpPr>
        <p:spPr>
          <a:xfrm>
            <a:off x="2367280" y="822960"/>
            <a:ext cx="690880" cy="646331"/>
          </a:xfrm>
          <a:prstGeom prst="rect">
            <a:avLst/>
          </a:prstGeom>
          <a:noFill/>
        </p:spPr>
        <p:txBody>
          <a:bodyPr wrap="square" rtlCol="0">
            <a:spAutoFit/>
          </a:bodyPr>
          <a:lstStyle/>
          <a:p>
            <a:r>
              <a:rPr lang="en-US" sz="3600" b="1" dirty="0">
                <a:solidFill>
                  <a:srgbClr val="FF0000"/>
                </a:solidFill>
              </a:rPr>
              <a:t>Q</a:t>
            </a:r>
          </a:p>
        </p:txBody>
      </p:sp>
      <p:sp>
        <p:nvSpPr>
          <p:cNvPr id="18" name="TextBox 17">
            <a:extLst>
              <a:ext uri="{FF2B5EF4-FFF2-40B4-BE49-F238E27FC236}">
                <a16:creationId xmlns:a16="http://schemas.microsoft.com/office/drawing/2014/main" id="{319A7BAB-9CF4-E3DF-C598-9D636C74EC5D}"/>
              </a:ext>
            </a:extLst>
          </p:cNvPr>
          <p:cNvSpPr txBox="1"/>
          <p:nvPr/>
        </p:nvSpPr>
        <p:spPr>
          <a:xfrm>
            <a:off x="3373120" y="843280"/>
            <a:ext cx="690880" cy="646331"/>
          </a:xfrm>
          <a:prstGeom prst="rect">
            <a:avLst/>
          </a:prstGeom>
          <a:noFill/>
        </p:spPr>
        <p:txBody>
          <a:bodyPr wrap="square" rtlCol="0">
            <a:spAutoFit/>
          </a:bodyPr>
          <a:lstStyle/>
          <a:p>
            <a:r>
              <a:rPr lang="en-US" sz="3600" b="1" dirty="0">
                <a:solidFill>
                  <a:srgbClr val="FF0000"/>
                </a:solidFill>
              </a:rPr>
              <a:t>U</a:t>
            </a:r>
          </a:p>
        </p:txBody>
      </p:sp>
      <p:sp>
        <p:nvSpPr>
          <p:cNvPr id="19" name="TextBox 18">
            <a:extLst>
              <a:ext uri="{FF2B5EF4-FFF2-40B4-BE49-F238E27FC236}">
                <a16:creationId xmlns:a16="http://schemas.microsoft.com/office/drawing/2014/main" id="{6609615B-11EB-7CF4-9565-23ADE49ACB28}"/>
              </a:ext>
            </a:extLst>
          </p:cNvPr>
          <p:cNvSpPr txBox="1"/>
          <p:nvPr/>
        </p:nvSpPr>
        <p:spPr>
          <a:xfrm>
            <a:off x="4572000" y="843280"/>
            <a:ext cx="690880" cy="646331"/>
          </a:xfrm>
          <a:prstGeom prst="rect">
            <a:avLst/>
          </a:prstGeom>
          <a:noFill/>
        </p:spPr>
        <p:txBody>
          <a:bodyPr wrap="square" rtlCol="0">
            <a:spAutoFit/>
          </a:bodyPr>
          <a:lstStyle/>
          <a:p>
            <a:r>
              <a:rPr lang="en-US" sz="3600" b="1" dirty="0">
                <a:solidFill>
                  <a:srgbClr val="FF0000"/>
                </a:solidFill>
              </a:rPr>
              <a:t>A</a:t>
            </a:r>
          </a:p>
        </p:txBody>
      </p:sp>
      <p:sp>
        <p:nvSpPr>
          <p:cNvPr id="20" name="TextBox 19">
            <a:extLst>
              <a:ext uri="{FF2B5EF4-FFF2-40B4-BE49-F238E27FC236}">
                <a16:creationId xmlns:a16="http://schemas.microsoft.com/office/drawing/2014/main" id="{69B1BC6E-3B05-54CD-7D9E-F8466C09FCE2}"/>
              </a:ext>
            </a:extLst>
          </p:cNvPr>
          <p:cNvSpPr txBox="1"/>
          <p:nvPr/>
        </p:nvSpPr>
        <p:spPr>
          <a:xfrm>
            <a:off x="5750560" y="822960"/>
            <a:ext cx="690880" cy="646331"/>
          </a:xfrm>
          <a:prstGeom prst="rect">
            <a:avLst/>
          </a:prstGeom>
          <a:noFill/>
        </p:spPr>
        <p:txBody>
          <a:bodyPr wrap="square" rtlCol="0">
            <a:spAutoFit/>
          </a:bodyPr>
          <a:lstStyle/>
          <a:p>
            <a:r>
              <a:rPr lang="en-US" sz="3600" b="1" dirty="0">
                <a:solidFill>
                  <a:srgbClr val="FF0000"/>
                </a:solidFill>
              </a:rPr>
              <a:t>N</a:t>
            </a:r>
          </a:p>
        </p:txBody>
      </p:sp>
      <p:sp>
        <p:nvSpPr>
          <p:cNvPr id="21" name="TextBox 20">
            <a:extLst>
              <a:ext uri="{FF2B5EF4-FFF2-40B4-BE49-F238E27FC236}">
                <a16:creationId xmlns:a16="http://schemas.microsoft.com/office/drawing/2014/main" id="{EAB3255B-3C18-381C-01A8-EF84A4A2D6B2}"/>
              </a:ext>
            </a:extLst>
          </p:cNvPr>
          <p:cNvSpPr txBox="1"/>
          <p:nvPr/>
        </p:nvSpPr>
        <p:spPr>
          <a:xfrm>
            <a:off x="6979920" y="822960"/>
            <a:ext cx="690880" cy="646331"/>
          </a:xfrm>
          <a:prstGeom prst="rect">
            <a:avLst/>
          </a:prstGeom>
          <a:noFill/>
        </p:spPr>
        <p:txBody>
          <a:bodyPr wrap="square" rtlCol="0">
            <a:spAutoFit/>
          </a:bodyPr>
          <a:lstStyle/>
          <a:p>
            <a:r>
              <a:rPr lang="en-US" sz="3600" b="1" dirty="0">
                <a:solidFill>
                  <a:srgbClr val="FF0000"/>
                </a:solidFill>
              </a:rPr>
              <a:t>S</a:t>
            </a:r>
          </a:p>
        </p:txBody>
      </p:sp>
      <p:sp>
        <p:nvSpPr>
          <p:cNvPr id="23" name="TextBox 22">
            <a:extLst>
              <a:ext uri="{FF2B5EF4-FFF2-40B4-BE49-F238E27FC236}">
                <a16:creationId xmlns:a16="http://schemas.microsoft.com/office/drawing/2014/main" id="{4168FCF5-2DA0-ADB4-436C-32F6CC957255}"/>
              </a:ext>
            </a:extLst>
          </p:cNvPr>
          <p:cNvSpPr txBox="1"/>
          <p:nvPr/>
        </p:nvSpPr>
        <p:spPr>
          <a:xfrm>
            <a:off x="8219440" y="843280"/>
            <a:ext cx="690880" cy="646331"/>
          </a:xfrm>
          <a:prstGeom prst="rect">
            <a:avLst/>
          </a:prstGeom>
          <a:noFill/>
        </p:spPr>
        <p:txBody>
          <a:bodyPr wrap="square" rtlCol="0">
            <a:spAutoFit/>
          </a:bodyPr>
          <a:lstStyle/>
          <a:p>
            <a:r>
              <a:rPr lang="en-US" sz="3600" b="1" dirty="0">
                <a:solidFill>
                  <a:srgbClr val="FF0000"/>
                </a:solidFill>
              </a:rPr>
              <a:t>Á</a:t>
            </a:r>
          </a:p>
        </p:txBody>
      </p:sp>
      <p:sp>
        <p:nvSpPr>
          <p:cNvPr id="24" name="TextBox 23">
            <a:extLst>
              <a:ext uri="{FF2B5EF4-FFF2-40B4-BE49-F238E27FC236}">
                <a16:creationId xmlns:a16="http://schemas.microsoft.com/office/drawing/2014/main" id="{1722583E-1986-4B72-4232-A398D17A22E9}"/>
              </a:ext>
            </a:extLst>
          </p:cNvPr>
          <p:cNvSpPr txBox="1"/>
          <p:nvPr/>
        </p:nvSpPr>
        <p:spPr>
          <a:xfrm>
            <a:off x="9306560" y="822960"/>
            <a:ext cx="690880" cy="646331"/>
          </a:xfrm>
          <a:prstGeom prst="rect">
            <a:avLst/>
          </a:prstGeom>
          <a:noFill/>
        </p:spPr>
        <p:txBody>
          <a:bodyPr wrap="square" rtlCol="0">
            <a:spAutoFit/>
          </a:bodyPr>
          <a:lstStyle/>
          <a:p>
            <a:r>
              <a:rPr lang="en-US" sz="3600" b="1" dirty="0">
                <a:solidFill>
                  <a:srgbClr val="FF0000"/>
                </a:solidFill>
              </a:rPr>
              <a:t>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1" name="Picture 11"/>
          <p:cNvPicPr>
            <a:picLocks noChangeAspect="1"/>
          </p:cNvPicPr>
          <p:nvPr/>
        </p:nvPicPr>
        <p:blipFill>
          <a:blip r:embed="rId8"/>
          <a:srcRect/>
          <a:stretch>
            <a:fillRect/>
          </a:stretch>
        </p:blipFill>
        <p:spPr>
          <a:xfrm>
            <a:off x="8523257" y="685800"/>
            <a:ext cx="472976" cy="442233"/>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aphicFrame>
        <p:nvGraphicFramePr>
          <p:cNvPr id="7" name="Table 6">
            <a:extLst>
              <a:ext uri="{FF2B5EF4-FFF2-40B4-BE49-F238E27FC236}">
                <a16:creationId xmlns:a16="http://schemas.microsoft.com/office/drawing/2014/main" id="{B6917BA0-4DE6-B542-3AA9-461F33EE907F}"/>
              </a:ext>
            </a:extLst>
          </p:cNvPr>
          <p:cNvGraphicFramePr>
            <a:graphicFrameLocks noGrp="1"/>
          </p:cNvGraphicFramePr>
          <p:nvPr>
            <p:extLst>
              <p:ext uri="{D42A27DB-BD31-4B8C-83A1-F6EECF244321}">
                <p14:modId xmlns:p14="http://schemas.microsoft.com/office/powerpoint/2010/main" val="81816717"/>
              </p:ext>
            </p:extLst>
          </p:nvPr>
        </p:nvGraphicFramePr>
        <p:xfrm>
          <a:off x="2032000" y="719666"/>
          <a:ext cx="8128001" cy="784014"/>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089097045"/>
                    </a:ext>
                  </a:extLst>
                </a:gridCol>
                <a:gridCol w="1161143">
                  <a:extLst>
                    <a:ext uri="{9D8B030D-6E8A-4147-A177-3AD203B41FA5}">
                      <a16:colId xmlns:a16="http://schemas.microsoft.com/office/drawing/2014/main" val="2889685957"/>
                    </a:ext>
                  </a:extLst>
                </a:gridCol>
                <a:gridCol w="1161143">
                  <a:extLst>
                    <a:ext uri="{9D8B030D-6E8A-4147-A177-3AD203B41FA5}">
                      <a16:colId xmlns:a16="http://schemas.microsoft.com/office/drawing/2014/main" val="1602646428"/>
                    </a:ext>
                  </a:extLst>
                </a:gridCol>
                <a:gridCol w="1161143">
                  <a:extLst>
                    <a:ext uri="{9D8B030D-6E8A-4147-A177-3AD203B41FA5}">
                      <a16:colId xmlns:a16="http://schemas.microsoft.com/office/drawing/2014/main" val="2520262741"/>
                    </a:ext>
                  </a:extLst>
                </a:gridCol>
                <a:gridCol w="1161143">
                  <a:extLst>
                    <a:ext uri="{9D8B030D-6E8A-4147-A177-3AD203B41FA5}">
                      <a16:colId xmlns:a16="http://schemas.microsoft.com/office/drawing/2014/main" val="1979262079"/>
                    </a:ext>
                  </a:extLst>
                </a:gridCol>
                <a:gridCol w="1161143">
                  <a:extLst>
                    <a:ext uri="{9D8B030D-6E8A-4147-A177-3AD203B41FA5}">
                      <a16:colId xmlns:a16="http://schemas.microsoft.com/office/drawing/2014/main" val="914433739"/>
                    </a:ext>
                  </a:extLst>
                </a:gridCol>
                <a:gridCol w="1161143">
                  <a:extLst>
                    <a:ext uri="{9D8B030D-6E8A-4147-A177-3AD203B41FA5}">
                      <a16:colId xmlns:a16="http://schemas.microsoft.com/office/drawing/2014/main" val="441345191"/>
                    </a:ext>
                  </a:extLst>
                </a:gridCol>
              </a:tblGrid>
              <a:tr h="78401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4915850"/>
                  </a:ext>
                </a:extLst>
              </a:tr>
            </a:tbl>
          </a:graphicData>
        </a:graphic>
      </p:graphicFrame>
      <p:grpSp>
        <p:nvGrpSpPr>
          <p:cNvPr id="9" name="Group 5">
            <a:extLst>
              <a:ext uri="{FF2B5EF4-FFF2-40B4-BE49-F238E27FC236}">
                <a16:creationId xmlns:a16="http://schemas.microsoft.com/office/drawing/2014/main" id="{3C42A984-A563-034D-9623-9CA3D30C3260}"/>
              </a:ext>
            </a:extLst>
          </p:cNvPr>
          <p:cNvGrpSpPr/>
          <p:nvPr/>
        </p:nvGrpSpPr>
        <p:grpSpPr>
          <a:xfrm>
            <a:off x="1384486" y="2404408"/>
            <a:ext cx="8704394" cy="212695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584960" y="2583934"/>
            <a:ext cx="8138160" cy="1754326"/>
          </a:xfrm>
          <a:prstGeom prst="rect">
            <a:avLst/>
          </a:prstGeom>
          <a:noFill/>
        </p:spPr>
        <p:txBody>
          <a:bodyPr wrap="square">
            <a:spAutoFit/>
          </a:bodyPr>
          <a:lstStyle/>
          <a:p>
            <a:pPr lvl="0" algn="ctr"/>
            <a:r>
              <a:rPr lang="vi-VN" sz="3600" b="1" dirty="0">
                <a:solidFill>
                  <a:prstClr val="black"/>
                </a:solidFill>
                <a:latin typeface="Calibri"/>
              </a:rPr>
              <a:t>Dựa vào các dấu hiệu quan sát được, ta nhận biết được đặc điểm của sự vật, hiện tượng, sự ... của th</a:t>
            </a:r>
            <a:r>
              <a:rPr lang="en-US" sz="3600" b="1" dirty="0">
                <a:solidFill>
                  <a:prstClr val="black"/>
                </a:solidFill>
                <a:latin typeface="Calibri"/>
              </a:rPr>
              <a:t>ế</a:t>
            </a:r>
            <a:r>
              <a:rPr lang="vi-VN" sz="3600" b="1" dirty="0">
                <a:solidFill>
                  <a:prstClr val="black"/>
                </a:solidFill>
                <a:latin typeface="Calibri"/>
              </a:rPr>
              <a:t> giới xung quanh. </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DF4A8ED-F99B-208B-9638-C954109DC2ED}"/>
              </a:ext>
            </a:extLst>
          </p:cNvPr>
          <p:cNvSpPr txBox="1"/>
          <p:nvPr/>
        </p:nvSpPr>
        <p:spPr>
          <a:xfrm>
            <a:off x="236728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a:t>
            </a:r>
          </a:p>
        </p:txBody>
      </p:sp>
      <p:sp>
        <p:nvSpPr>
          <p:cNvPr id="18" name="TextBox 17">
            <a:extLst>
              <a:ext uri="{FF2B5EF4-FFF2-40B4-BE49-F238E27FC236}">
                <a16:creationId xmlns:a16="http://schemas.microsoft.com/office/drawing/2014/main" id="{319A7BAB-9CF4-E3DF-C598-9D636C74EC5D}"/>
              </a:ext>
            </a:extLst>
          </p:cNvPr>
          <p:cNvSpPr txBox="1"/>
          <p:nvPr/>
        </p:nvSpPr>
        <p:spPr>
          <a:xfrm>
            <a:off x="337312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I</a:t>
            </a:r>
          </a:p>
        </p:txBody>
      </p:sp>
      <p:sp>
        <p:nvSpPr>
          <p:cNvPr id="19" name="TextBox 18">
            <a:extLst>
              <a:ext uri="{FF2B5EF4-FFF2-40B4-BE49-F238E27FC236}">
                <a16:creationId xmlns:a16="http://schemas.microsoft.com/office/drawing/2014/main" id="{6609615B-11EB-7CF4-9565-23ADE49ACB28}"/>
              </a:ext>
            </a:extLst>
          </p:cNvPr>
          <p:cNvSpPr txBox="1"/>
          <p:nvPr/>
        </p:nvSpPr>
        <p:spPr>
          <a:xfrm>
            <a:off x="457200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latin typeface="Calibri"/>
              </a:rPr>
              <a:t>Ế</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9B1BC6E-3B05-54CD-7D9E-F8466C09FCE2}"/>
              </a:ext>
            </a:extLst>
          </p:cNvPr>
          <p:cNvSpPr txBox="1"/>
          <p:nvPr/>
        </p:nvSpPr>
        <p:spPr>
          <a:xfrm>
            <a:off x="575056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N</a:t>
            </a:r>
          </a:p>
        </p:txBody>
      </p:sp>
      <p:sp>
        <p:nvSpPr>
          <p:cNvPr id="21" name="TextBox 20">
            <a:extLst>
              <a:ext uri="{FF2B5EF4-FFF2-40B4-BE49-F238E27FC236}">
                <a16:creationId xmlns:a16="http://schemas.microsoft.com/office/drawing/2014/main" id="{EAB3255B-3C18-381C-01A8-EF84A4A2D6B2}"/>
              </a:ext>
            </a:extLst>
          </p:cNvPr>
          <p:cNvSpPr txBox="1"/>
          <p:nvPr/>
        </p:nvSpPr>
        <p:spPr>
          <a:xfrm>
            <a:off x="697992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a:rPr>
              <a:t>Đ</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168FCF5-2DA0-ADB4-436C-32F6CC957255}"/>
              </a:ext>
            </a:extLst>
          </p:cNvPr>
          <p:cNvSpPr txBox="1"/>
          <p:nvPr/>
        </p:nvSpPr>
        <p:spPr>
          <a:xfrm>
            <a:off x="8219440" y="84328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latin typeface="Calibri"/>
              </a:rPr>
              <a:t>Ổ</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1722583E-1986-4B72-4232-A398D17A22E9}"/>
              </a:ext>
            </a:extLst>
          </p:cNvPr>
          <p:cNvSpPr txBox="1"/>
          <p:nvPr/>
        </p:nvSpPr>
        <p:spPr>
          <a:xfrm>
            <a:off x="9306560" y="822960"/>
            <a:ext cx="690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I</a:t>
            </a:r>
          </a:p>
        </p:txBody>
      </p:sp>
    </p:spTree>
    <p:extLst>
      <p:ext uri="{BB962C8B-B14F-4D97-AF65-F5344CB8AC3E}">
        <p14:creationId xmlns:p14="http://schemas.microsoft.com/office/powerpoint/2010/main" val="1597557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2192000" cy="6858000"/>
          </a:xfrm>
          <a:prstGeom prst="rect">
            <a:avLst/>
          </a:prstGeom>
        </p:spPr>
      </p:pic>
      <p:pic>
        <p:nvPicPr>
          <p:cNvPr id="3" name="Picture 3"/>
          <p:cNvPicPr>
            <a:picLocks noChangeAspect="1"/>
          </p:cNvPicPr>
          <p:nvPr/>
        </p:nvPicPr>
        <p:blipFill>
          <a:blip r:embed="rId3"/>
          <a:srcRect l="45862" t="96" r="2411" b="24462"/>
          <a:stretch>
            <a:fillRect/>
          </a:stretch>
        </p:blipFill>
        <p:spPr>
          <a:xfrm>
            <a:off x="10012407" y="243568"/>
            <a:ext cx="2179593" cy="2360309"/>
          </a:xfrm>
          <a:prstGeom prst="rect">
            <a:avLst/>
          </a:prstGeom>
        </p:spPr>
      </p:pic>
      <p:pic>
        <p:nvPicPr>
          <p:cNvPr id="5" name="Picture 5"/>
          <p:cNvPicPr>
            <a:picLocks noChangeAspect="1"/>
          </p:cNvPicPr>
          <p:nvPr/>
        </p:nvPicPr>
        <p:blipFill>
          <a:blip r:embed="rId4"/>
          <a:srcRect l="22369" t="30571"/>
          <a:stretch>
            <a:fillRect/>
          </a:stretch>
        </p:blipFill>
        <p:spPr>
          <a:xfrm>
            <a:off x="0" y="0"/>
            <a:ext cx="1475577" cy="1319677"/>
          </a:xfrm>
          <a:prstGeom prst="rect">
            <a:avLst/>
          </a:prstGeom>
        </p:spPr>
      </p:pic>
      <p:pic>
        <p:nvPicPr>
          <p:cNvPr id="6" name="Picture 6"/>
          <p:cNvPicPr>
            <a:picLocks noChangeAspect="1"/>
          </p:cNvPicPr>
          <p:nvPr/>
        </p:nvPicPr>
        <p:blipFill>
          <a:blip r:embed="rId5"/>
          <a:srcRect l="28353" r="1591" b="21281"/>
          <a:stretch>
            <a:fillRect/>
          </a:stretch>
        </p:blipFill>
        <p:spPr>
          <a:xfrm>
            <a:off x="0" y="5680777"/>
            <a:ext cx="1475577" cy="1177223"/>
          </a:xfrm>
          <a:prstGeom prst="rect">
            <a:avLst/>
          </a:prstGeom>
        </p:spPr>
      </p:pic>
      <p:pic>
        <p:nvPicPr>
          <p:cNvPr id="8" name="Picture 8"/>
          <p:cNvPicPr>
            <a:picLocks noChangeAspect="1"/>
          </p:cNvPicPr>
          <p:nvPr/>
        </p:nvPicPr>
        <p:blipFill>
          <a:blip r:embed="rId6"/>
          <a:srcRect r="22874" b="11565"/>
          <a:stretch>
            <a:fillRect/>
          </a:stretch>
        </p:blipFill>
        <p:spPr>
          <a:xfrm>
            <a:off x="8523257" y="4623186"/>
            <a:ext cx="3668743" cy="2234814"/>
          </a:xfrm>
          <a:prstGeom prst="rect">
            <a:avLst/>
          </a:prstGeom>
        </p:spPr>
      </p:pic>
      <p:pic>
        <p:nvPicPr>
          <p:cNvPr id="10" name="Picture 10"/>
          <p:cNvPicPr>
            <a:picLocks noChangeAspect="1"/>
          </p:cNvPicPr>
          <p:nvPr/>
        </p:nvPicPr>
        <p:blipFill>
          <a:blip r:embed="rId7"/>
          <a:srcRect/>
          <a:stretch>
            <a:fillRect/>
          </a:stretch>
        </p:blipFill>
        <p:spPr>
          <a:xfrm>
            <a:off x="10357629" y="685800"/>
            <a:ext cx="1080135" cy="6172200"/>
          </a:xfrm>
          <a:prstGeom prst="rect">
            <a:avLst/>
          </a:prstGeom>
        </p:spPr>
      </p:pic>
      <p:pic>
        <p:nvPicPr>
          <p:cNvPr id="16" name="Picture 16"/>
          <p:cNvPicPr>
            <a:picLocks noChangeAspect="1"/>
          </p:cNvPicPr>
          <p:nvPr/>
        </p:nvPicPr>
        <p:blipFill>
          <a:blip r:embed="rId8"/>
          <a:srcRect/>
          <a:stretch>
            <a:fillRect/>
          </a:stretch>
        </p:blipFill>
        <p:spPr>
          <a:xfrm>
            <a:off x="8818611" y="6029958"/>
            <a:ext cx="472976" cy="442233"/>
          </a:xfrm>
          <a:prstGeom prst="rect">
            <a:avLst/>
          </a:prstGeom>
        </p:spPr>
      </p:pic>
      <p:grpSp>
        <p:nvGrpSpPr>
          <p:cNvPr id="9" name="Group 5">
            <a:extLst>
              <a:ext uri="{FF2B5EF4-FFF2-40B4-BE49-F238E27FC236}">
                <a16:creationId xmlns:a16="http://schemas.microsoft.com/office/drawing/2014/main" id="{3C42A984-A563-034D-9623-9CA3D30C3260}"/>
              </a:ext>
            </a:extLst>
          </p:cNvPr>
          <p:cNvGrpSpPr/>
          <p:nvPr/>
        </p:nvGrpSpPr>
        <p:grpSpPr>
          <a:xfrm>
            <a:off x="1323526" y="3369608"/>
            <a:ext cx="8704394" cy="1618952"/>
            <a:chOff x="0" y="0"/>
            <a:chExt cx="4789490" cy="1003787"/>
          </a:xfrm>
        </p:grpSpPr>
        <p:sp>
          <p:nvSpPr>
            <p:cNvPr id="13" name="Freeform 6">
              <a:extLst>
                <a:ext uri="{FF2B5EF4-FFF2-40B4-BE49-F238E27FC236}">
                  <a16:creationId xmlns:a16="http://schemas.microsoft.com/office/drawing/2014/main" id="{614BC211-A68D-B6C1-B525-E5C70861EE69}"/>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7D3EFCCB-6CDD-601F-40C1-A8B2D744F09B}"/>
              </a:ext>
            </a:extLst>
          </p:cNvPr>
          <p:cNvSpPr txBox="1"/>
          <p:nvPr/>
        </p:nvSpPr>
        <p:spPr>
          <a:xfrm>
            <a:off x="1524000" y="3549134"/>
            <a:ext cx="8138160" cy="1200329"/>
          </a:xfrm>
          <a:prstGeom prst="rect">
            <a:avLst/>
          </a:prstGeom>
          <a:noFill/>
        </p:spPr>
        <p:txBody>
          <a:bodyPr wrap="square">
            <a:spAutoFit/>
          </a:bodyPr>
          <a:lstStyle/>
          <a:p>
            <a:pPr lvl="0" algn="ctr"/>
            <a:r>
              <a:rPr lang="vi-VN" sz="3600" b="1" dirty="0">
                <a:solidFill>
                  <a:prstClr val="black"/>
                </a:solidFill>
                <a:latin typeface="Calibri"/>
              </a:rPr>
              <a:t>Chất ban đầu biến đổi thành chất khác khi có sự</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B3C1C45-22A6-C0D8-2C5B-CB0301A44ED4}"/>
              </a:ext>
            </a:extLst>
          </p:cNvPr>
          <p:cNvGraphicFramePr>
            <a:graphicFrameLocks noGrp="1"/>
          </p:cNvGraphicFramePr>
          <p:nvPr>
            <p:extLst>
              <p:ext uri="{D42A27DB-BD31-4B8C-83A1-F6EECF244321}">
                <p14:modId xmlns:p14="http://schemas.microsoft.com/office/powerpoint/2010/main" val="4150418017"/>
              </p:ext>
            </p:extLst>
          </p:nvPr>
        </p:nvGraphicFramePr>
        <p:xfrm>
          <a:off x="802640" y="1391920"/>
          <a:ext cx="9540245" cy="612986"/>
        </p:xfrm>
        <a:graphic>
          <a:graphicData uri="http://schemas.openxmlformats.org/drawingml/2006/table">
            <a:tbl>
              <a:tblPr firstRow="1" bandRow="1">
                <a:tableStyleId>{5C22544A-7EE6-4342-B048-85BDC9FD1C3A}</a:tableStyleId>
              </a:tblPr>
              <a:tblGrid>
                <a:gridCol w="733865">
                  <a:extLst>
                    <a:ext uri="{9D8B030D-6E8A-4147-A177-3AD203B41FA5}">
                      <a16:colId xmlns:a16="http://schemas.microsoft.com/office/drawing/2014/main" val="2006549142"/>
                    </a:ext>
                  </a:extLst>
                </a:gridCol>
                <a:gridCol w="733865">
                  <a:extLst>
                    <a:ext uri="{9D8B030D-6E8A-4147-A177-3AD203B41FA5}">
                      <a16:colId xmlns:a16="http://schemas.microsoft.com/office/drawing/2014/main" val="2351952066"/>
                    </a:ext>
                  </a:extLst>
                </a:gridCol>
                <a:gridCol w="733865">
                  <a:extLst>
                    <a:ext uri="{9D8B030D-6E8A-4147-A177-3AD203B41FA5}">
                      <a16:colId xmlns:a16="http://schemas.microsoft.com/office/drawing/2014/main" val="1509828619"/>
                    </a:ext>
                  </a:extLst>
                </a:gridCol>
                <a:gridCol w="733865">
                  <a:extLst>
                    <a:ext uri="{9D8B030D-6E8A-4147-A177-3AD203B41FA5}">
                      <a16:colId xmlns:a16="http://schemas.microsoft.com/office/drawing/2014/main" val="4038978614"/>
                    </a:ext>
                  </a:extLst>
                </a:gridCol>
                <a:gridCol w="733865">
                  <a:extLst>
                    <a:ext uri="{9D8B030D-6E8A-4147-A177-3AD203B41FA5}">
                      <a16:colId xmlns:a16="http://schemas.microsoft.com/office/drawing/2014/main" val="2713958762"/>
                    </a:ext>
                  </a:extLst>
                </a:gridCol>
                <a:gridCol w="733865">
                  <a:extLst>
                    <a:ext uri="{9D8B030D-6E8A-4147-A177-3AD203B41FA5}">
                      <a16:colId xmlns:a16="http://schemas.microsoft.com/office/drawing/2014/main" val="3890069335"/>
                    </a:ext>
                  </a:extLst>
                </a:gridCol>
                <a:gridCol w="733865">
                  <a:extLst>
                    <a:ext uri="{9D8B030D-6E8A-4147-A177-3AD203B41FA5}">
                      <a16:colId xmlns:a16="http://schemas.microsoft.com/office/drawing/2014/main" val="4197084507"/>
                    </a:ext>
                  </a:extLst>
                </a:gridCol>
                <a:gridCol w="733865">
                  <a:extLst>
                    <a:ext uri="{9D8B030D-6E8A-4147-A177-3AD203B41FA5}">
                      <a16:colId xmlns:a16="http://schemas.microsoft.com/office/drawing/2014/main" val="2200143070"/>
                    </a:ext>
                  </a:extLst>
                </a:gridCol>
                <a:gridCol w="733865">
                  <a:extLst>
                    <a:ext uri="{9D8B030D-6E8A-4147-A177-3AD203B41FA5}">
                      <a16:colId xmlns:a16="http://schemas.microsoft.com/office/drawing/2014/main" val="2872869487"/>
                    </a:ext>
                  </a:extLst>
                </a:gridCol>
                <a:gridCol w="733865">
                  <a:extLst>
                    <a:ext uri="{9D8B030D-6E8A-4147-A177-3AD203B41FA5}">
                      <a16:colId xmlns:a16="http://schemas.microsoft.com/office/drawing/2014/main" val="3921796333"/>
                    </a:ext>
                  </a:extLst>
                </a:gridCol>
                <a:gridCol w="733865">
                  <a:extLst>
                    <a:ext uri="{9D8B030D-6E8A-4147-A177-3AD203B41FA5}">
                      <a16:colId xmlns:a16="http://schemas.microsoft.com/office/drawing/2014/main" val="1047254797"/>
                    </a:ext>
                  </a:extLst>
                </a:gridCol>
                <a:gridCol w="733865">
                  <a:extLst>
                    <a:ext uri="{9D8B030D-6E8A-4147-A177-3AD203B41FA5}">
                      <a16:colId xmlns:a16="http://schemas.microsoft.com/office/drawing/2014/main" val="2367830479"/>
                    </a:ext>
                  </a:extLst>
                </a:gridCol>
                <a:gridCol w="733865">
                  <a:extLst>
                    <a:ext uri="{9D8B030D-6E8A-4147-A177-3AD203B41FA5}">
                      <a16:colId xmlns:a16="http://schemas.microsoft.com/office/drawing/2014/main" val="2883203243"/>
                    </a:ext>
                  </a:extLst>
                </a:gridCol>
              </a:tblGrid>
              <a:tr h="61298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184264"/>
                  </a:ext>
                </a:extLst>
              </a:tr>
            </a:tbl>
          </a:graphicData>
        </a:graphic>
      </p:graphicFrame>
      <p:sp>
        <p:nvSpPr>
          <p:cNvPr id="12" name="TextBox 11">
            <a:extLst>
              <a:ext uri="{FF2B5EF4-FFF2-40B4-BE49-F238E27FC236}">
                <a16:creationId xmlns:a16="http://schemas.microsoft.com/office/drawing/2014/main" id="{9522B017-1A35-83A5-1113-0547B05BA266}"/>
              </a:ext>
            </a:extLst>
          </p:cNvPr>
          <p:cNvSpPr txBox="1"/>
          <p:nvPr/>
        </p:nvSpPr>
        <p:spPr>
          <a:xfrm>
            <a:off x="883920" y="1381760"/>
            <a:ext cx="690880" cy="646331"/>
          </a:xfrm>
          <a:prstGeom prst="rect">
            <a:avLst/>
          </a:prstGeom>
          <a:noFill/>
        </p:spPr>
        <p:txBody>
          <a:bodyPr wrap="square" rtlCol="0">
            <a:spAutoFit/>
          </a:bodyPr>
          <a:lstStyle/>
          <a:p>
            <a:r>
              <a:rPr lang="en-US" sz="3600" b="1" dirty="0">
                <a:solidFill>
                  <a:srgbClr val="FF0000"/>
                </a:solidFill>
              </a:rPr>
              <a:t>B</a:t>
            </a:r>
          </a:p>
        </p:txBody>
      </p:sp>
      <p:sp>
        <p:nvSpPr>
          <p:cNvPr id="14" name="TextBox 13">
            <a:extLst>
              <a:ext uri="{FF2B5EF4-FFF2-40B4-BE49-F238E27FC236}">
                <a16:creationId xmlns:a16="http://schemas.microsoft.com/office/drawing/2014/main" id="{DC9F18AB-375C-D0C0-0E7F-5FBFFD577188}"/>
              </a:ext>
            </a:extLst>
          </p:cNvPr>
          <p:cNvSpPr txBox="1"/>
          <p:nvPr/>
        </p:nvSpPr>
        <p:spPr>
          <a:xfrm>
            <a:off x="1666240" y="1381760"/>
            <a:ext cx="690880" cy="646331"/>
          </a:xfrm>
          <a:prstGeom prst="rect">
            <a:avLst/>
          </a:prstGeom>
          <a:noFill/>
        </p:spPr>
        <p:txBody>
          <a:bodyPr wrap="square" rtlCol="0">
            <a:spAutoFit/>
          </a:bodyPr>
          <a:lstStyle/>
          <a:p>
            <a:r>
              <a:rPr lang="en-US" sz="3600" b="1" dirty="0">
                <a:solidFill>
                  <a:srgbClr val="FF0000"/>
                </a:solidFill>
              </a:rPr>
              <a:t>I</a:t>
            </a:r>
          </a:p>
        </p:txBody>
      </p:sp>
      <p:sp>
        <p:nvSpPr>
          <p:cNvPr id="22" name="TextBox 21">
            <a:extLst>
              <a:ext uri="{FF2B5EF4-FFF2-40B4-BE49-F238E27FC236}">
                <a16:creationId xmlns:a16="http://schemas.microsoft.com/office/drawing/2014/main" id="{E1B8BA33-F512-C459-0853-5DB715E9B7A7}"/>
              </a:ext>
            </a:extLst>
          </p:cNvPr>
          <p:cNvSpPr txBox="1"/>
          <p:nvPr/>
        </p:nvSpPr>
        <p:spPr>
          <a:xfrm>
            <a:off x="2387600" y="1381760"/>
            <a:ext cx="690880" cy="646331"/>
          </a:xfrm>
          <a:prstGeom prst="rect">
            <a:avLst/>
          </a:prstGeom>
          <a:noFill/>
        </p:spPr>
        <p:txBody>
          <a:bodyPr wrap="square" rtlCol="0">
            <a:spAutoFit/>
          </a:bodyPr>
          <a:lstStyle/>
          <a:p>
            <a:r>
              <a:rPr lang="en-US" sz="3600" b="1" dirty="0">
                <a:solidFill>
                  <a:srgbClr val="FF0000"/>
                </a:solidFill>
              </a:rPr>
              <a:t>Ế</a:t>
            </a:r>
          </a:p>
        </p:txBody>
      </p:sp>
      <p:sp>
        <p:nvSpPr>
          <p:cNvPr id="25" name="TextBox 24">
            <a:extLst>
              <a:ext uri="{FF2B5EF4-FFF2-40B4-BE49-F238E27FC236}">
                <a16:creationId xmlns:a16="http://schemas.microsoft.com/office/drawing/2014/main" id="{D6804988-D547-8D71-0C57-A5C5BB658A7A}"/>
              </a:ext>
            </a:extLst>
          </p:cNvPr>
          <p:cNvSpPr txBox="1"/>
          <p:nvPr/>
        </p:nvSpPr>
        <p:spPr>
          <a:xfrm>
            <a:off x="3119120" y="1381760"/>
            <a:ext cx="690880" cy="646331"/>
          </a:xfrm>
          <a:prstGeom prst="rect">
            <a:avLst/>
          </a:prstGeom>
          <a:noFill/>
        </p:spPr>
        <p:txBody>
          <a:bodyPr wrap="square" rtlCol="0">
            <a:spAutoFit/>
          </a:bodyPr>
          <a:lstStyle/>
          <a:p>
            <a:r>
              <a:rPr lang="en-US" sz="3600" b="1" dirty="0">
                <a:solidFill>
                  <a:srgbClr val="FF0000"/>
                </a:solidFill>
              </a:rPr>
              <a:t>N</a:t>
            </a:r>
          </a:p>
        </p:txBody>
      </p:sp>
      <p:sp>
        <p:nvSpPr>
          <p:cNvPr id="26" name="TextBox 25">
            <a:extLst>
              <a:ext uri="{FF2B5EF4-FFF2-40B4-BE49-F238E27FC236}">
                <a16:creationId xmlns:a16="http://schemas.microsoft.com/office/drawing/2014/main" id="{671ACD46-3C16-9AF3-4CB4-3F5403DDBDB0}"/>
              </a:ext>
            </a:extLst>
          </p:cNvPr>
          <p:cNvSpPr txBox="1"/>
          <p:nvPr/>
        </p:nvSpPr>
        <p:spPr>
          <a:xfrm>
            <a:off x="3860800" y="1391920"/>
            <a:ext cx="690880" cy="646331"/>
          </a:xfrm>
          <a:prstGeom prst="rect">
            <a:avLst/>
          </a:prstGeom>
          <a:noFill/>
        </p:spPr>
        <p:txBody>
          <a:bodyPr wrap="square" rtlCol="0">
            <a:spAutoFit/>
          </a:bodyPr>
          <a:lstStyle/>
          <a:p>
            <a:r>
              <a:rPr lang="en-US" sz="3600" b="1" dirty="0">
                <a:solidFill>
                  <a:srgbClr val="FF0000"/>
                </a:solidFill>
              </a:rPr>
              <a:t>Đ</a:t>
            </a:r>
          </a:p>
        </p:txBody>
      </p:sp>
      <p:sp>
        <p:nvSpPr>
          <p:cNvPr id="27" name="TextBox 26">
            <a:extLst>
              <a:ext uri="{FF2B5EF4-FFF2-40B4-BE49-F238E27FC236}">
                <a16:creationId xmlns:a16="http://schemas.microsoft.com/office/drawing/2014/main" id="{75143458-4757-DABB-807E-F093D2D567BB}"/>
              </a:ext>
            </a:extLst>
          </p:cNvPr>
          <p:cNvSpPr txBox="1"/>
          <p:nvPr/>
        </p:nvSpPr>
        <p:spPr>
          <a:xfrm>
            <a:off x="4612640" y="1402080"/>
            <a:ext cx="690880" cy="646331"/>
          </a:xfrm>
          <a:prstGeom prst="rect">
            <a:avLst/>
          </a:prstGeom>
          <a:noFill/>
        </p:spPr>
        <p:txBody>
          <a:bodyPr wrap="square" rtlCol="0">
            <a:spAutoFit/>
          </a:bodyPr>
          <a:lstStyle/>
          <a:p>
            <a:r>
              <a:rPr lang="en-US" sz="3600" b="1" dirty="0">
                <a:solidFill>
                  <a:srgbClr val="FF0000"/>
                </a:solidFill>
              </a:rPr>
              <a:t>Ổ</a:t>
            </a:r>
          </a:p>
        </p:txBody>
      </p:sp>
      <p:sp>
        <p:nvSpPr>
          <p:cNvPr id="28" name="TextBox 27">
            <a:extLst>
              <a:ext uri="{FF2B5EF4-FFF2-40B4-BE49-F238E27FC236}">
                <a16:creationId xmlns:a16="http://schemas.microsoft.com/office/drawing/2014/main" id="{954725F7-557C-AB65-E3F8-22779D2D9D9E}"/>
              </a:ext>
            </a:extLst>
          </p:cNvPr>
          <p:cNvSpPr txBox="1"/>
          <p:nvPr/>
        </p:nvSpPr>
        <p:spPr>
          <a:xfrm>
            <a:off x="5293360" y="1391920"/>
            <a:ext cx="690880" cy="646331"/>
          </a:xfrm>
          <a:prstGeom prst="rect">
            <a:avLst/>
          </a:prstGeom>
          <a:noFill/>
        </p:spPr>
        <p:txBody>
          <a:bodyPr wrap="square" rtlCol="0">
            <a:spAutoFit/>
          </a:bodyPr>
          <a:lstStyle/>
          <a:p>
            <a:r>
              <a:rPr lang="en-US" sz="3600" b="1" dirty="0">
                <a:solidFill>
                  <a:srgbClr val="FF0000"/>
                </a:solidFill>
              </a:rPr>
              <a:t>I</a:t>
            </a:r>
          </a:p>
        </p:txBody>
      </p:sp>
      <p:sp>
        <p:nvSpPr>
          <p:cNvPr id="29" name="TextBox 28">
            <a:extLst>
              <a:ext uri="{FF2B5EF4-FFF2-40B4-BE49-F238E27FC236}">
                <a16:creationId xmlns:a16="http://schemas.microsoft.com/office/drawing/2014/main" id="{8B32709E-0306-6EA4-7ABF-50493785A0D0}"/>
              </a:ext>
            </a:extLst>
          </p:cNvPr>
          <p:cNvSpPr txBox="1"/>
          <p:nvPr/>
        </p:nvSpPr>
        <p:spPr>
          <a:xfrm>
            <a:off x="6014720" y="1371600"/>
            <a:ext cx="690880" cy="646331"/>
          </a:xfrm>
          <a:prstGeom prst="rect">
            <a:avLst/>
          </a:prstGeom>
          <a:noFill/>
        </p:spPr>
        <p:txBody>
          <a:bodyPr wrap="square" rtlCol="0">
            <a:spAutoFit/>
          </a:bodyPr>
          <a:lstStyle/>
          <a:p>
            <a:r>
              <a:rPr lang="en-US" sz="3600" b="1" dirty="0">
                <a:solidFill>
                  <a:srgbClr val="FF0000"/>
                </a:solidFill>
              </a:rPr>
              <a:t>H</a:t>
            </a:r>
          </a:p>
        </p:txBody>
      </p:sp>
      <p:sp>
        <p:nvSpPr>
          <p:cNvPr id="30" name="TextBox 29">
            <a:extLst>
              <a:ext uri="{FF2B5EF4-FFF2-40B4-BE49-F238E27FC236}">
                <a16:creationId xmlns:a16="http://schemas.microsoft.com/office/drawing/2014/main" id="{1E299AE5-50DB-4948-23C3-D79047FD4F47}"/>
              </a:ext>
            </a:extLst>
          </p:cNvPr>
          <p:cNvSpPr txBox="1"/>
          <p:nvPr/>
        </p:nvSpPr>
        <p:spPr>
          <a:xfrm>
            <a:off x="6725920" y="1371600"/>
            <a:ext cx="690880" cy="646331"/>
          </a:xfrm>
          <a:prstGeom prst="rect">
            <a:avLst/>
          </a:prstGeom>
          <a:noFill/>
        </p:spPr>
        <p:txBody>
          <a:bodyPr wrap="square" rtlCol="0">
            <a:spAutoFit/>
          </a:bodyPr>
          <a:lstStyle/>
          <a:p>
            <a:r>
              <a:rPr lang="en-US" sz="3600" b="1" dirty="0">
                <a:solidFill>
                  <a:srgbClr val="FF0000"/>
                </a:solidFill>
              </a:rPr>
              <a:t>Ó</a:t>
            </a:r>
          </a:p>
        </p:txBody>
      </p:sp>
      <p:sp>
        <p:nvSpPr>
          <p:cNvPr id="31" name="TextBox 30">
            <a:extLst>
              <a:ext uri="{FF2B5EF4-FFF2-40B4-BE49-F238E27FC236}">
                <a16:creationId xmlns:a16="http://schemas.microsoft.com/office/drawing/2014/main" id="{2DE48838-D014-50EA-4CF6-09A0C0A6EB48}"/>
              </a:ext>
            </a:extLst>
          </p:cNvPr>
          <p:cNvSpPr txBox="1"/>
          <p:nvPr/>
        </p:nvSpPr>
        <p:spPr>
          <a:xfrm>
            <a:off x="7467600" y="1371600"/>
            <a:ext cx="690880" cy="646331"/>
          </a:xfrm>
          <a:prstGeom prst="rect">
            <a:avLst/>
          </a:prstGeom>
          <a:noFill/>
        </p:spPr>
        <p:txBody>
          <a:bodyPr wrap="square" rtlCol="0">
            <a:spAutoFit/>
          </a:bodyPr>
          <a:lstStyle/>
          <a:p>
            <a:r>
              <a:rPr lang="en-US" sz="3600" b="1" dirty="0">
                <a:solidFill>
                  <a:srgbClr val="FF0000"/>
                </a:solidFill>
              </a:rPr>
              <a:t>A</a:t>
            </a:r>
          </a:p>
        </p:txBody>
      </p:sp>
      <p:sp>
        <p:nvSpPr>
          <p:cNvPr id="32" name="TextBox 31">
            <a:extLst>
              <a:ext uri="{FF2B5EF4-FFF2-40B4-BE49-F238E27FC236}">
                <a16:creationId xmlns:a16="http://schemas.microsoft.com/office/drawing/2014/main" id="{73712478-5CB1-F949-9F62-77AE900F3A8F}"/>
              </a:ext>
            </a:extLst>
          </p:cNvPr>
          <p:cNvSpPr txBox="1"/>
          <p:nvPr/>
        </p:nvSpPr>
        <p:spPr>
          <a:xfrm>
            <a:off x="8239760" y="1381760"/>
            <a:ext cx="690880" cy="646331"/>
          </a:xfrm>
          <a:prstGeom prst="rect">
            <a:avLst/>
          </a:prstGeom>
          <a:noFill/>
        </p:spPr>
        <p:txBody>
          <a:bodyPr wrap="square" rtlCol="0">
            <a:spAutoFit/>
          </a:bodyPr>
          <a:lstStyle/>
          <a:p>
            <a:r>
              <a:rPr lang="en-US" sz="3600" b="1" dirty="0">
                <a:solidFill>
                  <a:srgbClr val="FF0000"/>
                </a:solidFill>
              </a:rPr>
              <a:t>H</a:t>
            </a:r>
          </a:p>
        </p:txBody>
      </p:sp>
      <p:sp>
        <p:nvSpPr>
          <p:cNvPr id="33" name="TextBox 32">
            <a:extLst>
              <a:ext uri="{FF2B5EF4-FFF2-40B4-BE49-F238E27FC236}">
                <a16:creationId xmlns:a16="http://schemas.microsoft.com/office/drawing/2014/main" id="{BA3698AA-8203-CAAD-90C1-3CAAC4F1C58F}"/>
              </a:ext>
            </a:extLst>
          </p:cNvPr>
          <p:cNvSpPr txBox="1"/>
          <p:nvPr/>
        </p:nvSpPr>
        <p:spPr>
          <a:xfrm>
            <a:off x="8981440" y="1381760"/>
            <a:ext cx="690880" cy="646331"/>
          </a:xfrm>
          <a:prstGeom prst="rect">
            <a:avLst/>
          </a:prstGeom>
          <a:noFill/>
        </p:spPr>
        <p:txBody>
          <a:bodyPr wrap="square" rtlCol="0">
            <a:spAutoFit/>
          </a:bodyPr>
          <a:lstStyle/>
          <a:p>
            <a:r>
              <a:rPr lang="en-US" sz="3600" b="1" dirty="0">
                <a:solidFill>
                  <a:srgbClr val="FF0000"/>
                </a:solidFill>
              </a:rPr>
              <a:t>Ọ</a:t>
            </a:r>
          </a:p>
        </p:txBody>
      </p:sp>
      <p:sp>
        <p:nvSpPr>
          <p:cNvPr id="34" name="TextBox 33">
            <a:extLst>
              <a:ext uri="{FF2B5EF4-FFF2-40B4-BE49-F238E27FC236}">
                <a16:creationId xmlns:a16="http://schemas.microsoft.com/office/drawing/2014/main" id="{10B0FD87-2484-CF92-C97C-5BB609E4387C}"/>
              </a:ext>
            </a:extLst>
          </p:cNvPr>
          <p:cNvSpPr txBox="1"/>
          <p:nvPr/>
        </p:nvSpPr>
        <p:spPr>
          <a:xfrm>
            <a:off x="9763760" y="1412240"/>
            <a:ext cx="690880"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287343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4" grpId="0"/>
      <p:bldP spid="22" grpId="0"/>
      <p:bldP spid="25" grpId="0"/>
      <p:bldP spid="26" grpId="0"/>
      <p:bldP spid="27" grpId="0"/>
      <p:bldP spid="28" grpId="0"/>
      <p:bldP spid="29" grpId="0"/>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C6285277-E165-7046-757B-B9CF5D447BCA}"/>
              </a:ext>
            </a:extLst>
          </p:cNvPr>
          <p:cNvPicPr>
            <a:picLocks noChangeAspect="1"/>
          </p:cNvPicPr>
          <p:nvPr/>
        </p:nvPicPr>
        <p:blipFill>
          <a:blip r:embed="rId10"/>
          <a:stretch>
            <a:fillRect/>
          </a:stretch>
        </p:blipFill>
        <p:spPr>
          <a:xfrm>
            <a:off x="6011015" y="835545"/>
            <a:ext cx="1737511" cy="963251"/>
          </a:xfrm>
          <a:prstGeom prst="rect">
            <a:avLst/>
          </a:prstGeom>
        </p:spPr>
      </p:pic>
      <p:pic>
        <p:nvPicPr>
          <p:cNvPr id="10" name="Picture 9">
            <a:extLst>
              <a:ext uri="{FF2B5EF4-FFF2-40B4-BE49-F238E27FC236}">
                <a16:creationId xmlns:a16="http://schemas.microsoft.com/office/drawing/2014/main" id="{02E512EE-E510-CE33-6B80-6430951FC5DC}"/>
              </a:ext>
            </a:extLst>
          </p:cNvPr>
          <p:cNvPicPr>
            <a:picLocks noChangeAspect="1"/>
          </p:cNvPicPr>
          <p:nvPr/>
        </p:nvPicPr>
        <p:blipFill>
          <a:blip r:embed="rId11"/>
          <a:stretch>
            <a:fillRect/>
          </a:stretch>
        </p:blipFill>
        <p:spPr>
          <a:xfrm>
            <a:off x="6154810" y="3522425"/>
            <a:ext cx="2706859"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FD2FE29-3749-4C6E-BBA0-E518B9058A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0" name="图片 9">
            <a:extLst>
              <a:ext uri="{FF2B5EF4-FFF2-40B4-BE49-F238E27FC236}">
                <a16:creationId xmlns:a16="http://schemas.microsoft.com/office/drawing/2014/main" id="{E85D5314-396D-4DDE-A655-3A7A9A6806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91920" y="-162769"/>
            <a:ext cx="9022080" cy="4449634"/>
          </a:xfrm>
          <a:prstGeom prst="rect">
            <a:avLst/>
          </a:prstGeom>
        </p:spPr>
      </p:pic>
      <p:pic>
        <p:nvPicPr>
          <p:cNvPr id="9" name="Picture 8" descr="Diagram&#10;&#10;Description automatically generated">
            <a:extLst>
              <a:ext uri="{FF2B5EF4-FFF2-40B4-BE49-F238E27FC236}">
                <a16:creationId xmlns:a16="http://schemas.microsoft.com/office/drawing/2014/main" id="{8ADF84BC-C6B8-4340-A85C-0D8E252E7B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7969" y1="25926" x2="47969" y2="25926"/>
                        <a14:foregroundMark x1="48802" y1="15741" x2="48802" y2="15741"/>
                        <a14:foregroundMark x1="53281" y1="20833" x2="53281" y2="20833"/>
                      </a14:backgroundRemoval>
                    </a14:imgEffect>
                  </a14:imgLayer>
                </a14:imgProps>
              </a:ext>
              <a:ext uri="{28A0092B-C50C-407E-A947-70E740481C1C}">
                <a14:useLocalDpi xmlns:a14="http://schemas.microsoft.com/office/drawing/2010/main" val="0"/>
              </a:ext>
            </a:extLst>
          </a:blip>
          <a:stretch>
            <a:fillRect/>
          </a:stretch>
        </p:blipFill>
        <p:spPr>
          <a:xfrm rot="1390875">
            <a:off x="9682252" y="1360705"/>
            <a:ext cx="3168132" cy="1782074"/>
          </a:xfrm>
          <a:prstGeom prst="rect">
            <a:avLst/>
          </a:prstGeom>
        </p:spPr>
      </p:pic>
      <p:pic>
        <p:nvPicPr>
          <p:cNvPr id="16" name="Picture 8">
            <a:extLst>
              <a:ext uri="{FF2B5EF4-FFF2-40B4-BE49-F238E27FC236}">
                <a16:creationId xmlns:a16="http://schemas.microsoft.com/office/drawing/2014/main" id="{F7D14F47-39AF-488D-B89E-FA393D4D7556}"/>
              </a:ext>
            </a:extLst>
          </p:cNvPr>
          <p:cNvPicPr>
            <a:picLocks noChangeAspect="1"/>
          </p:cNvPicPr>
          <p:nvPr/>
        </p:nvPicPr>
        <p:blipFill>
          <a:blip r:embed="rId10"/>
          <a:srcRect/>
          <a:stretch>
            <a:fillRect/>
          </a:stretch>
        </p:blipFill>
        <p:spPr>
          <a:xfrm rot="-1072227">
            <a:off x="5041226" y="634020"/>
            <a:ext cx="1653668" cy="15117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6ED2B9C-B290-4F22-9F05-1CC9B4E149E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6927" y1="55370" x2="47344" y2="56204"/>
                        <a14:foregroundMark x1="55781" y1="66204" x2="55781" y2="66204"/>
                        <a14:foregroundMark x1="52396" y1="41852" x2="52396" y2="41852"/>
                        <a14:foregroundMark x1="54688" y1="34444" x2="54688" y2="34444"/>
                        <a14:foregroundMark x1="52917" y1="30093" x2="52917" y2="30093"/>
                      </a14:backgroundRemoval>
                    </a14:imgEffect>
                  </a14:imgLayer>
                </a14:imgProps>
              </a:ext>
              <a:ext uri="{28A0092B-C50C-407E-A947-70E740481C1C}">
                <a14:useLocalDpi xmlns:a14="http://schemas.microsoft.com/office/drawing/2010/main" val="0"/>
              </a:ext>
            </a:extLst>
          </a:blip>
          <a:stretch>
            <a:fillRect/>
          </a:stretch>
        </p:blipFill>
        <p:spPr>
          <a:xfrm rot="1561534">
            <a:off x="-1449434" y="1335018"/>
            <a:ext cx="5529696" cy="3110454"/>
          </a:xfrm>
          <a:prstGeom prst="rect">
            <a:avLst/>
          </a:prstGeom>
        </p:spPr>
      </p:pic>
      <p:pic>
        <p:nvPicPr>
          <p:cNvPr id="21" name="Picture 12">
            <a:extLst>
              <a:ext uri="{FF2B5EF4-FFF2-40B4-BE49-F238E27FC236}">
                <a16:creationId xmlns:a16="http://schemas.microsoft.com/office/drawing/2014/main" id="{393C2D6B-76CA-47D6-9D18-BC99A48127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0301">
            <a:off x="3831622" y="4574815"/>
            <a:ext cx="2035096" cy="1419480"/>
          </a:xfrm>
          <a:prstGeom prst="rect">
            <a:avLst/>
          </a:prstGeom>
        </p:spPr>
      </p:pic>
      <p:pic>
        <p:nvPicPr>
          <p:cNvPr id="2" name="Picture 1">
            <a:extLst>
              <a:ext uri="{FF2B5EF4-FFF2-40B4-BE49-F238E27FC236}">
                <a16:creationId xmlns:a16="http://schemas.microsoft.com/office/drawing/2014/main" id="{CEDF3400-B03E-2BAE-6559-98B98BC370CA}"/>
              </a:ext>
            </a:extLst>
          </p:cNvPr>
          <p:cNvPicPr>
            <a:picLocks noChangeAspect="1"/>
          </p:cNvPicPr>
          <p:nvPr/>
        </p:nvPicPr>
        <p:blipFill>
          <a:blip r:embed="rId15"/>
          <a:stretch>
            <a:fillRect/>
          </a:stretch>
        </p:blipFill>
        <p:spPr>
          <a:xfrm>
            <a:off x="2200321" y="1727066"/>
            <a:ext cx="7730398" cy="3078747"/>
          </a:xfrm>
          <a:prstGeom prst="rect">
            <a:avLst/>
          </a:prstGeom>
        </p:spPr>
      </p:pic>
    </p:spTree>
    <p:extLst>
      <p:ext uri="{BB962C8B-B14F-4D97-AF65-F5344CB8AC3E}">
        <p14:creationId xmlns:p14="http://schemas.microsoft.com/office/powerpoint/2010/main" val="91110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43FFDA2-7E2E-D0B1-65E5-88191EC532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78798" y="2824448"/>
            <a:ext cx="3062204" cy="3789593"/>
          </a:xfrm>
          <a:prstGeom prst="rect">
            <a:avLst/>
          </a:prstGeom>
        </p:spPr>
      </p:pic>
      <p:grpSp>
        <p:nvGrpSpPr>
          <p:cNvPr id="8" name="Group 7">
            <a:extLst>
              <a:ext uri="{FF2B5EF4-FFF2-40B4-BE49-F238E27FC236}">
                <a16:creationId xmlns:a16="http://schemas.microsoft.com/office/drawing/2014/main" id="{DA9F1567-B426-C22B-FD4F-CD34CBBB7806}"/>
              </a:ext>
            </a:extLst>
          </p:cNvPr>
          <p:cNvGrpSpPr/>
          <p:nvPr/>
        </p:nvGrpSpPr>
        <p:grpSpPr>
          <a:xfrm>
            <a:off x="3551680" y="134640"/>
            <a:ext cx="7461760" cy="3580284"/>
            <a:chOff x="3181510" y="859218"/>
            <a:chExt cx="10364085" cy="5520010"/>
          </a:xfrm>
        </p:grpSpPr>
        <p:pic>
          <p:nvPicPr>
            <p:cNvPr id="16" name="图片 3">
              <a:extLst>
                <a:ext uri="{FF2B5EF4-FFF2-40B4-BE49-F238E27FC236}">
                  <a16:creationId xmlns:a16="http://schemas.microsoft.com/office/drawing/2014/main" id="{DF75802A-1BEC-23D5-DDB3-2F1D077A48C3}"/>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7" name="TextBox 16">
              <a:extLst>
                <a:ext uri="{FF2B5EF4-FFF2-40B4-BE49-F238E27FC236}">
                  <a16:creationId xmlns:a16="http://schemas.microsoft.com/office/drawing/2014/main" id="{43137E7B-C604-BD0A-F242-A4B480A2AD17}"/>
                </a:ext>
              </a:extLst>
            </p:cNvPr>
            <p:cNvSpPr txBox="1"/>
            <p:nvPr/>
          </p:nvSpPr>
          <p:spPr>
            <a:xfrm flipH="1">
              <a:off x="4419694" y="1987357"/>
              <a:ext cx="7852219" cy="2420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2.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Một</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số</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ví</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dụ</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về</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biến</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đổi</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hoá</a:t>
              </a:r>
              <a:r>
                <a:rPr kumimoji="0" lang="en-US" sz="48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rPr>
                <a:t> </a:t>
              </a:r>
              <a:r>
                <a:rPr kumimoji="0" lang="en-US" sz="4800" b="1" i="0" u="none" strike="noStrike" kern="1200" cap="none" spc="0" normalizeH="0" baseline="0" noProof="0" dirty="0" err="1">
                  <a:ln w="12700">
                    <a:solidFill>
                      <a:srgbClr val="9BBB59">
                        <a:lumMod val="50000"/>
                      </a:srgbClr>
                    </a:solidFill>
                  </a:ln>
                  <a:solidFill>
                    <a:srgbClr val="FF0000"/>
                  </a:solidFill>
                  <a:effectLst/>
                  <a:uLnTx/>
                  <a:uFillTx/>
                  <a:ea typeface="+mn-ea"/>
                  <a:cs typeface="Calibri" panose="020F0502020204030204" pitchFamily="34" charset="0"/>
                </a:rPr>
                <a:t>học</a:t>
              </a:r>
              <a:endParaRPr kumimoji="0" lang="en-US" sz="6600" b="1" i="0" u="none" strike="noStrike" kern="1200" cap="none" spc="0" normalizeH="0" baseline="0" noProof="0" dirty="0">
                <a:ln w="12700">
                  <a:solidFill>
                    <a:srgbClr val="9BBB59">
                      <a:lumMod val="50000"/>
                    </a:srgbClr>
                  </a:solidFill>
                </a:ln>
                <a:solidFill>
                  <a:srgbClr val="FF0000"/>
                </a:solidFill>
                <a:effectLst/>
                <a:uLnTx/>
                <a:uFillTx/>
                <a:ea typeface="+mn-ea"/>
                <a:cs typeface="Calibri" panose="020F0502020204030204" pitchFamily="34" charset="0"/>
              </a:endParaRPr>
            </a:p>
          </p:txBody>
        </p:sp>
      </p:grpSp>
      <p:pic>
        <p:nvPicPr>
          <p:cNvPr id="20" name="Picture 2">
            <a:extLst>
              <a:ext uri="{FF2B5EF4-FFF2-40B4-BE49-F238E27FC236}">
                <a16:creationId xmlns:a16="http://schemas.microsoft.com/office/drawing/2014/main" id="{73A3B5E1-FA7E-679A-1EA7-534D3E05A011}"/>
              </a:ext>
            </a:extLst>
          </p:cNvPr>
          <p:cNvPicPr>
            <a:picLocks noChangeAspect="1"/>
          </p:cNvPicPr>
          <p:nvPr/>
        </p:nvPicPr>
        <p:blipFill>
          <a:blip r:embed="rId6"/>
          <a:srcRect/>
          <a:stretch>
            <a:fillRect/>
          </a:stretch>
        </p:blipFill>
        <p:spPr>
          <a:xfrm>
            <a:off x="8634957" y="3743152"/>
            <a:ext cx="3118770" cy="2851076"/>
          </a:xfrm>
          <a:prstGeom prst="rect">
            <a:avLst/>
          </a:prstGeom>
        </p:spPr>
      </p:pic>
    </p:spTree>
    <p:extLst>
      <p:ext uri="{BB962C8B-B14F-4D97-AF65-F5344CB8AC3E}">
        <p14:creationId xmlns:p14="http://schemas.microsoft.com/office/powerpoint/2010/main" val="353611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35650-C8BA-1A04-350A-0D194E547FD9}"/>
              </a:ext>
            </a:extLst>
          </p:cNvPr>
          <p:cNvPicPr>
            <a:picLocks noChangeAspect="1"/>
          </p:cNvPicPr>
          <p:nvPr/>
        </p:nvPicPr>
        <p:blipFill>
          <a:blip r:embed="rId3"/>
          <a:stretch>
            <a:fillRect/>
          </a:stretch>
        </p:blipFill>
        <p:spPr>
          <a:xfrm>
            <a:off x="0" y="-1"/>
            <a:ext cx="12192000" cy="6858657"/>
          </a:xfrm>
          <a:prstGeom prst="rect">
            <a:avLst/>
          </a:prstGeom>
        </p:spPr>
      </p:pic>
      <p:sp>
        <p:nvSpPr>
          <p:cNvPr id="3" name="Rectangle: Diagonal Corners Rounded 2">
            <a:extLst>
              <a:ext uri="{FF2B5EF4-FFF2-40B4-BE49-F238E27FC236}">
                <a16:creationId xmlns:a16="http://schemas.microsoft.com/office/drawing/2014/main" id="{7AB803E6-C8CC-75FC-E53F-E6C4B62D6809}"/>
              </a:ext>
            </a:extLst>
          </p:cNvPr>
          <p:cNvSpPr/>
          <p:nvPr/>
        </p:nvSpPr>
        <p:spPr>
          <a:xfrm>
            <a:off x="482600" y="342900"/>
            <a:ext cx="11068050" cy="99822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4D71296-6739-595E-A917-E8EC3496A827}"/>
              </a:ext>
            </a:extLst>
          </p:cNvPr>
          <p:cNvSpPr/>
          <p:nvPr/>
        </p:nvSpPr>
        <p:spPr>
          <a:xfrm>
            <a:off x="522514" y="1625601"/>
            <a:ext cx="11299372" cy="49711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6" name="TextBox 5">
            <a:extLst>
              <a:ext uri="{FF2B5EF4-FFF2-40B4-BE49-F238E27FC236}">
                <a16:creationId xmlns:a16="http://schemas.microsoft.com/office/drawing/2014/main" id="{805748B6-67A3-03CB-65EB-D54E726096DE}"/>
              </a:ext>
            </a:extLst>
          </p:cNvPr>
          <p:cNvSpPr txBox="1"/>
          <p:nvPr/>
        </p:nvSpPr>
        <p:spPr>
          <a:xfrm>
            <a:off x="1622698" y="411596"/>
            <a:ext cx="9380582" cy="984885"/>
          </a:xfrm>
          <a:prstGeom prst="rect">
            <a:avLst/>
          </a:prstGeom>
          <a:noFill/>
        </p:spPr>
        <p:txBody>
          <a:bodyPr wrap="square" lIns="0" tIns="0" rIns="0" bIns="0" rtlCol="0">
            <a:spAutoFit/>
          </a:bodyPr>
          <a:lstStyle/>
          <a:p>
            <a:pPr lvl="0" algn="just">
              <a:defRPr/>
            </a:pPr>
            <a:r>
              <a:rPr lang="vi-VN" sz="3200" b="1" dirty="0">
                <a:solidFill>
                  <a:srgbClr val="002060"/>
                </a:solidFill>
                <a:latin typeface="Calibri"/>
              </a:rPr>
              <a:t>Trường hợp nào dưới đây thể hiện sự biến đổi hoá học của chất? Vì sao?</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9" name="Picture 3">
            <a:extLst>
              <a:ext uri="{FF2B5EF4-FFF2-40B4-BE49-F238E27FC236}">
                <a16:creationId xmlns:a16="http://schemas.microsoft.com/office/drawing/2014/main" id="{6C233FFA-C0B1-CEB4-6DF5-792D28813F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18" name="Picture 17">
            <a:extLst>
              <a:ext uri="{FF2B5EF4-FFF2-40B4-BE49-F238E27FC236}">
                <a16:creationId xmlns:a16="http://schemas.microsoft.com/office/drawing/2014/main" id="{E70B32D5-0D72-EC5C-AB52-81552A20895B}"/>
              </a:ext>
            </a:extLst>
          </p:cNvPr>
          <p:cNvPicPr>
            <a:picLocks noChangeAspect="1"/>
          </p:cNvPicPr>
          <p:nvPr/>
        </p:nvPicPr>
        <p:blipFill>
          <a:blip r:embed="rId6"/>
          <a:stretch>
            <a:fillRect/>
          </a:stretch>
        </p:blipFill>
        <p:spPr>
          <a:xfrm>
            <a:off x="3216275" y="1756410"/>
            <a:ext cx="6267450" cy="4686300"/>
          </a:xfrm>
          <a:prstGeom prst="rect">
            <a:avLst/>
          </a:prstGeom>
        </p:spPr>
      </p:pic>
    </p:spTree>
    <p:extLst>
      <p:ext uri="{BB962C8B-B14F-4D97-AF65-F5344CB8AC3E}">
        <p14:creationId xmlns:p14="http://schemas.microsoft.com/office/powerpoint/2010/main" val="1598838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2173</TotalTime>
  <Words>920</Words>
  <Application>Microsoft Office PowerPoint</Application>
  <PresentationFormat>Widescreen</PresentationFormat>
  <Paragraphs>89</Paragraphs>
  <Slides>27</Slides>
  <Notes>19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Calibri (Body)</vt:lpstr>
      <vt:lpstr>等线</vt:lpstr>
      <vt:lpstr>#9Slide07 HoneyCream</vt:lpstr>
      <vt:lpstr>Arial</vt:lpstr>
      <vt:lpstr>Calibri</vt:lpstr>
      <vt:lpstr>Calibri Light</vt:lpstr>
      <vt:lpstr>Cambria</vt:lpstr>
      <vt:lpstr>Poppins Light</vt:lpstr>
      <vt:lpstr>SVN-Newton</vt:lpstr>
      <vt:lpstr>Times New Roman</vt:lpstr>
      <vt:lpstr>UTM Aquarelle</vt:lpstr>
      <vt:lpstr>UTM Avo</vt:lpstr>
      <vt:lpstr>UTM Cabaret</vt:lpstr>
      <vt:lpstr>第一PPT，www.1ppt.com</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dc:title>
  <dc:subject>9Slide.vn</dc:subject>
  <dc:creator>Admin</dc:creator>
  <cp:keywords>第一PPT模板网-WWW.1PPT.COM</cp:keywords>
  <dc:description>9Slide.vn</dc:description>
  <cp:lastModifiedBy>Thao Tran</cp:lastModifiedBy>
  <cp:revision>103</cp:revision>
  <dcterms:created xsi:type="dcterms:W3CDTF">2017-09-10T07:00:02Z</dcterms:created>
  <dcterms:modified xsi:type="dcterms:W3CDTF">2024-09-19T12:15:13Z</dcterms:modified>
  <cp:category>9Slide.vn</cp:category>
</cp:coreProperties>
</file>