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20" r:id="rId4"/>
  </p:sldMasterIdLst>
  <p:notesMasterIdLst>
    <p:notesMasterId r:id="rId29"/>
  </p:notesMasterIdLst>
  <p:sldIdLst>
    <p:sldId id="258" r:id="rId5"/>
    <p:sldId id="770" r:id="rId6"/>
    <p:sldId id="265" r:id="rId7"/>
    <p:sldId id="266" r:id="rId8"/>
    <p:sldId id="764" r:id="rId9"/>
    <p:sldId id="765" r:id="rId10"/>
    <p:sldId id="766" r:id="rId11"/>
    <p:sldId id="767" r:id="rId12"/>
    <p:sldId id="272" r:id="rId13"/>
    <p:sldId id="768" r:id="rId14"/>
    <p:sldId id="257" r:id="rId15"/>
    <p:sldId id="297" r:id="rId16"/>
    <p:sldId id="298" r:id="rId17"/>
    <p:sldId id="771" r:id="rId18"/>
    <p:sldId id="772" r:id="rId19"/>
    <p:sldId id="4411" r:id="rId20"/>
    <p:sldId id="4412" r:id="rId21"/>
    <p:sldId id="4413" r:id="rId22"/>
    <p:sldId id="4414" r:id="rId23"/>
    <p:sldId id="4415" r:id="rId24"/>
    <p:sldId id="4416" r:id="rId25"/>
    <p:sldId id="267" r:id="rId26"/>
    <p:sldId id="268" r:id="rId27"/>
    <p:sldId id="441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2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3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3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18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8" y="528454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2730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559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7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9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9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93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3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2.emf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sv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4" Type="http://schemas.openxmlformats.org/officeDocument/2006/relationships/image" Target="../media/image42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1.svg"/><Relationship Id="rId10" Type="http://schemas.openxmlformats.org/officeDocument/2006/relationships/image" Target="../media/image63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2.svg"/><Relationship Id="rId7" Type="http://schemas.openxmlformats.org/officeDocument/2006/relationships/image" Target="../media/image8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2.svg"/><Relationship Id="rId7" Type="http://schemas.openxmlformats.org/officeDocument/2006/relationships/image" Target="../media/image8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94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9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10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10.xml"/><Relationship Id="rId5" Type="http://schemas.openxmlformats.org/officeDocument/2006/relationships/image" Target="../media/image18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6.png"/><Relationship Id="rId2" Type="http://schemas.openxmlformats.org/officeDocument/2006/relationships/video" Target="../media/media2.mp4"/><Relationship Id="rId16" Type="http://schemas.openxmlformats.org/officeDocument/2006/relationships/image" Target="../media/image26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6.png"/><Relationship Id="rId1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26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4.xml"/><Relationship Id="rId5" Type="http://schemas.openxmlformats.org/officeDocument/2006/relationships/image" Target="../media/image18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10802C-A151-45C0-2C68-787CE6A79A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03965" y="1512628"/>
            <a:ext cx="2487384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70B099-A5BC-F4DB-87EF-67AFD9E53E5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99803" y="2972561"/>
            <a:ext cx="9144793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6097814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69697" y="803804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87414" y="829948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F48C1C-A378-6826-455D-0278C3596F8E}"/>
              </a:ext>
            </a:extLst>
          </p:cNvPr>
          <p:cNvSpPr txBox="1"/>
          <p:nvPr/>
        </p:nvSpPr>
        <p:spPr>
          <a:xfrm>
            <a:off x="805542" y="1469571"/>
            <a:ext cx="9873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a) Ghép các thẻ ghi phân số thích hợp với thẻ hình vẽ có số phần đã tô màu tương ứng: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0FAADE2-652E-8EA0-BB67-1E36CE3A7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154" y="1869213"/>
            <a:ext cx="7443861" cy="183505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A250DF-E00A-0EDE-2F99-9A990E4B4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565" y="3981450"/>
            <a:ext cx="4505325" cy="10287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122E1A-8F22-FC51-3FF1-79C3F886E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2084" y="5204051"/>
            <a:ext cx="7191375" cy="1457325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DAB8530-FABE-CC02-797E-058BDDC1E6D5}"/>
              </a:ext>
            </a:extLst>
          </p:cNvPr>
          <p:cNvCxnSpPr/>
          <p:nvPr/>
        </p:nvCxnSpPr>
        <p:spPr>
          <a:xfrm>
            <a:off x="4038600" y="3331029"/>
            <a:ext cx="859971" cy="7293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55AAF1A-8132-C86C-DED5-B6EE4599A099}"/>
              </a:ext>
            </a:extLst>
          </p:cNvPr>
          <p:cNvCxnSpPr>
            <a:cxnSpLocks/>
          </p:cNvCxnSpPr>
          <p:nvPr/>
        </p:nvCxnSpPr>
        <p:spPr>
          <a:xfrm>
            <a:off x="5693228" y="3592286"/>
            <a:ext cx="827315" cy="478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81CE9BB-4E18-D46A-51F3-453BB367FFF7}"/>
              </a:ext>
            </a:extLst>
          </p:cNvPr>
          <p:cNvCxnSpPr>
            <a:cxnSpLocks/>
          </p:cNvCxnSpPr>
          <p:nvPr/>
        </p:nvCxnSpPr>
        <p:spPr>
          <a:xfrm flipH="1">
            <a:off x="4343400" y="3646715"/>
            <a:ext cx="2623457" cy="4354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DB80213-8374-7E0D-A749-FB0694CEE1BE}"/>
              </a:ext>
            </a:extLst>
          </p:cNvPr>
          <p:cNvCxnSpPr>
            <a:cxnSpLocks/>
          </p:cNvCxnSpPr>
          <p:nvPr/>
        </p:nvCxnSpPr>
        <p:spPr>
          <a:xfrm flipH="1">
            <a:off x="7239000" y="3624943"/>
            <a:ext cx="1839685" cy="4245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C64B058-5CDC-0C4E-410C-B9436EF6814D}"/>
              </a:ext>
            </a:extLst>
          </p:cNvPr>
          <p:cNvCxnSpPr>
            <a:cxnSpLocks/>
          </p:cNvCxnSpPr>
          <p:nvPr/>
        </p:nvCxnSpPr>
        <p:spPr>
          <a:xfrm flipH="1">
            <a:off x="4136571" y="4898571"/>
            <a:ext cx="3875315" cy="4027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60EDC6B-472B-8B87-AA33-71E1FA6743B6}"/>
              </a:ext>
            </a:extLst>
          </p:cNvPr>
          <p:cNvCxnSpPr>
            <a:cxnSpLocks/>
          </p:cNvCxnSpPr>
          <p:nvPr/>
        </p:nvCxnSpPr>
        <p:spPr>
          <a:xfrm>
            <a:off x="5682343" y="4931229"/>
            <a:ext cx="2471057" cy="3592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820072" y="9932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701B1-11D7-1561-BFB8-9F3858D19364}"/>
              </a:ext>
            </a:extLst>
          </p:cNvPr>
          <p:cNvSpPr txBox="1"/>
          <p:nvPr/>
        </p:nvSpPr>
        <p:spPr>
          <a:xfrm>
            <a:off x="1654629" y="1023257"/>
            <a:ext cx="9818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6A38CB-9EC7-C7B6-C28B-7AD353153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028" y="1672807"/>
            <a:ext cx="7084558" cy="42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337457"/>
            <a:ext cx="10820400" cy="6212199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513F5D8-FB68-C281-3D1B-09BF519E1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3" y="553811"/>
            <a:ext cx="2085975" cy="1962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AC2A4A-C19F-0BF3-5A44-8A179B5B9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790" y="576262"/>
            <a:ext cx="1695450" cy="1895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203D89-D859-CA6D-134A-236CE6F93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865" y="3413351"/>
            <a:ext cx="1990725" cy="1990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C79F9F-B434-9841-D207-F074A0965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715" y="3443968"/>
            <a:ext cx="1952625" cy="2038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F5D31B-7B4C-0D60-BE8D-92C56CCAA87C}"/>
                  </a:ext>
                </a:extLst>
              </p:cNvPr>
              <p:cNvSpPr txBox="1"/>
              <p:nvPr/>
            </p:nvSpPr>
            <p:spPr>
              <a:xfrm>
                <a:off x="1001486" y="2296886"/>
                <a:ext cx="4234544" cy="1152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Đọc: Bốn mươi hai phần một trăm hay bốn mươi hai phần trăm</a:t>
                </a:r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F5D31B-7B4C-0D60-BE8D-92C56CCAA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486" y="2296886"/>
                <a:ext cx="4234544" cy="1152495"/>
              </a:xfrm>
              <a:prstGeom prst="rect">
                <a:avLst/>
              </a:prstGeom>
              <a:blipFill>
                <a:blip r:embed="rId6"/>
                <a:stretch>
                  <a:fillRect l="-1439" r="-576" b="-8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E31E44-8950-749C-3AF0-02B2DDB2E3AA}"/>
                  </a:ext>
                </a:extLst>
              </p:cNvPr>
              <p:cNvSpPr txBox="1"/>
              <p:nvPr/>
            </p:nvSpPr>
            <p:spPr>
              <a:xfrm>
                <a:off x="6977744" y="2307772"/>
                <a:ext cx="4789714" cy="117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Đọc: </a:t>
                </a:r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</a:t>
                </a:r>
                <a:r>
                  <a:rPr lang="vi-VN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áu phần một trăm hay sáu phần trăm</a:t>
                </a:r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E31E44-8950-749C-3AF0-02B2DDB2E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744" y="2307772"/>
                <a:ext cx="4789714" cy="1171859"/>
              </a:xfrm>
              <a:prstGeom prst="rect">
                <a:avLst/>
              </a:prstGeom>
              <a:blipFill>
                <a:blip r:embed="rId7"/>
                <a:stretch>
                  <a:fillRect l="-1401" b="-6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645087-AA6C-3311-F005-2D9B54418E3D}"/>
                  </a:ext>
                </a:extLst>
              </p:cNvPr>
              <p:cNvSpPr txBox="1"/>
              <p:nvPr/>
            </p:nvSpPr>
            <p:spPr>
              <a:xfrm>
                <a:off x="1001486" y="5225143"/>
                <a:ext cx="4234544" cy="117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Đọc: Hai mươi bảy phần một nghìn hay hai bảy phần nghìn</a:t>
                </a:r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645087-AA6C-3311-F005-2D9B54418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486" y="5225143"/>
                <a:ext cx="4234544" cy="1171859"/>
              </a:xfrm>
              <a:prstGeom prst="rect">
                <a:avLst/>
              </a:prstGeom>
              <a:blipFill>
                <a:blip r:embed="rId8"/>
                <a:stretch>
                  <a:fillRect l="-1439" r="-2446" b="-6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613C55-8622-B493-D60F-C29DD52C5EBD}"/>
                  </a:ext>
                </a:extLst>
              </p:cNvPr>
              <p:cNvSpPr txBox="1"/>
              <p:nvPr/>
            </p:nvSpPr>
            <p:spPr>
              <a:xfrm>
                <a:off x="7217228" y="5268686"/>
                <a:ext cx="4669971" cy="1157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Đọc: Sáu mươi lăm phần một nghìn hay sáu mươi lăm phần nghìn</a:t>
                </a:r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613C55-8622-B493-D60F-C29DD52C5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28" y="5268686"/>
                <a:ext cx="4669971" cy="1157048"/>
              </a:xfrm>
              <a:prstGeom prst="rect">
                <a:avLst/>
              </a:prstGeom>
              <a:blipFill>
                <a:blip r:embed="rId9"/>
                <a:stretch>
                  <a:fillRect l="-1436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820072" y="9932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701B1-11D7-1561-BFB8-9F3858D19364}"/>
              </a:ext>
            </a:extLst>
          </p:cNvPr>
          <p:cNvSpPr txBox="1"/>
          <p:nvPr/>
        </p:nvSpPr>
        <p:spPr>
          <a:xfrm>
            <a:off x="1654629" y="1023257"/>
            <a:ext cx="981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thương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44EF2A-09C8-A63B-00E6-59A99296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04" y="1853293"/>
            <a:ext cx="3448050" cy="1562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AF2ED6-09F7-CB57-10B5-04BFCE9F5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953" y="3403146"/>
            <a:ext cx="9277350" cy="19240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77C0D6-62BA-8E6A-F368-C89060CC4EBA}"/>
              </a:ext>
            </a:extLst>
          </p:cNvPr>
          <p:cNvSpPr/>
          <p:nvPr/>
        </p:nvSpPr>
        <p:spPr>
          <a:xfrm>
            <a:off x="3069771" y="3592286"/>
            <a:ext cx="664029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43664D-FB96-28DD-595B-39D35352DA9C}"/>
              </a:ext>
            </a:extLst>
          </p:cNvPr>
          <p:cNvSpPr/>
          <p:nvPr/>
        </p:nvSpPr>
        <p:spPr>
          <a:xfrm>
            <a:off x="3058885" y="4495800"/>
            <a:ext cx="664029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6C2F2D-B347-CF83-8293-C1AF41FD9026}"/>
              </a:ext>
            </a:extLst>
          </p:cNvPr>
          <p:cNvSpPr/>
          <p:nvPr/>
        </p:nvSpPr>
        <p:spPr>
          <a:xfrm>
            <a:off x="6433457" y="3635829"/>
            <a:ext cx="664029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643B79-4015-6C95-1948-EB2F71A130C7}"/>
              </a:ext>
            </a:extLst>
          </p:cNvPr>
          <p:cNvSpPr/>
          <p:nvPr/>
        </p:nvSpPr>
        <p:spPr>
          <a:xfrm>
            <a:off x="6422571" y="4495800"/>
            <a:ext cx="794658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B157F73-821A-F6D7-C1DA-87B9203BDA5C}"/>
              </a:ext>
            </a:extLst>
          </p:cNvPr>
          <p:cNvSpPr/>
          <p:nvPr/>
        </p:nvSpPr>
        <p:spPr>
          <a:xfrm>
            <a:off x="10014857" y="3624943"/>
            <a:ext cx="664029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3EC38E6-3A9F-ECEC-5750-99BF30D056FF}"/>
              </a:ext>
            </a:extLst>
          </p:cNvPr>
          <p:cNvSpPr/>
          <p:nvPr/>
        </p:nvSpPr>
        <p:spPr>
          <a:xfrm>
            <a:off x="10003971" y="4484914"/>
            <a:ext cx="751115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2560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 animBg="1"/>
      <p:bldP spid="10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820072" y="9932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701B1-11D7-1561-BFB8-9F3858D19364}"/>
              </a:ext>
            </a:extLst>
          </p:cNvPr>
          <p:cNvSpPr txBox="1"/>
          <p:nvPr/>
        </p:nvSpPr>
        <p:spPr>
          <a:xfrm>
            <a:off x="1654629" y="1023257"/>
            <a:ext cx="981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Viết các số tự nhiên sau thành phân số (theo mẫu):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32290CA-2C59-1AEB-82AE-F131FD4EC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26" y="1752600"/>
            <a:ext cx="3228975" cy="1524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9DC004-D37E-E9C5-8090-171FEC37E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232" y="3463018"/>
            <a:ext cx="9239250" cy="184785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81C7A2A-E87E-FF60-8E85-544E57CB4358}"/>
              </a:ext>
            </a:extLst>
          </p:cNvPr>
          <p:cNvSpPr/>
          <p:nvPr/>
        </p:nvSpPr>
        <p:spPr>
          <a:xfrm>
            <a:off x="2862943" y="3614057"/>
            <a:ext cx="794657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2925445-C893-138D-AB40-4FBA61630C24}"/>
              </a:ext>
            </a:extLst>
          </p:cNvPr>
          <p:cNvSpPr/>
          <p:nvPr/>
        </p:nvSpPr>
        <p:spPr>
          <a:xfrm>
            <a:off x="2830286" y="4484914"/>
            <a:ext cx="794657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9515676-8562-85DE-12A4-7C54DE65C06B}"/>
              </a:ext>
            </a:extLst>
          </p:cNvPr>
          <p:cNvSpPr/>
          <p:nvPr/>
        </p:nvSpPr>
        <p:spPr>
          <a:xfrm>
            <a:off x="6270172" y="3624942"/>
            <a:ext cx="794657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9EFE45-7AA6-6C59-7155-45B25BF9295C}"/>
              </a:ext>
            </a:extLst>
          </p:cNvPr>
          <p:cNvSpPr/>
          <p:nvPr/>
        </p:nvSpPr>
        <p:spPr>
          <a:xfrm>
            <a:off x="6237515" y="4495799"/>
            <a:ext cx="794657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0375A82-1727-9CE2-FB16-1EA6BFF835D0}"/>
              </a:ext>
            </a:extLst>
          </p:cNvPr>
          <p:cNvSpPr/>
          <p:nvPr/>
        </p:nvSpPr>
        <p:spPr>
          <a:xfrm>
            <a:off x="9840686" y="3624942"/>
            <a:ext cx="1055913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2 025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0FE518-77A2-56DB-5D26-E1B303D1AFDF}"/>
              </a:ext>
            </a:extLst>
          </p:cNvPr>
          <p:cNvSpPr/>
          <p:nvPr/>
        </p:nvSpPr>
        <p:spPr>
          <a:xfrm>
            <a:off x="9808030" y="4495799"/>
            <a:ext cx="794657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33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863615" y="10694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1701B1-11D7-1561-BFB8-9F3858D19364}"/>
                  </a:ext>
                </a:extLst>
              </p:cNvPr>
              <p:cNvSpPr txBox="1"/>
              <p:nvPr/>
            </p:nvSpPr>
            <p:spPr>
              <a:xfrm>
                <a:off x="1654629" y="1023257"/>
                <a:ext cx="9818914" cy="718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Nêu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1701B1-11D7-1561-BFB8-9F3858D1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629" y="1023257"/>
                <a:ext cx="9818914" cy="718979"/>
              </a:xfrm>
              <a:prstGeom prst="rect">
                <a:avLst/>
              </a:prstGeom>
              <a:blipFill>
                <a:blip r:embed="rId4"/>
                <a:stretch>
                  <a:fillRect l="-1241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13951E-1AE6-DD77-7B22-51AE73040680}"/>
                  </a:ext>
                </a:extLst>
              </p:cNvPr>
              <p:cNvSpPr txBox="1"/>
              <p:nvPr/>
            </p:nvSpPr>
            <p:spPr>
              <a:xfrm>
                <a:off x="1382486" y="2188029"/>
                <a:ext cx="3048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13951E-1AE6-DD77-7B22-51AE73040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486" y="2188029"/>
                <a:ext cx="3048000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EE8CC8-041C-B2B2-618D-11E105DB9B87}"/>
                  </a:ext>
                </a:extLst>
              </p:cNvPr>
              <p:cNvSpPr txBox="1"/>
              <p:nvPr/>
            </p:nvSpPr>
            <p:spPr>
              <a:xfrm>
                <a:off x="1447800" y="3374572"/>
                <a:ext cx="3048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EE8CC8-041C-B2B2-618D-11E105DB9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374572"/>
                <a:ext cx="3048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9FD1E9-C9E2-AD31-2245-E4A00C94B53B}"/>
                  </a:ext>
                </a:extLst>
              </p:cNvPr>
              <p:cNvSpPr txBox="1"/>
              <p:nvPr/>
            </p:nvSpPr>
            <p:spPr>
              <a:xfrm>
                <a:off x="936172" y="4528457"/>
                <a:ext cx="4136571" cy="1151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𝐥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9FD1E9-C9E2-AD31-2245-E4A00C94B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72" y="4528457"/>
                <a:ext cx="4136571" cy="1151918"/>
              </a:xfrm>
              <a:prstGeom prst="rect">
                <a:avLst/>
              </a:prstGeom>
              <a:blipFill>
                <a:blip r:embed="rId7"/>
                <a:stretch>
                  <a:fillRect l="-3097" t="-5820" r="-295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367423-7625-BB5E-AE42-F78EB8DC1A8E}"/>
                  </a:ext>
                </a:extLst>
              </p:cNvPr>
              <p:cNvSpPr txBox="1"/>
              <p:nvPr/>
            </p:nvSpPr>
            <p:spPr>
              <a:xfrm>
                <a:off x="7358742" y="2188029"/>
                <a:ext cx="3766457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367423-7625-BB5E-AE42-F78EB8DC1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2" y="2188029"/>
                <a:ext cx="3766457" cy="10175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2EA2EF-3570-C194-A517-4A8491DE3FE6}"/>
                  </a:ext>
                </a:extLst>
              </p:cNvPr>
              <p:cNvSpPr txBox="1"/>
              <p:nvPr/>
            </p:nvSpPr>
            <p:spPr>
              <a:xfrm>
                <a:off x="7424057" y="3374572"/>
                <a:ext cx="3570514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2EA2EF-3570-C194-A517-4A8491DE3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057" y="3374572"/>
                <a:ext cx="3570514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637DFB4-C1F0-39F0-2C98-CD48E5C28AF7}"/>
                  </a:ext>
                </a:extLst>
              </p:cNvPr>
              <p:cNvSpPr txBox="1"/>
              <p:nvPr/>
            </p:nvSpPr>
            <p:spPr>
              <a:xfrm>
                <a:off x="6912429" y="4528457"/>
                <a:ext cx="4136571" cy="1172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𝐥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637DFB4-C1F0-39F0-2C98-CD48E5C28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429" y="4528457"/>
                <a:ext cx="4136571" cy="1172693"/>
              </a:xfrm>
              <a:prstGeom prst="rect">
                <a:avLst/>
              </a:prstGeom>
              <a:blipFill>
                <a:blip r:embed="rId10"/>
                <a:stretch>
                  <a:fillRect l="-3093" t="-5729" r="-2798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93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/>
      <p:bldP spid="11" grpId="0"/>
      <p:bldP spid="14" grpId="0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863615" y="10694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1701B1-11D7-1561-BFB8-9F3858D19364}"/>
                  </a:ext>
                </a:extLst>
              </p:cNvPr>
              <p:cNvSpPr txBox="1"/>
              <p:nvPr/>
            </p:nvSpPr>
            <p:spPr>
              <a:xfrm>
                <a:off x="1654629" y="1023257"/>
                <a:ext cx="9818914" cy="741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2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2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1701B1-11D7-1561-BFB8-9F3858D1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629" y="1023257"/>
                <a:ext cx="9818914" cy="741806"/>
              </a:xfrm>
              <a:prstGeom prst="rect">
                <a:avLst/>
              </a:prstGeom>
              <a:blipFill>
                <a:blip r:embed="rId4"/>
                <a:stretch>
                  <a:fillRect l="-1241" b="-4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6313FB-9B74-759A-BB88-F955FE3B0DA2}"/>
                  </a:ext>
                </a:extLst>
              </p:cNvPr>
              <p:cNvSpPr txBox="1"/>
              <p:nvPr/>
            </p:nvSpPr>
            <p:spPr>
              <a:xfrm>
                <a:off x="1055914" y="2111829"/>
                <a:ext cx="4201886" cy="101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𝟑𝟐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6313FB-9B74-759A-BB88-F955FE3B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914" y="2111829"/>
                <a:ext cx="4201886" cy="10177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768BD1-B88D-F0CE-EDC0-FA651E7A4CC9}"/>
                  </a:ext>
                </a:extLst>
              </p:cNvPr>
              <p:cNvSpPr txBox="1"/>
              <p:nvPr/>
            </p:nvSpPr>
            <p:spPr>
              <a:xfrm>
                <a:off x="1012371" y="3918857"/>
                <a:ext cx="3831772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𝟑𝟓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768BD1-B88D-F0CE-EDC0-FA651E7A4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371" y="3918857"/>
                <a:ext cx="3831772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6885C2-355F-FBFC-0DCF-B393F0E1D8D0}"/>
                  </a:ext>
                </a:extLst>
              </p:cNvPr>
              <p:cNvSpPr txBox="1"/>
              <p:nvPr/>
            </p:nvSpPr>
            <p:spPr>
              <a:xfrm>
                <a:off x="6422571" y="2013858"/>
                <a:ext cx="3733799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𝟑𝟎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6885C2-355F-FBFC-0DCF-B393F0E1D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571" y="2013858"/>
                <a:ext cx="3733799" cy="10599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A3805A-74CC-1AC2-95AB-BBE053C4369B}"/>
                  </a:ext>
                </a:extLst>
              </p:cNvPr>
              <p:cNvSpPr txBox="1"/>
              <p:nvPr/>
            </p:nvSpPr>
            <p:spPr>
              <a:xfrm>
                <a:off x="6477000" y="3722915"/>
                <a:ext cx="3875313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𝟑𝟔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𝟔𝟑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𝟑𝟔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A3805A-74CC-1AC2-95AB-BBE053C43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722915"/>
                <a:ext cx="3875313" cy="10175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96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0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863615" y="10694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701B1-11D7-1561-BFB8-9F3858D19364}"/>
              </a:ext>
            </a:extLst>
          </p:cNvPr>
          <p:cNvSpPr txBox="1"/>
          <p:nvPr/>
        </p:nvSpPr>
        <p:spPr>
          <a:xfrm>
            <a:off x="1654629" y="1023257"/>
            <a:ext cx="981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297142-69E3-0614-14DB-FFCE9C31F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896836"/>
            <a:ext cx="7705725" cy="1866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8EAB35-5CCC-DFE7-9DA9-C660D6173F9D}"/>
                  </a:ext>
                </a:extLst>
              </p:cNvPr>
              <p:cNvSpPr txBox="1"/>
              <p:nvPr/>
            </p:nvSpPr>
            <p:spPr>
              <a:xfrm>
                <a:off x="816428" y="3853543"/>
                <a:ext cx="4201886" cy="1757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8EAB35-5CCC-DFE7-9DA9-C660D6173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428" y="3853543"/>
                <a:ext cx="4201886" cy="1757982"/>
              </a:xfrm>
              <a:prstGeom prst="rect">
                <a:avLst/>
              </a:prstGeom>
              <a:blipFill>
                <a:blip r:embed="rId5"/>
                <a:stretch>
                  <a:fillRect l="-3774" b="-2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A30691-6349-1DEB-1177-172FDE86495B}"/>
                  </a:ext>
                </a:extLst>
              </p:cNvPr>
              <p:cNvSpPr txBox="1"/>
              <p:nvPr/>
            </p:nvSpPr>
            <p:spPr>
              <a:xfrm>
                <a:off x="6400799" y="3929743"/>
                <a:ext cx="4201886" cy="1757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A30691-6349-1DEB-1177-172FDE864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799" y="3929743"/>
                <a:ext cx="4201886" cy="1757982"/>
              </a:xfrm>
              <a:prstGeom prst="rect">
                <a:avLst/>
              </a:prstGeom>
              <a:blipFill>
                <a:blip r:embed="rId6"/>
                <a:stretch>
                  <a:fillRect l="-3628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35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4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254C6-568F-B87E-83D0-5BAEAEEBFE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23" y="1110343"/>
            <a:ext cx="4611042" cy="37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421399" y="1598888"/>
            <a:ext cx="7596676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lvl="0" indent="-571529" algn="just" defTabSz="60963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vi-VN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viết 1 </a:t>
            </a:r>
            <a:r>
              <a:rPr lang="en-US" sz="4000" dirty="0" err="1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yêu cầu bạn bên cạnh tìm một </a:t>
            </a:r>
            <a:r>
              <a:rPr lang="en-US" sz="4000" dirty="0" err="1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mới bằng </a:t>
            </a:r>
            <a:r>
              <a:rPr lang="en-US" sz="4000" dirty="0" err="1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400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em đã đưa ra.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80" y="197764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20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8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4446">
              <a:defRPr/>
            </a:pPr>
            <a:endParaRPr lang="en-US" sz="2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4446">
              <a:defRPr/>
            </a:pPr>
            <a:endParaRPr lang="en-US" sz="28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614</Words>
  <Application>Microsoft Office PowerPoint</Application>
  <PresentationFormat>Widescreen</PresentationFormat>
  <Paragraphs>114</Paragraphs>
  <Slides>24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Cambria Math</vt:lpstr>
      <vt:lpstr>Wingdings</vt:lpstr>
      <vt:lpstr>1_Office Theme</vt:lpstr>
      <vt:lpstr>2_Office Theme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2024-06-04T12:49:17Z</dcterms:created>
  <dcterms:modified xsi:type="dcterms:W3CDTF">2024-08-19T04:49:23Z</dcterms:modified>
</cp:coreProperties>
</file>