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59" r:id="rId3"/>
    <p:sldId id="256" r:id="rId4"/>
    <p:sldId id="257" r:id="rId5"/>
    <p:sldId id="260" r:id="rId6"/>
    <p:sldId id="261" r:id="rId7"/>
    <p:sldId id="262" r:id="rId8"/>
    <p:sldId id="264" r:id="rId9"/>
    <p:sldId id="265" r:id="rId10"/>
    <p:sldId id="266" r:id="rId11"/>
    <p:sldId id="263" r:id="rId12"/>
    <p:sldId id="267" r:id="rId13"/>
    <p:sldId id="268" r:id="rId14"/>
    <p:sldId id="269" r:id="rId15"/>
    <p:sldId id="270" r:id="rId16"/>
    <p:sldId id="271" r:id="rId17"/>
    <p:sldId id="272" r:id="rId18"/>
    <p:sldId id="274" r:id="rId19"/>
    <p:sldId id="273" r:id="rId20"/>
    <p:sldId id="275" r:id="rId21"/>
  </p:sldIdLst>
  <p:sldSz cx="18288000" cy="10287000"/>
  <p:notesSz cx="6858000" cy="9144000"/>
  <p:embeddedFontLst>
    <p:embeddedFont>
      <p:font typeface="Nunito" panose="020B060402020202020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9Slide05 Anna Clara" panose="020B0604020202020204" charset="0"/>
      <p:regular r:id="rId30"/>
    </p:embeddedFont>
    <p:embeddedFont>
      <p:font typeface="Nunito Black" panose="020B0604020202020204" charset="0"/>
      <p:bold r:id="rId31"/>
    </p:embeddedFont>
    <p:embeddedFont>
      <p:font typeface="#9Slide07 Cadena" panose="020B0604020202020204"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B0FF"/>
    <a:srgbClr val="F403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19" d="100"/>
          <a:sy n="19" d="100"/>
        </p:scale>
        <p:origin x="2316" y="9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13.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 Ram Sam Sam  Best SONGS For KIDS  Kids Funny Songs_1080">
            <a:hlinkClick r:id="" action="ppaction://media"/>
            <a:extLst>
              <a:ext uri="{FF2B5EF4-FFF2-40B4-BE49-F238E27FC236}">
                <a16:creationId xmlns:a16="http://schemas.microsoft.com/office/drawing/2014/main" id="{E138D9AF-1A25-37DD-9D2E-9D88B20CB7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24" y="-27864"/>
            <a:ext cx="18337536" cy="10314864"/>
          </a:xfrm>
          <a:prstGeom prst="rect">
            <a:avLst/>
          </a:prstGeom>
        </p:spPr>
      </p:pic>
    </p:spTree>
    <p:extLst>
      <p:ext uri="{BB962C8B-B14F-4D97-AF65-F5344CB8AC3E}">
        <p14:creationId xmlns:p14="http://schemas.microsoft.com/office/powerpoint/2010/main" val="1544877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Rectangle: Rounded Corners 8">
            <a:extLst>
              <a:ext uri="{FF2B5EF4-FFF2-40B4-BE49-F238E27FC236}">
                <a16:creationId xmlns:a16="http://schemas.microsoft.com/office/drawing/2014/main" id="{05C1B3C2-5BEA-E44D-6D7B-0810D0B855EC}"/>
              </a:ext>
            </a:extLst>
          </p:cNvPr>
          <p:cNvSpPr/>
          <p:nvPr/>
        </p:nvSpPr>
        <p:spPr>
          <a:xfrm>
            <a:off x="1791855" y="1743568"/>
            <a:ext cx="14704290" cy="2743199"/>
          </a:xfrm>
          <a:custGeom>
            <a:avLst/>
            <a:gdLst>
              <a:gd name="connsiteX0" fmla="*/ 0 w 14704290"/>
              <a:gd name="connsiteY0" fmla="*/ 457209 h 2743199"/>
              <a:gd name="connsiteX1" fmla="*/ 457209 w 14704290"/>
              <a:gd name="connsiteY1" fmla="*/ 0 h 2743199"/>
              <a:gd name="connsiteX2" fmla="*/ 1008804 w 14704290"/>
              <a:gd name="connsiteY2" fmla="*/ 0 h 2743199"/>
              <a:gd name="connsiteX3" fmla="*/ 1422500 w 14704290"/>
              <a:gd name="connsiteY3" fmla="*/ 0 h 2743199"/>
              <a:gd name="connsiteX4" fmla="*/ 2387791 w 14704290"/>
              <a:gd name="connsiteY4" fmla="*/ 0 h 2743199"/>
              <a:gd name="connsiteX5" fmla="*/ 2801487 w 14704290"/>
              <a:gd name="connsiteY5" fmla="*/ 0 h 2743199"/>
              <a:gd name="connsiteX6" fmla="*/ 3490981 w 14704290"/>
              <a:gd name="connsiteY6" fmla="*/ 0 h 2743199"/>
              <a:gd name="connsiteX7" fmla="*/ 4180474 w 14704290"/>
              <a:gd name="connsiteY7" fmla="*/ 0 h 2743199"/>
              <a:gd name="connsiteX8" fmla="*/ 4869968 w 14704290"/>
              <a:gd name="connsiteY8" fmla="*/ 0 h 2743199"/>
              <a:gd name="connsiteX9" fmla="*/ 5559462 w 14704290"/>
              <a:gd name="connsiteY9" fmla="*/ 0 h 2743199"/>
              <a:gd name="connsiteX10" fmla="*/ 6386854 w 14704290"/>
              <a:gd name="connsiteY10" fmla="*/ 0 h 2743199"/>
              <a:gd name="connsiteX11" fmla="*/ 7352145 w 14704290"/>
              <a:gd name="connsiteY11" fmla="*/ 0 h 2743199"/>
              <a:gd name="connsiteX12" fmla="*/ 7627942 w 14704290"/>
              <a:gd name="connsiteY12" fmla="*/ 0 h 2743199"/>
              <a:gd name="connsiteX13" fmla="*/ 8593233 w 14704290"/>
              <a:gd name="connsiteY13" fmla="*/ 0 h 2743199"/>
              <a:gd name="connsiteX14" fmla="*/ 9006930 w 14704290"/>
              <a:gd name="connsiteY14" fmla="*/ 0 h 2743199"/>
              <a:gd name="connsiteX15" fmla="*/ 9420626 w 14704290"/>
              <a:gd name="connsiteY15" fmla="*/ 0 h 2743199"/>
              <a:gd name="connsiteX16" fmla="*/ 9972221 w 14704290"/>
              <a:gd name="connsiteY16" fmla="*/ 0 h 2743199"/>
              <a:gd name="connsiteX17" fmla="*/ 10799613 w 14704290"/>
              <a:gd name="connsiteY17" fmla="*/ 0 h 2743199"/>
              <a:gd name="connsiteX18" fmla="*/ 11351208 w 14704290"/>
              <a:gd name="connsiteY18" fmla="*/ 0 h 2743199"/>
              <a:gd name="connsiteX19" fmla="*/ 12178600 w 14704290"/>
              <a:gd name="connsiteY19" fmla="*/ 0 h 2743199"/>
              <a:gd name="connsiteX20" fmla="*/ 13005993 w 14704290"/>
              <a:gd name="connsiteY20" fmla="*/ 0 h 2743199"/>
              <a:gd name="connsiteX21" fmla="*/ 13419689 w 14704290"/>
              <a:gd name="connsiteY21" fmla="*/ 0 h 2743199"/>
              <a:gd name="connsiteX22" fmla="*/ 14247081 w 14704290"/>
              <a:gd name="connsiteY22" fmla="*/ 0 h 2743199"/>
              <a:gd name="connsiteX23" fmla="*/ 14704290 w 14704290"/>
              <a:gd name="connsiteY23" fmla="*/ 457209 h 2743199"/>
              <a:gd name="connsiteX24" fmla="*/ 14704290 w 14704290"/>
              <a:gd name="connsiteY24" fmla="*/ 1066803 h 2743199"/>
              <a:gd name="connsiteX25" fmla="*/ 14704290 w 14704290"/>
              <a:gd name="connsiteY25" fmla="*/ 1621533 h 2743199"/>
              <a:gd name="connsiteX26" fmla="*/ 14704290 w 14704290"/>
              <a:gd name="connsiteY26" fmla="*/ 2285990 h 2743199"/>
              <a:gd name="connsiteX27" fmla="*/ 14247081 w 14704290"/>
              <a:gd name="connsiteY27" fmla="*/ 2743199 h 2743199"/>
              <a:gd name="connsiteX28" fmla="*/ 13557587 w 14704290"/>
              <a:gd name="connsiteY28" fmla="*/ 2743199 h 2743199"/>
              <a:gd name="connsiteX29" fmla="*/ 13143891 w 14704290"/>
              <a:gd name="connsiteY29" fmla="*/ 2743199 h 2743199"/>
              <a:gd name="connsiteX30" fmla="*/ 12868094 w 14704290"/>
              <a:gd name="connsiteY30" fmla="*/ 2743199 h 2743199"/>
              <a:gd name="connsiteX31" fmla="*/ 12592296 w 14704290"/>
              <a:gd name="connsiteY31" fmla="*/ 2743199 h 2743199"/>
              <a:gd name="connsiteX32" fmla="*/ 11902803 w 14704290"/>
              <a:gd name="connsiteY32" fmla="*/ 2743199 h 2743199"/>
              <a:gd name="connsiteX33" fmla="*/ 11075410 w 14704290"/>
              <a:gd name="connsiteY33" fmla="*/ 2743199 h 2743199"/>
              <a:gd name="connsiteX34" fmla="*/ 10385917 w 14704290"/>
              <a:gd name="connsiteY34" fmla="*/ 2743199 h 2743199"/>
              <a:gd name="connsiteX35" fmla="*/ 9834322 w 14704290"/>
              <a:gd name="connsiteY35" fmla="*/ 2743199 h 2743199"/>
              <a:gd name="connsiteX36" fmla="*/ 9282727 w 14704290"/>
              <a:gd name="connsiteY36" fmla="*/ 2743199 h 2743199"/>
              <a:gd name="connsiteX37" fmla="*/ 8869031 w 14704290"/>
              <a:gd name="connsiteY37" fmla="*/ 2743199 h 2743199"/>
              <a:gd name="connsiteX38" fmla="*/ 8593233 w 14704290"/>
              <a:gd name="connsiteY38" fmla="*/ 2743199 h 2743199"/>
              <a:gd name="connsiteX39" fmla="*/ 8179537 w 14704290"/>
              <a:gd name="connsiteY39" fmla="*/ 2743199 h 2743199"/>
              <a:gd name="connsiteX40" fmla="*/ 7352145 w 14704290"/>
              <a:gd name="connsiteY40" fmla="*/ 2743199 h 2743199"/>
              <a:gd name="connsiteX41" fmla="*/ 6800550 w 14704290"/>
              <a:gd name="connsiteY41" fmla="*/ 2743199 h 2743199"/>
              <a:gd name="connsiteX42" fmla="*/ 5835259 w 14704290"/>
              <a:gd name="connsiteY42" fmla="*/ 2743199 h 2743199"/>
              <a:gd name="connsiteX43" fmla="*/ 5145765 w 14704290"/>
              <a:gd name="connsiteY43" fmla="*/ 2743199 h 2743199"/>
              <a:gd name="connsiteX44" fmla="*/ 4180474 w 14704290"/>
              <a:gd name="connsiteY44" fmla="*/ 2743199 h 2743199"/>
              <a:gd name="connsiteX45" fmla="*/ 3904677 w 14704290"/>
              <a:gd name="connsiteY45" fmla="*/ 2743199 h 2743199"/>
              <a:gd name="connsiteX46" fmla="*/ 2939386 w 14704290"/>
              <a:gd name="connsiteY46" fmla="*/ 2743199 h 2743199"/>
              <a:gd name="connsiteX47" fmla="*/ 2249892 w 14704290"/>
              <a:gd name="connsiteY47" fmla="*/ 2743199 h 2743199"/>
              <a:gd name="connsiteX48" fmla="*/ 1284601 w 14704290"/>
              <a:gd name="connsiteY48" fmla="*/ 2743199 h 2743199"/>
              <a:gd name="connsiteX49" fmla="*/ 457209 w 14704290"/>
              <a:gd name="connsiteY49" fmla="*/ 2743199 h 2743199"/>
              <a:gd name="connsiteX50" fmla="*/ 0 w 14704290"/>
              <a:gd name="connsiteY50" fmla="*/ 2285990 h 2743199"/>
              <a:gd name="connsiteX51" fmla="*/ 0 w 14704290"/>
              <a:gd name="connsiteY51" fmla="*/ 1731260 h 2743199"/>
              <a:gd name="connsiteX52" fmla="*/ 0 w 14704290"/>
              <a:gd name="connsiteY52" fmla="*/ 1176530 h 2743199"/>
              <a:gd name="connsiteX53" fmla="*/ 0 w 14704290"/>
              <a:gd name="connsiteY53" fmla="*/ 457209 h 274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04290" h="2743199" fill="none" extrusionOk="0">
                <a:moveTo>
                  <a:pt x="0" y="457209"/>
                </a:moveTo>
                <a:cubicBezTo>
                  <a:pt x="-43063" y="210746"/>
                  <a:pt x="214117" y="-7976"/>
                  <a:pt x="457209" y="0"/>
                </a:cubicBezTo>
                <a:cubicBezTo>
                  <a:pt x="722953" y="26381"/>
                  <a:pt x="825486" y="-1096"/>
                  <a:pt x="1008804" y="0"/>
                </a:cubicBezTo>
                <a:cubicBezTo>
                  <a:pt x="1192122" y="1096"/>
                  <a:pt x="1250089" y="4271"/>
                  <a:pt x="1422500" y="0"/>
                </a:cubicBezTo>
                <a:cubicBezTo>
                  <a:pt x="1594911" y="-4271"/>
                  <a:pt x="1907296" y="48099"/>
                  <a:pt x="2387791" y="0"/>
                </a:cubicBezTo>
                <a:cubicBezTo>
                  <a:pt x="2868286" y="-48099"/>
                  <a:pt x="2711816" y="10458"/>
                  <a:pt x="2801487" y="0"/>
                </a:cubicBezTo>
                <a:cubicBezTo>
                  <a:pt x="2891158" y="-10458"/>
                  <a:pt x="3350935" y="13562"/>
                  <a:pt x="3490981" y="0"/>
                </a:cubicBezTo>
                <a:cubicBezTo>
                  <a:pt x="3631027" y="-13562"/>
                  <a:pt x="4038536" y="2315"/>
                  <a:pt x="4180474" y="0"/>
                </a:cubicBezTo>
                <a:cubicBezTo>
                  <a:pt x="4322412" y="-2315"/>
                  <a:pt x="4574131" y="2462"/>
                  <a:pt x="4869968" y="0"/>
                </a:cubicBezTo>
                <a:cubicBezTo>
                  <a:pt x="5165805" y="-2462"/>
                  <a:pt x="5405642" y="-1453"/>
                  <a:pt x="5559462" y="0"/>
                </a:cubicBezTo>
                <a:cubicBezTo>
                  <a:pt x="5713282" y="1453"/>
                  <a:pt x="6086888" y="21023"/>
                  <a:pt x="6386854" y="0"/>
                </a:cubicBezTo>
                <a:cubicBezTo>
                  <a:pt x="6686820" y="-21023"/>
                  <a:pt x="6925832" y="-32002"/>
                  <a:pt x="7352145" y="0"/>
                </a:cubicBezTo>
                <a:cubicBezTo>
                  <a:pt x="7778458" y="32002"/>
                  <a:pt x="7507293" y="2949"/>
                  <a:pt x="7627942" y="0"/>
                </a:cubicBezTo>
                <a:cubicBezTo>
                  <a:pt x="7748591" y="-2949"/>
                  <a:pt x="8262966" y="-23966"/>
                  <a:pt x="8593233" y="0"/>
                </a:cubicBezTo>
                <a:cubicBezTo>
                  <a:pt x="8923500" y="23966"/>
                  <a:pt x="8922649" y="17921"/>
                  <a:pt x="9006930" y="0"/>
                </a:cubicBezTo>
                <a:cubicBezTo>
                  <a:pt x="9091211" y="-17921"/>
                  <a:pt x="9306265" y="7262"/>
                  <a:pt x="9420626" y="0"/>
                </a:cubicBezTo>
                <a:cubicBezTo>
                  <a:pt x="9534987" y="-7262"/>
                  <a:pt x="9760112" y="1167"/>
                  <a:pt x="9972221" y="0"/>
                </a:cubicBezTo>
                <a:cubicBezTo>
                  <a:pt x="10184330" y="-1167"/>
                  <a:pt x="10563799" y="12597"/>
                  <a:pt x="10799613" y="0"/>
                </a:cubicBezTo>
                <a:cubicBezTo>
                  <a:pt x="11035427" y="-12597"/>
                  <a:pt x="11192074" y="16268"/>
                  <a:pt x="11351208" y="0"/>
                </a:cubicBezTo>
                <a:cubicBezTo>
                  <a:pt x="11510342" y="-16268"/>
                  <a:pt x="11812522" y="14731"/>
                  <a:pt x="12178600" y="0"/>
                </a:cubicBezTo>
                <a:cubicBezTo>
                  <a:pt x="12544678" y="-14731"/>
                  <a:pt x="12633556" y="23630"/>
                  <a:pt x="13005993" y="0"/>
                </a:cubicBezTo>
                <a:cubicBezTo>
                  <a:pt x="13378430" y="-23630"/>
                  <a:pt x="13221712" y="8073"/>
                  <a:pt x="13419689" y="0"/>
                </a:cubicBezTo>
                <a:cubicBezTo>
                  <a:pt x="13617666" y="-8073"/>
                  <a:pt x="13902035" y="39782"/>
                  <a:pt x="14247081" y="0"/>
                </a:cubicBezTo>
                <a:cubicBezTo>
                  <a:pt x="14478667" y="37856"/>
                  <a:pt x="14666380" y="238973"/>
                  <a:pt x="14704290" y="457209"/>
                </a:cubicBezTo>
                <a:cubicBezTo>
                  <a:pt x="14734364" y="725529"/>
                  <a:pt x="14731653" y="865077"/>
                  <a:pt x="14704290" y="1066803"/>
                </a:cubicBezTo>
                <a:cubicBezTo>
                  <a:pt x="14676927" y="1268529"/>
                  <a:pt x="14702917" y="1360237"/>
                  <a:pt x="14704290" y="1621533"/>
                </a:cubicBezTo>
                <a:cubicBezTo>
                  <a:pt x="14705664" y="1882829"/>
                  <a:pt x="14724806" y="2070402"/>
                  <a:pt x="14704290" y="2285990"/>
                </a:cubicBezTo>
                <a:cubicBezTo>
                  <a:pt x="14705209" y="2524358"/>
                  <a:pt x="14513089" y="2706592"/>
                  <a:pt x="14247081" y="2743199"/>
                </a:cubicBezTo>
                <a:cubicBezTo>
                  <a:pt x="13947540" y="2729095"/>
                  <a:pt x="13825363" y="2740834"/>
                  <a:pt x="13557587" y="2743199"/>
                </a:cubicBezTo>
                <a:cubicBezTo>
                  <a:pt x="13289811" y="2745564"/>
                  <a:pt x="13342172" y="2725374"/>
                  <a:pt x="13143891" y="2743199"/>
                </a:cubicBezTo>
                <a:cubicBezTo>
                  <a:pt x="12945610" y="2761024"/>
                  <a:pt x="12940346" y="2756191"/>
                  <a:pt x="12868094" y="2743199"/>
                </a:cubicBezTo>
                <a:cubicBezTo>
                  <a:pt x="12795842" y="2730207"/>
                  <a:pt x="12702481" y="2732091"/>
                  <a:pt x="12592296" y="2743199"/>
                </a:cubicBezTo>
                <a:cubicBezTo>
                  <a:pt x="12482111" y="2754307"/>
                  <a:pt x="12185587" y="2773889"/>
                  <a:pt x="11902803" y="2743199"/>
                </a:cubicBezTo>
                <a:cubicBezTo>
                  <a:pt x="11620019" y="2712509"/>
                  <a:pt x="11323694" y="2744720"/>
                  <a:pt x="11075410" y="2743199"/>
                </a:cubicBezTo>
                <a:cubicBezTo>
                  <a:pt x="10827126" y="2741678"/>
                  <a:pt x="10725118" y="2740587"/>
                  <a:pt x="10385917" y="2743199"/>
                </a:cubicBezTo>
                <a:cubicBezTo>
                  <a:pt x="10046716" y="2745811"/>
                  <a:pt x="10084565" y="2732934"/>
                  <a:pt x="9834322" y="2743199"/>
                </a:cubicBezTo>
                <a:cubicBezTo>
                  <a:pt x="9584079" y="2753464"/>
                  <a:pt x="9535938" y="2757079"/>
                  <a:pt x="9282727" y="2743199"/>
                </a:cubicBezTo>
                <a:cubicBezTo>
                  <a:pt x="9029517" y="2729319"/>
                  <a:pt x="8992853" y="2734763"/>
                  <a:pt x="8869031" y="2743199"/>
                </a:cubicBezTo>
                <a:cubicBezTo>
                  <a:pt x="8745209" y="2751635"/>
                  <a:pt x="8696021" y="2754866"/>
                  <a:pt x="8593233" y="2743199"/>
                </a:cubicBezTo>
                <a:cubicBezTo>
                  <a:pt x="8490445" y="2731532"/>
                  <a:pt x="8355973" y="2753844"/>
                  <a:pt x="8179537" y="2743199"/>
                </a:cubicBezTo>
                <a:cubicBezTo>
                  <a:pt x="8003101" y="2732554"/>
                  <a:pt x="7592645" y="2730723"/>
                  <a:pt x="7352145" y="2743199"/>
                </a:cubicBezTo>
                <a:cubicBezTo>
                  <a:pt x="7111645" y="2755675"/>
                  <a:pt x="7067036" y="2750558"/>
                  <a:pt x="6800550" y="2743199"/>
                </a:cubicBezTo>
                <a:cubicBezTo>
                  <a:pt x="6534064" y="2735840"/>
                  <a:pt x="6313373" y="2781462"/>
                  <a:pt x="5835259" y="2743199"/>
                </a:cubicBezTo>
                <a:cubicBezTo>
                  <a:pt x="5357145" y="2704936"/>
                  <a:pt x="5394179" y="2766936"/>
                  <a:pt x="5145765" y="2743199"/>
                </a:cubicBezTo>
                <a:cubicBezTo>
                  <a:pt x="4897351" y="2719462"/>
                  <a:pt x="4389519" y="2732353"/>
                  <a:pt x="4180474" y="2743199"/>
                </a:cubicBezTo>
                <a:cubicBezTo>
                  <a:pt x="3971429" y="2754045"/>
                  <a:pt x="4019700" y="2732754"/>
                  <a:pt x="3904677" y="2743199"/>
                </a:cubicBezTo>
                <a:cubicBezTo>
                  <a:pt x="3789654" y="2753644"/>
                  <a:pt x="3234824" y="2700848"/>
                  <a:pt x="2939386" y="2743199"/>
                </a:cubicBezTo>
                <a:cubicBezTo>
                  <a:pt x="2643948" y="2785550"/>
                  <a:pt x="2446514" y="2739232"/>
                  <a:pt x="2249892" y="2743199"/>
                </a:cubicBezTo>
                <a:cubicBezTo>
                  <a:pt x="2053270" y="2747166"/>
                  <a:pt x="1532183" y="2733984"/>
                  <a:pt x="1284601" y="2743199"/>
                </a:cubicBezTo>
                <a:cubicBezTo>
                  <a:pt x="1037019" y="2752414"/>
                  <a:pt x="639976" y="2729167"/>
                  <a:pt x="457209" y="2743199"/>
                </a:cubicBezTo>
                <a:cubicBezTo>
                  <a:pt x="222414" y="2735833"/>
                  <a:pt x="-7033" y="2540544"/>
                  <a:pt x="0" y="2285990"/>
                </a:cubicBezTo>
                <a:cubicBezTo>
                  <a:pt x="-7583" y="2061641"/>
                  <a:pt x="11009" y="1977299"/>
                  <a:pt x="0" y="1731260"/>
                </a:cubicBezTo>
                <a:cubicBezTo>
                  <a:pt x="-11009" y="1485221"/>
                  <a:pt x="11403" y="1417531"/>
                  <a:pt x="0" y="1176530"/>
                </a:cubicBezTo>
                <a:cubicBezTo>
                  <a:pt x="-11403" y="935529"/>
                  <a:pt x="13321" y="723606"/>
                  <a:pt x="0" y="457209"/>
                </a:cubicBezTo>
                <a:close/>
              </a:path>
              <a:path w="14704290" h="2743199" stroke="0" extrusionOk="0">
                <a:moveTo>
                  <a:pt x="0" y="457209"/>
                </a:moveTo>
                <a:cubicBezTo>
                  <a:pt x="14211" y="253790"/>
                  <a:pt x="247329" y="-35783"/>
                  <a:pt x="457209" y="0"/>
                </a:cubicBezTo>
                <a:cubicBezTo>
                  <a:pt x="705577" y="-10776"/>
                  <a:pt x="988269" y="-25570"/>
                  <a:pt x="1284601" y="0"/>
                </a:cubicBezTo>
                <a:cubicBezTo>
                  <a:pt x="1580933" y="25570"/>
                  <a:pt x="1807566" y="26305"/>
                  <a:pt x="2111994" y="0"/>
                </a:cubicBezTo>
                <a:cubicBezTo>
                  <a:pt x="2416422" y="-26305"/>
                  <a:pt x="2331535" y="3935"/>
                  <a:pt x="2387791" y="0"/>
                </a:cubicBezTo>
                <a:cubicBezTo>
                  <a:pt x="2444047" y="-3935"/>
                  <a:pt x="2563170" y="-11644"/>
                  <a:pt x="2663589" y="0"/>
                </a:cubicBezTo>
                <a:cubicBezTo>
                  <a:pt x="2764008" y="11644"/>
                  <a:pt x="2882452" y="2550"/>
                  <a:pt x="2939386" y="0"/>
                </a:cubicBezTo>
                <a:cubicBezTo>
                  <a:pt x="2996320" y="-2550"/>
                  <a:pt x="3299039" y="-4195"/>
                  <a:pt x="3490981" y="0"/>
                </a:cubicBezTo>
                <a:cubicBezTo>
                  <a:pt x="3682923" y="4195"/>
                  <a:pt x="4140905" y="-26622"/>
                  <a:pt x="4318373" y="0"/>
                </a:cubicBezTo>
                <a:cubicBezTo>
                  <a:pt x="4495841" y="26622"/>
                  <a:pt x="4526227" y="13679"/>
                  <a:pt x="4732069" y="0"/>
                </a:cubicBezTo>
                <a:cubicBezTo>
                  <a:pt x="4937911" y="-13679"/>
                  <a:pt x="5152538" y="-40494"/>
                  <a:pt x="5559462" y="0"/>
                </a:cubicBezTo>
                <a:cubicBezTo>
                  <a:pt x="5966386" y="40494"/>
                  <a:pt x="5778248" y="-8040"/>
                  <a:pt x="5973158" y="0"/>
                </a:cubicBezTo>
                <a:cubicBezTo>
                  <a:pt x="6168068" y="8040"/>
                  <a:pt x="6118882" y="-12474"/>
                  <a:pt x="6248955" y="0"/>
                </a:cubicBezTo>
                <a:cubicBezTo>
                  <a:pt x="6379028" y="12474"/>
                  <a:pt x="6682949" y="-20733"/>
                  <a:pt x="7076348" y="0"/>
                </a:cubicBezTo>
                <a:cubicBezTo>
                  <a:pt x="7469747" y="20733"/>
                  <a:pt x="7334806" y="13170"/>
                  <a:pt x="7490044" y="0"/>
                </a:cubicBezTo>
                <a:cubicBezTo>
                  <a:pt x="7645282" y="-13170"/>
                  <a:pt x="8009226" y="32824"/>
                  <a:pt x="8179537" y="0"/>
                </a:cubicBezTo>
                <a:cubicBezTo>
                  <a:pt x="8349848" y="-32824"/>
                  <a:pt x="8583405" y="-15311"/>
                  <a:pt x="8731132" y="0"/>
                </a:cubicBezTo>
                <a:cubicBezTo>
                  <a:pt x="8878859" y="15311"/>
                  <a:pt x="8970842" y="-17425"/>
                  <a:pt x="9144828" y="0"/>
                </a:cubicBezTo>
                <a:cubicBezTo>
                  <a:pt x="9318814" y="17425"/>
                  <a:pt x="9857964" y="20205"/>
                  <a:pt x="10110119" y="0"/>
                </a:cubicBezTo>
                <a:cubicBezTo>
                  <a:pt x="10362274" y="-20205"/>
                  <a:pt x="10314125" y="9379"/>
                  <a:pt x="10385917" y="0"/>
                </a:cubicBezTo>
                <a:cubicBezTo>
                  <a:pt x="10457709" y="-9379"/>
                  <a:pt x="11048834" y="24968"/>
                  <a:pt x="11351208" y="0"/>
                </a:cubicBezTo>
                <a:cubicBezTo>
                  <a:pt x="11653582" y="-24968"/>
                  <a:pt x="11641091" y="-24633"/>
                  <a:pt x="11902803" y="0"/>
                </a:cubicBezTo>
                <a:cubicBezTo>
                  <a:pt x="12164515" y="24633"/>
                  <a:pt x="12564562" y="7358"/>
                  <a:pt x="12868094" y="0"/>
                </a:cubicBezTo>
                <a:cubicBezTo>
                  <a:pt x="13171626" y="-7358"/>
                  <a:pt x="13816148" y="-37726"/>
                  <a:pt x="14247081" y="0"/>
                </a:cubicBezTo>
                <a:cubicBezTo>
                  <a:pt x="14496611" y="51097"/>
                  <a:pt x="14712870" y="196852"/>
                  <a:pt x="14704290" y="457209"/>
                </a:cubicBezTo>
                <a:cubicBezTo>
                  <a:pt x="14694607" y="623055"/>
                  <a:pt x="14696719" y="770317"/>
                  <a:pt x="14704290" y="1011939"/>
                </a:cubicBezTo>
                <a:cubicBezTo>
                  <a:pt x="14711862" y="1253561"/>
                  <a:pt x="14704527" y="1324297"/>
                  <a:pt x="14704290" y="1621533"/>
                </a:cubicBezTo>
                <a:cubicBezTo>
                  <a:pt x="14704053" y="1918769"/>
                  <a:pt x="14675162" y="1990170"/>
                  <a:pt x="14704290" y="2285990"/>
                </a:cubicBezTo>
                <a:cubicBezTo>
                  <a:pt x="14704751" y="2498210"/>
                  <a:pt x="14527143" y="2752807"/>
                  <a:pt x="14247081" y="2743199"/>
                </a:cubicBezTo>
                <a:cubicBezTo>
                  <a:pt x="14129611" y="2718321"/>
                  <a:pt x="13924431" y="2716966"/>
                  <a:pt x="13695486" y="2743199"/>
                </a:cubicBezTo>
                <a:cubicBezTo>
                  <a:pt x="13466542" y="2769432"/>
                  <a:pt x="13247598" y="2747189"/>
                  <a:pt x="13005993" y="2743199"/>
                </a:cubicBezTo>
                <a:cubicBezTo>
                  <a:pt x="12764388" y="2739209"/>
                  <a:pt x="12807210" y="2740172"/>
                  <a:pt x="12730195" y="2743199"/>
                </a:cubicBezTo>
                <a:cubicBezTo>
                  <a:pt x="12653180" y="2746226"/>
                  <a:pt x="12570711" y="2731087"/>
                  <a:pt x="12454398" y="2743199"/>
                </a:cubicBezTo>
                <a:cubicBezTo>
                  <a:pt x="12338085" y="2755311"/>
                  <a:pt x="12144032" y="2730632"/>
                  <a:pt x="12040701" y="2743199"/>
                </a:cubicBezTo>
                <a:cubicBezTo>
                  <a:pt x="11937370" y="2755766"/>
                  <a:pt x="11855927" y="2740986"/>
                  <a:pt x="11764904" y="2743199"/>
                </a:cubicBezTo>
                <a:cubicBezTo>
                  <a:pt x="11673881" y="2745412"/>
                  <a:pt x="11393608" y="2720535"/>
                  <a:pt x="11075410" y="2743199"/>
                </a:cubicBezTo>
                <a:cubicBezTo>
                  <a:pt x="10757212" y="2765863"/>
                  <a:pt x="10656603" y="2742976"/>
                  <a:pt x="10523816" y="2743199"/>
                </a:cubicBezTo>
                <a:cubicBezTo>
                  <a:pt x="10391029" y="2743422"/>
                  <a:pt x="10365046" y="2737382"/>
                  <a:pt x="10248018" y="2743199"/>
                </a:cubicBezTo>
                <a:cubicBezTo>
                  <a:pt x="10130990" y="2749016"/>
                  <a:pt x="10051495" y="2731563"/>
                  <a:pt x="9972221" y="2743199"/>
                </a:cubicBezTo>
                <a:cubicBezTo>
                  <a:pt x="9892947" y="2754835"/>
                  <a:pt x="9832369" y="2734256"/>
                  <a:pt x="9696423" y="2743199"/>
                </a:cubicBezTo>
                <a:cubicBezTo>
                  <a:pt x="9560477" y="2752142"/>
                  <a:pt x="9053259" y="2749942"/>
                  <a:pt x="8731132" y="2743199"/>
                </a:cubicBezTo>
                <a:cubicBezTo>
                  <a:pt x="8409005" y="2736456"/>
                  <a:pt x="8379255" y="2734465"/>
                  <a:pt x="8179537" y="2743199"/>
                </a:cubicBezTo>
                <a:cubicBezTo>
                  <a:pt x="7979820" y="2751933"/>
                  <a:pt x="7829341" y="2740622"/>
                  <a:pt x="7627942" y="2743199"/>
                </a:cubicBezTo>
                <a:cubicBezTo>
                  <a:pt x="7426544" y="2745776"/>
                  <a:pt x="7256937" y="2755403"/>
                  <a:pt x="6938449" y="2743199"/>
                </a:cubicBezTo>
                <a:cubicBezTo>
                  <a:pt x="6619961" y="2730995"/>
                  <a:pt x="6214112" y="2704967"/>
                  <a:pt x="5973158" y="2743199"/>
                </a:cubicBezTo>
                <a:cubicBezTo>
                  <a:pt x="5732204" y="2781431"/>
                  <a:pt x="5646296" y="2745693"/>
                  <a:pt x="5559462" y="2743199"/>
                </a:cubicBezTo>
                <a:cubicBezTo>
                  <a:pt x="5472628" y="2740705"/>
                  <a:pt x="4947036" y="2780667"/>
                  <a:pt x="4732069" y="2743199"/>
                </a:cubicBezTo>
                <a:cubicBezTo>
                  <a:pt x="4517102" y="2705731"/>
                  <a:pt x="4503245" y="2747001"/>
                  <a:pt x="4318373" y="2743199"/>
                </a:cubicBezTo>
                <a:cubicBezTo>
                  <a:pt x="4133501" y="2739397"/>
                  <a:pt x="4074710" y="2761214"/>
                  <a:pt x="3904677" y="2743199"/>
                </a:cubicBezTo>
                <a:cubicBezTo>
                  <a:pt x="3734644" y="2725184"/>
                  <a:pt x="3579626" y="2727291"/>
                  <a:pt x="3490981" y="2743199"/>
                </a:cubicBezTo>
                <a:cubicBezTo>
                  <a:pt x="3402336" y="2759107"/>
                  <a:pt x="2847453" y="2703252"/>
                  <a:pt x="2663589" y="2743199"/>
                </a:cubicBezTo>
                <a:cubicBezTo>
                  <a:pt x="2479725" y="2783146"/>
                  <a:pt x="2037485" y="2780845"/>
                  <a:pt x="1698297" y="2743199"/>
                </a:cubicBezTo>
                <a:cubicBezTo>
                  <a:pt x="1359109" y="2705553"/>
                  <a:pt x="1559804" y="2740539"/>
                  <a:pt x="1422500" y="2743199"/>
                </a:cubicBezTo>
                <a:cubicBezTo>
                  <a:pt x="1285196" y="2745859"/>
                  <a:pt x="755754" y="2762230"/>
                  <a:pt x="457209" y="2743199"/>
                </a:cubicBezTo>
                <a:cubicBezTo>
                  <a:pt x="195959" y="2720737"/>
                  <a:pt x="-41112" y="2501325"/>
                  <a:pt x="0" y="2285990"/>
                </a:cubicBezTo>
                <a:cubicBezTo>
                  <a:pt x="-10532" y="2023385"/>
                  <a:pt x="-24088" y="1884650"/>
                  <a:pt x="0" y="1694684"/>
                </a:cubicBezTo>
                <a:cubicBezTo>
                  <a:pt x="24088" y="1504718"/>
                  <a:pt x="20751" y="1212786"/>
                  <a:pt x="0" y="1085090"/>
                </a:cubicBezTo>
                <a:cubicBezTo>
                  <a:pt x="-20751" y="957394"/>
                  <a:pt x="-11204" y="702341"/>
                  <a:pt x="0" y="457209"/>
                </a:cubicBezTo>
                <a:close/>
              </a:path>
            </a:pathLst>
          </a:custGeom>
          <a:solidFill>
            <a:schemeClr val="bg1"/>
          </a:solidFill>
          <a:ln w="57150">
            <a:solidFill>
              <a:srgbClr val="DFB0FF"/>
            </a:solidFill>
            <a:prstDash val="dash"/>
            <a:extLst>
              <a:ext uri="{C807C97D-BFC1-408E-A445-0C87EB9F89A2}">
                <ask:lineSketchStyleProps xmlns:ask="http://schemas.microsoft.com/office/drawing/2018/sketchyshapes" xmlns="" sd="410276532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000" dirty="0">
                <a:solidFill>
                  <a:schemeClr val="accent2"/>
                </a:solidFill>
                <a:latin typeface="Calibri" panose="020F0502020204030204" pitchFamily="34" charset="0"/>
                <a:ea typeface="Calibri" panose="020F0502020204030204" pitchFamily="34" charset="0"/>
                <a:cs typeface="Calibri" panose="020F0502020204030204" pitchFamily="34" charset="0"/>
              </a:rPr>
              <a:t>a) Các đặc điểm đó được miêu tả </a:t>
            </a:r>
            <a:r>
              <a:rPr lang="vi-VN" sz="6000" b="1" dirty="0">
                <a:solidFill>
                  <a:schemeClr val="accent2"/>
                </a:solidFill>
                <a:latin typeface="Calibri" panose="020F0502020204030204" pitchFamily="34" charset="0"/>
                <a:ea typeface="Calibri" panose="020F0502020204030204" pitchFamily="34" charset="0"/>
                <a:cs typeface="Calibri" panose="020F0502020204030204" pitchFamily="34" charset="0"/>
              </a:rPr>
              <a:t>theo trình tự từ khái quát đến cụ thể.</a:t>
            </a:r>
          </a:p>
        </p:txBody>
      </p:sp>
      <p:sp>
        <p:nvSpPr>
          <p:cNvPr id="6" name="Rectangle: Rounded Corners 5">
            <a:extLst>
              <a:ext uri="{FF2B5EF4-FFF2-40B4-BE49-F238E27FC236}">
                <a16:creationId xmlns:a16="http://schemas.microsoft.com/office/drawing/2014/main" id="{D3E3907F-D01B-EBBE-95ED-344AF0571941}"/>
              </a:ext>
            </a:extLst>
          </p:cNvPr>
          <p:cNvSpPr/>
          <p:nvPr/>
        </p:nvSpPr>
        <p:spPr>
          <a:xfrm>
            <a:off x="1909060" y="5811898"/>
            <a:ext cx="14704290" cy="2743199"/>
          </a:xfrm>
          <a:custGeom>
            <a:avLst/>
            <a:gdLst>
              <a:gd name="connsiteX0" fmla="*/ 0 w 14704290"/>
              <a:gd name="connsiteY0" fmla="*/ 457209 h 2743199"/>
              <a:gd name="connsiteX1" fmla="*/ 457209 w 14704290"/>
              <a:gd name="connsiteY1" fmla="*/ 0 h 2743199"/>
              <a:gd name="connsiteX2" fmla="*/ 1008804 w 14704290"/>
              <a:gd name="connsiteY2" fmla="*/ 0 h 2743199"/>
              <a:gd name="connsiteX3" fmla="*/ 1422500 w 14704290"/>
              <a:gd name="connsiteY3" fmla="*/ 0 h 2743199"/>
              <a:gd name="connsiteX4" fmla="*/ 2387791 w 14704290"/>
              <a:gd name="connsiteY4" fmla="*/ 0 h 2743199"/>
              <a:gd name="connsiteX5" fmla="*/ 2801487 w 14704290"/>
              <a:gd name="connsiteY5" fmla="*/ 0 h 2743199"/>
              <a:gd name="connsiteX6" fmla="*/ 3490981 w 14704290"/>
              <a:gd name="connsiteY6" fmla="*/ 0 h 2743199"/>
              <a:gd name="connsiteX7" fmla="*/ 4180474 w 14704290"/>
              <a:gd name="connsiteY7" fmla="*/ 0 h 2743199"/>
              <a:gd name="connsiteX8" fmla="*/ 4869968 w 14704290"/>
              <a:gd name="connsiteY8" fmla="*/ 0 h 2743199"/>
              <a:gd name="connsiteX9" fmla="*/ 5559462 w 14704290"/>
              <a:gd name="connsiteY9" fmla="*/ 0 h 2743199"/>
              <a:gd name="connsiteX10" fmla="*/ 6386854 w 14704290"/>
              <a:gd name="connsiteY10" fmla="*/ 0 h 2743199"/>
              <a:gd name="connsiteX11" fmla="*/ 7352145 w 14704290"/>
              <a:gd name="connsiteY11" fmla="*/ 0 h 2743199"/>
              <a:gd name="connsiteX12" fmla="*/ 7627942 w 14704290"/>
              <a:gd name="connsiteY12" fmla="*/ 0 h 2743199"/>
              <a:gd name="connsiteX13" fmla="*/ 8593233 w 14704290"/>
              <a:gd name="connsiteY13" fmla="*/ 0 h 2743199"/>
              <a:gd name="connsiteX14" fmla="*/ 9006930 w 14704290"/>
              <a:gd name="connsiteY14" fmla="*/ 0 h 2743199"/>
              <a:gd name="connsiteX15" fmla="*/ 9420626 w 14704290"/>
              <a:gd name="connsiteY15" fmla="*/ 0 h 2743199"/>
              <a:gd name="connsiteX16" fmla="*/ 9972221 w 14704290"/>
              <a:gd name="connsiteY16" fmla="*/ 0 h 2743199"/>
              <a:gd name="connsiteX17" fmla="*/ 10799613 w 14704290"/>
              <a:gd name="connsiteY17" fmla="*/ 0 h 2743199"/>
              <a:gd name="connsiteX18" fmla="*/ 11351208 w 14704290"/>
              <a:gd name="connsiteY18" fmla="*/ 0 h 2743199"/>
              <a:gd name="connsiteX19" fmla="*/ 12178600 w 14704290"/>
              <a:gd name="connsiteY19" fmla="*/ 0 h 2743199"/>
              <a:gd name="connsiteX20" fmla="*/ 13005993 w 14704290"/>
              <a:gd name="connsiteY20" fmla="*/ 0 h 2743199"/>
              <a:gd name="connsiteX21" fmla="*/ 13419689 w 14704290"/>
              <a:gd name="connsiteY21" fmla="*/ 0 h 2743199"/>
              <a:gd name="connsiteX22" fmla="*/ 14247081 w 14704290"/>
              <a:gd name="connsiteY22" fmla="*/ 0 h 2743199"/>
              <a:gd name="connsiteX23" fmla="*/ 14704290 w 14704290"/>
              <a:gd name="connsiteY23" fmla="*/ 457209 h 2743199"/>
              <a:gd name="connsiteX24" fmla="*/ 14704290 w 14704290"/>
              <a:gd name="connsiteY24" fmla="*/ 1066803 h 2743199"/>
              <a:gd name="connsiteX25" fmla="*/ 14704290 w 14704290"/>
              <a:gd name="connsiteY25" fmla="*/ 1621533 h 2743199"/>
              <a:gd name="connsiteX26" fmla="*/ 14704290 w 14704290"/>
              <a:gd name="connsiteY26" fmla="*/ 2285990 h 2743199"/>
              <a:gd name="connsiteX27" fmla="*/ 14247081 w 14704290"/>
              <a:gd name="connsiteY27" fmla="*/ 2743199 h 2743199"/>
              <a:gd name="connsiteX28" fmla="*/ 13557587 w 14704290"/>
              <a:gd name="connsiteY28" fmla="*/ 2743199 h 2743199"/>
              <a:gd name="connsiteX29" fmla="*/ 13143891 w 14704290"/>
              <a:gd name="connsiteY29" fmla="*/ 2743199 h 2743199"/>
              <a:gd name="connsiteX30" fmla="*/ 12868094 w 14704290"/>
              <a:gd name="connsiteY30" fmla="*/ 2743199 h 2743199"/>
              <a:gd name="connsiteX31" fmla="*/ 12592296 w 14704290"/>
              <a:gd name="connsiteY31" fmla="*/ 2743199 h 2743199"/>
              <a:gd name="connsiteX32" fmla="*/ 11902803 w 14704290"/>
              <a:gd name="connsiteY32" fmla="*/ 2743199 h 2743199"/>
              <a:gd name="connsiteX33" fmla="*/ 11075410 w 14704290"/>
              <a:gd name="connsiteY33" fmla="*/ 2743199 h 2743199"/>
              <a:gd name="connsiteX34" fmla="*/ 10385917 w 14704290"/>
              <a:gd name="connsiteY34" fmla="*/ 2743199 h 2743199"/>
              <a:gd name="connsiteX35" fmla="*/ 9834322 w 14704290"/>
              <a:gd name="connsiteY35" fmla="*/ 2743199 h 2743199"/>
              <a:gd name="connsiteX36" fmla="*/ 9282727 w 14704290"/>
              <a:gd name="connsiteY36" fmla="*/ 2743199 h 2743199"/>
              <a:gd name="connsiteX37" fmla="*/ 8869031 w 14704290"/>
              <a:gd name="connsiteY37" fmla="*/ 2743199 h 2743199"/>
              <a:gd name="connsiteX38" fmla="*/ 8593233 w 14704290"/>
              <a:gd name="connsiteY38" fmla="*/ 2743199 h 2743199"/>
              <a:gd name="connsiteX39" fmla="*/ 8179537 w 14704290"/>
              <a:gd name="connsiteY39" fmla="*/ 2743199 h 2743199"/>
              <a:gd name="connsiteX40" fmla="*/ 7352145 w 14704290"/>
              <a:gd name="connsiteY40" fmla="*/ 2743199 h 2743199"/>
              <a:gd name="connsiteX41" fmla="*/ 6800550 w 14704290"/>
              <a:gd name="connsiteY41" fmla="*/ 2743199 h 2743199"/>
              <a:gd name="connsiteX42" fmla="*/ 5835259 w 14704290"/>
              <a:gd name="connsiteY42" fmla="*/ 2743199 h 2743199"/>
              <a:gd name="connsiteX43" fmla="*/ 5145765 w 14704290"/>
              <a:gd name="connsiteY43" fmla="*/ 2743199 h 2743199"/>
              <a:gd name="connsiteX44" fmla="*/ 4180474 w 14704290"/>
              <a:gd name="connsiteY44" fmla="*/ 2743199 h 2743199"/>
              <a:gd name="connsiteX45" fmla="*/ 3904677 w 14704290"/>
              <a:gd name="connsiteY45" fmla="*/ 2743199 h 2743199"/>
              <a:gd name="connsiteX46" fmla="*/ 2939386 w 14704290"/>
              <a:gd name="connsiteY46" fmla="*/ 2743199 h 2743199"/>
              <a:gd name="connsiteX47" fmla="*/ 2249892 w 14704290"/>
              <a:gd name="connsiteY47" fmla="*/ 2743199 h 2743199"/>
              <a:gd name="connsiteX48" fmla="*/ 1284601 w 14704290"/>
              <a:gd name="connsiteY48" fmla="*/ 2743199 h 2743199"/>
              <a:gd name="connsiteX49" fmla="*/ 457209 w 14704290"/>
              <a:gd name="connsiteY49" fmla="*/ 2743199 h 2743199"/>
              <a:gd name="connsiteX50" fmla="*/ 0 w 14704290"/>
              <a:gd name="connsiteY50" fmla="*/ 2285990 h 2743199"/>
              <a:gd name="connsiteX51" fmla="*/ 0 w 14704290"/>
              <a:gd name="connsiteY51" fmla="*/ 1731260 h 2743199"/>
              <a:gd name="connsiteX52" fmla="*/ 0 w 14704290"/>
              <a:gd name="connsiteY52" fmla="*/ 1176530 h 2743199"/>
              <a:gd name="connsiteX53" fmla="*/ 0 w 14704290"/>
              <a:gd name="connsiteY53" fmla="*/ 457209 h 274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04290" h="2743199" fill="none" extrusionOk="0">
                <a:moveTo>
                  <a:pt x="0" y="457209"/>
                </a:moveTo>
                <a:cubicBezTo>
                  <a:pt x="-43063" y="210746"/>
                  <a:pt x="214117" y="-7976"/>
                  <a:pt x="457209" y="0"/>
                </a:cubicBezTo>
                <a:cubicBezTo>
                  <a:pt x="722953" y="26381"/>
                  <a:pt x="825486" y="-1096"/>
                  <a:pt x="1008804" y="0"/>
                </a:cubicBezTo>
                <a:cubicBezTo>
                  <a:pt x="1192122" y="1096"/>
                  <a:pt x="1250089" y="4271"/>
                  <a:pt x="1422500" y="0"/>
                </a:cubicBezTo>
                <a:cubicBezTo>
                  <a:pt x="1594911" y="-4271"/>
                  <a:pt x="1907296" y="48099"/>
                  <a:pt x="2387791" y="0"/>
                </a:cubicBezTo>
                <a:cubicBezTo>
                  <a:pt x="2868286" y="-48099"/>
                  <a:pt x="2711816" y="10458"/>
                  <a:pt x="2801487" y="0"/>
                </a:cubicBezTo>
                <a:cubicBezTo>
                  <a:pt x="2891158" y="-10458"/>
                  <a:pt x="3350935" y="13562"/>
                  <a:pt x="3490981" y="0"/>
                </a:cubicBezTo>
                <a:cubicBezTo>
                  <a:pt x="3631027" y="-13562"/>
                  <a:pt x="4038536" y="2315"/>
                  <a:pt x="4180474" y="0"/>
                </a:cubicBezTo>
                <a:cubicBezTo>
                  <a:pt x="4322412" y="-2315"/>
                  <a:pt x="4574131" y="2462"/>
                  <a:pt x="4869968" y="0"/>
                </a:cubicBezTo>
                <a:cubicBezTo>
                  <a:pt x="5165805" y="-2462"/>
                  <a:pt x="5405642" y="-1453"/>
                  <a:pt x="5559462" y="0"/>
                </a:cubicBezTo>
                <a:cubicBezTo>
                  <a:pt x="5713282" y="1453"/>
                  <a:pt x="6086888" y="21023"/>
                  <a:pt x="6386854" y="0"/>
                </a:cubicBezTo>
                <a:cubicBezTo>
                  <a:pt x="6686820" y="-21023"/>
                  <a:pt x="6925832" y="-32002"/>
                  <a:pt x="7352145" y="0"/>
                </a:cubicBezTo>
                <a:cubicBezTo>
                  <a:pt x="7778458" y="32002"/>
                  <a:pt x="7507293" y="2949"/>
                  <a:pt x="7627942" y="0"/>
                </a:cubicBezTo>
                <a:cubicBezTo>
                  <a:pt x="7748591" y="-2949"/>
                  <a:pt x="8262966" y="-23966"/>
                  <a:pt x="8593233" y="0"/>
                </a:cubicBezTo>
                <a:cubicBezTo>
                  <a:pt x="8923500" y="23966"/>
                  <a:pt x="8922649" y="17921"/>
                  <a:pt x="9006930" y="0"/>
                </a:cubicBezTo>
                <a:cubicBezTo>
                  <a:pt x="9091211" y="-17921"/>
                  <a:pt x="9306265" y="7262"/>
                  <a:pt x="9420626" y="0"/>
                </a:cubicBezTo>
                <a:cubicBezTo>
                  <a:pt x="9534987" y="-7262"/>
                  <a:pt x="9760112" y="1167"/>
                  <a:pt x="9972221" y="0"/>
                </a:cubicBezTo>
                <a:cubicBezTo>
                  <a:pt x="10184330" y="-1167"/>
                  <a:pt x="10563799" y="12597"/>
                  <a:pt x="10799613" y="0"/>
                </a:cubicBezTo>
                <a:cubicBezTo>
                  <a:pt x="11035427" y="-12597"/>
                  <a:pt x="11192074" y="16268"/>
                  <a:pt x="11351208" y="0"/>
                </a:cubicBezTo>
                <a:cubicBezTo>
                  <a:pt x="11510342" y="-16268"/>
                  <a:pt x="11812522" y="14731"/>
                  <a:pt x="12178600" y="0"/>
                </a:cubicBezTo>
                <a:cubicBezTo>
                  <a:pt x="12544678" y="-14731"/>
                  <a:pt x="12633556" y="23630"/>
                  <a:pt x="13005993" y="0"/>
                </a:cubicBezTo>
                <a:cubicBezTo>
                  <a:pt x="13378430" y="-23630"/>
                  <a:pt x="13221712" y="8073"/>
                  <a:pt x="13419689" y="0"/>
                </a:cubicBezTo>
                <a:cubicBezTo>
                  <a:pt x="13617666" y="-8073"/>
                  <a:pt x="13902035" y="39782"/>
                  <a:pt x="14247081" y="0"/>
                </a:cubicBezTo>
                <a:cubicBezTo>
                  <a:pt x="14478667" y="37856"/>
                  <a:pt x="14666380" y="238973"/>
                  <a:pt x="14704290" y="457209"/>
                </a:cubicBezTo>
                <a:cubicBezTo>
                  <a:pt x="14734364" y="725529"/>
                  <a:pt x="14731653" y="865077"/>
                  <a:pt x="14704290" y="1066803"/>
                </a:cubicBezTo>
                <a:cubicBezTo>
                  <a:pt x="14676927" y="1268529"/>
                  <a:pt x="14702917" y="1360237"/>
                  <a:pt x="14704290" y="1621533"/>
                </a:cubicBezTo>
                <a:cubicBezTo>
                  <a:pt x="14705664" y="1882829"/>
                  <a:pt x="14724806" y="2070402"/>
                  <a:pt x="14704290" y="2285990"/>
                </a:cubicBezTo>
                <a:cubicBezTo>
                  <a:pt x="14705209" y="2524358"/>
                  <a:pt x="14513089" y="2706592"/>
                  <a:pt x="14247081" y="2743199"/>
                </a:cubicBezTo>
                <a:cubicBezTo>
                  <a:pt x="13947540" y="2729095"/>
                  <a:pt x="13825363" y="2740834"/>
                  <a:pt x="13557587" y="2743199"/>
                </a:cubicBezTo>
                <a:cubicBezTo>
                  <a:pt x="13289811" y="2745564"/>
                  <a:pt x="13342172" y="2725374"/>
                  <a:pt x="13143891" y="2743199"/>
                </a:cubicBezTo>
                <a:cubicBezTo>
                  <a:pt x="12945610" y="2761024"/>
                  <a:pt x="12940346" y="2756191"/>
                  <a:pt x="12868094" y="2743199"/>
                </a:cubicBezTo>
                <a:cubicBezTo>
                  <a:pt x="12795842" y="2730207"/>
                  <a:pt x="12702481" y="2732091"/>
                  <a:pt x="12592296" y="2743199"/>
                </a:cubicBezTo>
                <a:cubicBezTo>
                  <a:pt x="12482111" y="2754307"/>
                  <a:pt x="12185587" y="2773889"/>
                  <a:pt x="11902803" y="2743199"/>
                </a:cubicBezTo>
                <a:cubicBezTo>
                  <a:pt x="11620019" y="2712509"/>
                  <a:pt x="11323694" y="2744720"/>
                  <a:pt x="11075410" y="2743199"/>
                </a:cubicBezTo>
                <a:cubicBezTo>
                  <a:pt x="10827126" y="2741678"/>
                  <a:pt x="10725118" y="2740587"/>
                  <a:pt x="10385917" y="2743199"/>
                </a:cubicBezTo>
                <a:cubicBezTo>
                  <a:pt x="10046716" y="2745811"/>
                  <a:pt x="10084565" y="2732934"/>
                  <a:pt x="9834322" y="2743199"/>
                </a:cubicBezTo>
                <a:cubicBezTo>
                  <a:pt x="9584079" y="2753464"/>
                  <a:pt x="9535938" y="2757079"/>
                  <a:pt x="9282727" y="2743199"/>
                </a:cubicBezTo>
                <a:cubicBezTo>
                  <a:pt x="9029517" y="2729319"/>
                  <a:pt x="8992853" y="2734763"/>
                  <a:pt x="8869031" y="2743199"/>
                </a:cubicBezTo>
                <a:cubicBezTo>
                  <a:pt x="8745209" y="2751635"/>
                  <a:pt x="8696021" y="2754866"/>
                  <a:pt x="8593233" y="2743199"/>
                </a:cubicBezTo>
                <a:cubicBezTo>
                  <a:pt x="8490445" y="2731532"/>
                  <a:pt x="8355973" y="2753844"/>
                  <a:pt x="8179537" y="2743199"/>
                </a:cubicBezTo>
                <a:cubicBezTo>
                  <a:pt x="8003101" y="2732554"/>
                  <a:pt x="7592645" y="2730723"/>
                  <a:pt x="7352145" y="2743199"/>
                </a:cubicBezTo>
                <a:cubicBezTo>
                  <a:pt x="7111645" y="2755675"/>
                  <a:pt x="7067036" y="2750558"/>
                  <a:pt x="6800550" y="2743199"/>
                </a:cubicBezTo>
                <a:cubicBezTo>
                  <a:pt x="6534064" y="2735840"/>
                  <a:pt x="6313373" y="2781462"/>
                  <a:pt x="5835259" y="2743199"/>
                </a:cubicBezTo>
                <a:cubicBezTo>
                  <a:pt x="5357145" y="2704936"/>
                  <a:pt x="5394179" y="2766936"/>
                  <a:pt x="5145765" y="2743199"/>
                </a:cubicBezTo>
                <a:cubicBezTo>
                  <a:pt x="4897351" y="2719462"/>
                  <a:pt x="4389519" y="2732353"/>
                  <a:pt x="4180474" y="2743199"/>
                </a:cubicBezTo>
                <a:cubicBezTo>
                  <a:pt x="3971429" y="2754045"/>
                  <a:pt x="4019700" y="2732754"/>
                  <a:pt x="3904677" y="2743199"/>
                </a:cubicBezTo>
                <a:cubicBezTo>
                  <a:pt x="3789654" y="2753644"/>
                  <a:pt x="3234824" y="2700848"/>
                  <a:pt x="2939386" y="2743199"/>
                </a:cubicBezTo>
                <a:cubicBezTo>
                  <a:pt x="2643948" y="2785550"/>
                  <a:pt x="2446514" y="2739232"/>
                  <a:pt x="2249892" y="2743199"/>
                </a:cubicBezTo>
                <a:cubicBezTo>
                  <a:pt x="2053270" y="2747166"/>
                  <a:pt x="1532183" y="2733984"/>
                  <a:pt x="1284601" y="2743199"/>
                </a:cubicBezTo>
                <a:cubicBezTo>
                  <a:pt x="1037019" y="2752414"/>
                  <a:pt x="639976" y="2729167"/>
                  <a:pt x="457209" y="2743199"/>
                </a:cubicBezTo>
                <a:cubicBezTo>
                  <a:pt x="222414" y="2735833"/>
                  <a:pt x="-7033" y="2540544"/>
                  <a:pt x="0" y="2285990"/>
                </a:cubicBezTo>
                <a:cubicBezTo>
                  <a:pt x="-7583" y="2061641"/>
                  <a:pt x="11009" y="1977299"/>
                  <a:pt x="0" y="1731260"/>
                </a:cubicBezTo>
                <a:cubicBezTo>
                  <a:pt x="-11009" y="1485221"/>
                  <a:pt x="11403" y="1417531"/>
                  <a:pt x="0" y="1176530"/>
                </a:cubicBezTo>
                <a:cubicBezTo>
                  <a:pt x="-11403" y="935529"/>
                  <a:pt x="13321" y="723606"/>
                  <a:pt x="0" y="457209"/>
                </a:cubicBezTo>
                <a:close/>
              </a:path>
              <a:path w="14704290" h="2743199" stroke="0" extrusionOk="0">
                <a:moveTo>
                  <a:pt x="0" y="457209"/>
                </a:moveTo>
                <a:cubicBezTo>
                  <a:pt x="14211" y="253790"/>
                  <a:pt x="247329" y="-35783"/>
                  <a:pt x="457209" y="0"/>
                </a:cubicBezTo>
                <a:cubicBezTo>
                  <a:pt x="705577" y="-10776"/>
                  <a:pt x="988269" y="-25570"/>
                  <a:pt x="1284601" y="0"/>
                </a:cubicBezTo>
                <a:cubicBezTo>
                  <a:pt x="1580933" y="25570"/>
                  <a:pt x="1807566" y="26305"/>
                  <a:pt x="2111994" y="0"/>
                </a:cubicBezTo>
                <a:cubicBezTo>
                  <a:pt x="2416422" y="-26305"/>
                  <a:pt x="2331535" y="3935"/>
                  <a:pt x="2387791" y="0"/>
                </a:cubicBezTo>
                <a:cubicBezTo>
                  <a:pt x="2444047" y="-3935"/>
                  <a:pt x="2563170" y="-11644"/>
                  <a:pt x="2663589" y="0"/>
                </a:cubicBezTo>
                <a:cubicBezTo>
                  <a:pt x="2764008" y="11644"/>
                  <a:pt x="2882452" y="2550"/>
                  <a:pt x="2939386" y="0"/>
                </a:cubicBezTo>
                <a:cubicBezTo>
                  <a:pt x="2996320" y="-2550"/>
                  <a:pt x="3299039" y="-4195"/>
                  <a:pt x="3490981" y="0"/>
                </a:cubicBezTo>
                <a:cubicBezTo>
                  <a:pt x="3682923" y="4195"/>
                  <a:pt x="4140905" y="-26622"/>
                  <a:pt x="4318373" y="0"/>
                </a:cubicBezTo>
                <a:cubicBezTo>
                  <a:pt x="4495841" y="26622"/>
                  <a:pt x="4526227" y="13679"/>
                  <a:pt x="4732069" y="0"/>
                </a:cubicBezTo>
                <a:cubicBezTo>
                  <a:pt x="4937911" y="-13679"/>
                  <a:pt x="5152538" y="-40494"/>
                  <a:pt x="5559462" y="0"/>
                </a:cubicBezTo>
                <a:cubicBezTo>
                  <a:pt x="5966386" y="40494"/>
                  <a:pt x="5778248" y="-8040"/>
                  <a:pt x="5973158" y="0"/>
                </a:cubicBezTo>
                <a:cubicBezTo>
                  <a:pt x="6168068" y="8040"/>
                  <a:pt x="6118882" y="-12474"/>
                  <a:pt x="6248955" y="0"/>
                </a:cubicBezTo>
                <a:cubicBezTo>
                  <a:pt x="6379028" y="12474"/>
                  <a:pt x="6682949" y="-20733"/>
                  <a:pt x="7076348" y="0"/>
                </a:cubicBezTo>
                <a:cubicBezTo>
                  <a:pt x="7469747" y="20733"/>
                  <a:pt x="7334806" y="13170"/>
                  <a:pt x="7490044" y="0"/>
                </a:cubicBezTo>
                <a:cubicBezTo>
                  <a:pt x="7645282" y="-13170"/>
                  <a:pt x="8009226" y="32824"/>
                  <a:pt x="8179537" y="0"/>
                </a:cubicBezTo>
                <a:cubicBezTo>
                  <a:pt x="8349848" y="-32824"/>
                  <a:pt x="8583405" y="-15311"/>
                  <a:pt x="8731132" y="0"/>
                </a:cubicBezTo>
                <a:cubicBezTo>
                  <a:pt x="8878859" y="15311"/>
                  <a:pt x="8970842" y="-17425"/>
                  <a:pt x="9144828" y="0"/>
                </a:cubicBezTo>
                <a:cubicBezTo>
                  <a:pt x="9318814" y="17425"/>
                  <a:pt x="9857964" y="20205"/>
                  <a:pt x="10110119" y="0"/>
                </a:cubicBezTo>
                <a:cubicBezTo>
                  <a:pt x="10362274" y="-20205"/>
                  <a:pt x="10314125" y="9379"/>
                  <a:pt x="10385917" y="0"/>
                </a:cubicBezTo>
                <a:cubicBezTo>
                  <a:pt x="10457709" y="-9379"/>
                  <a:pt x="11048834" y="24968"/>
                  <a:pt x="11351208" y="0"/>
                </a:cubicBezTo>
                <a:cubicBezTo>
                  <a:pt x="11653582" y="-24968"/>
                  <a:pt x="11641091" y="-24633"/>
                  <a:pt x="11902803" y="0"/>
                </a:cubicBezTo>
                <a:cubicBezTo>
                  <a:pt x="12164515" y="24633"/>
                  <a:pt x="12564562" y="7358"/>
                  <a:pt x="12868094" y="0"/>
                </a:cubicBezTo>
                <a:cubicBezTo>
                  <a:pt x="13171626" y="-7358"/>
                  <a:pt x="13816148" y="-37726"/>
                  <a:pt x="14247081" y="0"/>
                </a:cubicBezTo>
                <a:cubicBezTo>
                  <a:pt x="14496611" y="51097"/>
                  <a:pt x="14712870" y="196852"/>
                  <a:pt x="14704290" y="457209"/>
                </a:cubicBezTo>
                <a:cubicBezTo>
                  <a:pt x="14694607" y="623055"/>
                  <a:pt x="14696719" y="770317"/>
                  <a:pt x="14704290" y="1011939"/>
                </a:cubicBezTo>
                <a:cubicBezTo>
                  <a:pt x="14711862" y="1253561"/>
                  <a:pt x="14704527" y="1324297"/>
                  <a:pt x="14704290" y="1621533"/>
                </a:cubicBezTo>
                <a:cubicBezTo>
                  <a:pt x="14704053" y="1918769"/>
                  <a:pt x="14675162" y="1990170"/>
                  <a:pt x="14704290" y="2285990"/>
                </a:cubicBezTo>
                <a:cubicBezTo>
                  <a:pt x="14704751" y="2498210"/>
                  <a:pt x="14527143" y="2752807"/>
                  <a:pt x="14247081" y="2743199"/>
                </a:cubicBezTo>
                <a:cubicBezTo>
                  <a:pt x="14129611" y="2718321"/>
                  <a:pt x="13924431" y="2716966"/>
                  <a:pt x="13695486" y="2743199"/>
                </a:cubicBezTo>
                <a:cubicBezTo>
                  <a:pt x="13466542" y="2769432"/>
                  <a:pt x="13247598" y="2747189"/>
                  <a:pt x="13005993" y="2743199"/>
                </a:cubicBezTo>
                <a:cubicBezTo>
                  <a:pt x="12764388" y="2739209"/>
                  <a:pt x="12807210" y="2740172"/>
                  <a:pt x="12730195" y="2743199"/>
                </a:cubicBezTo>
                <a:cubicBezTo>
                  <a:pt x="12653180" y="2746226"/>
                  <a:pt x="12570711" y="2731087"/>
                  <a:pt x="12454398" y="2743199"/>
                </a:cubicBezTo>
                <a:cubicBezTo>
                  <a:pt x="12338085" y="2755311"/>
                  <a:pt x="12144032" y="2730632"/>
                  <a:pt x="12040701" y="2743199"/>
                </a:cubicBezTo>
                <a:cubicBezTo>
                  <a:pt x="11937370" y="2755766"/>
                  <a:pt x="11855927" y="2740986"/>
                  <a:pt x="11764904" y="2743199"/>
                </a:cubicBezTo>
                <a:cubicBezTo>
                  <a:pt x="11673881" y="2745412"/>
                  <a:pt x="11393608" y="2720535"/>
                  <a:pt x="11075410" y="2743199"/>
                </a:cubicBezTo>
                <a:cubicBezTo>
                  <a:pt x="10757212" y="2765863"/>
                  <a:pt x="10656603" y="2742976"/>
                  <a:pt x="10523816" y="2743199"/>
                </a:cubicBezTo>
                <a:cubicBezTo>
                  <a:pt x="10391029" y="2743422"/>
                  <a:pt x="10365046" y="2737382"/>
                  <a:pt x="10248018" y="2743199"/>
                </a:cubicBezTo>
                <a:cubicBezTo>
                  <a:pt x="10130990" y="2749016"/>
                  <a:pt x="10051495" y="2731563"/>
                  <a:pt x="9972221" y="2743199"/>
                </a:cubicBezTo>
                <a:cubicBezTo>
                  <a:pt x="9892947" y="2754835"/>
                  <a:pt x="9832369" y="2734256"/>
                  <a:pt x="9696423" y="2743199"/>
                </a:cubicBezTo>
                <a:cubicBezTo>
                  <a:pt x="9560477" y="2752142"/>
                  <a:pt x="9053259" y="2749942"/>
                  <a:pt x="8731132" y="2743199"/>
                </a:cubicBezTo>
                <a:cubicBezTo>
                  <a:pt x="8409005" y="2736456"/>
                  <a:pt x="8379255" y="2734465"/>
                  <a:pt x="8179537" y="2743199"/>
                </a:cubicBezTo>
                <a:cubicBezTo>
                  <a:pt x="7979820" y="2751933"/>
                  <a:pt x="7829341" y="2740622"/>
                  <a:pt x="7627942" y="2743199"/>
                </a:cubicBezTo>
                <a:cubicBezTo>
                  <a:pt x="7426544" y="2745776"/>
                  <a:pt x="7256937" y="2755403"/>
                  <a:pt x="6938449" y="2743199"/>
                </a:cubicBezTo>
                <a:cubicBezTo>
                  <a:pt x="6619961" y="2730995"/>
                  <a:pt x="6214112" y="2704967"/>
                  <a:pt x="5973158" y="2743199"/>
                </a:cubicBezTo>
                <a:cubicBezTo>
                  <a:pt x="5732204" y="2781431"/>
                  <a:pt x="5646296" y="2745693"/>
                  <a:pt x="5559462" y="2743199"/>
                </a:cubicBezTo>
                <a:cubicBezTo>
                  <a:pt x="5472628" y="2740705"/>
                  <a:pt x="4947036" y="2780667"/>
                  <a:pt x="4732069" y="2743199"/>
                </a:cubicBezTo>
                <a:cubicBezTo>
                  <a:pt x="4517102" y="2705731"/>
                  <a:pt x="4503245" y="2747001"/>
                  <a:pt x="4318373" y="2743199"/>
                </a:cubicBezTo>
                <a:cubicBezTo>
                  <a:pt x="4133501" y="2739397"/>
                  <a:pt x="4074710" y="2761214"/>
                  <a:pt x="3904677" y="2743199"/>
                </a:cubicBezTo>
                <a:cubicBezTo>
                  <a:pt x="3734644" y="2725184"/>
                  <a:pt x="3579626" y="2727291"/>
                  <a:pt x="3490981" y="2743199"/>
                </a:cubicBezTo>
                <a:cubicBezTo>
                  <a:pt x="3402336" y="2759107"/>
                  <a:pt x="2847453" y="2703252"/>
                  <a:pt x="2663589" y="2743199"/>
                </a:cubicBezTo>
                <a:cubicBezTo>
                  <a:pt x="2479725" y="2783146"/>
                  <a:pt x="2037485" y="2780845"/>
                  <a:pt x="1698297" y="2743199"/>
                </a:cubicBezTo>
                <a:cubicBezTo>
                  <a:pt x="1359109" y="2705553"/>
                  <a:pt x="1559804" y="2740539"/>
                  <a:pt x="1422500" y="2743199"/>
                </a:cubicBezTo>
                <a:cubicBezTo>
                  <a:pt x="1285196" y="2745859"/>
                  <a:pt x="755754" y="2762230"/>
                  <a:pt x="457209" y="2743199"/>
                </a:cubicBezTo>
                <a:cubicBezTo>
                  <a:pt x="195959" y="2720737"/>
                  <a:pt x="-41112" y="2501325"/>
                  <a:pt x="0" y="2285990"/>
                </a:cubicBezTo>
                <a:cubicBezTo>
                  <a:pt x="-10532" y="2023385"/>
                  <a:pt x="-24088" y="1884650"/>
                  <a:pt x="0" y="1694684"/>
                </a:cubicBezTo>
                <a:cubicBezTo>
                  <a:pt x="24088" y="1504718"/>
                  <a:pt x="20751" y="1212786"/>
                  <a:pt x="0" y="1085090"/>
                </a:cubicBezTo>
                <a:cubicBezTo>
                  <a:pt x="-20751" y="957394"/>
                  <a:pt x="-11204" y="702341"/>
                  <a:pt x="0" y="457209"/>
                </a:cubicBezTo>
                <a:close/>
              </a:path>
            </a:pathLst>
          </a:custGeom>
          <a:solidFill>
            <a:schemeClr val="bg1"/>
          </a:solidFill>
          <a:ln w="57150">
            <a:solidFill>
              <a:schemeClr val="accent1"/>
            </a:solidFill>
            <a:prstDash val="dash"/>
            <a:extLst>
              <a:ext uri="{C807C97D-BFC1-408E-A445-0C87EB9F89A2}">
                <ask:lineSketchStyleProps xmlns:ask="http://schemas.microsoft.com/office/drawing/2018/sketchyshapes" xmlns="" sd="410276532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6000" dirty="0">
                <a:solidFill>
                  <a:schemeClr val="accent2"/>
                </a:solidFill>
                <a:latin typeface="Calibri" panose="020F0502020204030204" pitchFamily="34" charset="0"/>
                <a:ea typeface="Calibri" panose="020F0502020204030204" pitchFamily="34" charset="0"/>
                <a:cs typeface="Calibri" panose="020F0502020204030204" pitchFamily="34" charset="0"/>
              </a:rPr>
              <a:t>b) </a:t>
            </a:r>
            <a:r>
              <a:rPr lang="vi-VN" sz="6000" dirty="0">
                <a:solidFill>
                  <a:schemeClr val="accent2"/>
                </a:solidFill>
                <a:latin typeface="Calibri" panose="020F0502020204030204" pitchFamily="34" charset="0"/>
                <a:ea typeface="Calibri" panose="020F0502020204030204" pitchFamily="34" charset="0"/>
                <a:cs typeface="Calibri" panose="020F0502020204030204" pitchFamily="34" charset="0"/>
              </a:rPr>
              <a:t>Các đặc điểm đó được miêu tả theo trình tự từ khái quát đến cụ thể.</a:t>
            </a:r>
            <a:endParaRPr lang="vi-VN" sz="60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429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9842311B-3C7D-9351-5CB5-05B5030F4676}"/>
              </a:ext>
            </a:extLst>
          </p:cNvPr>
          <p:cNvSpPr txBox="1"/>
          <p:nvPr/>
        </p:nvSpPr>
        <p:spPr>
          <a:xfrm>
            <a:off x="1447800" y="1485900"/>
            <a:ext cx="15468600" cy="1323439"/>
          </a:xfrm>
          <a:prstGeom prst="rect">
            <a:avLst/>
          </a:prstGeom>
          <a:noFill/>
        </p:spPr>
        <p:txBody>
          <a:bodyPr wrap="square">
            <a:spAutoFit/>
          </a:bodyPr>
          <a:lstStyle/>
          <a:p>
            <a:r>
              <a:rPr lang="vi-VN" sz="4000" b="1" i="0" dirty="0">
                <a:solidFill>
                  <a:srgbClr val="000000"/>
                </a:solidFill>
                <a:effectLst/>
                <a:latin typeface="Nunito" pitchFamily="2" charset="-93"/>
              </a:rPr>
              <a:t>Câu 1 trang 54 SGK Tiếng Việt lớp 5 Tập 1:</a:t>
            </a:r>
            <a:r>
              <a:rPr lang="vi-VN" sz="4000" b="0" i="0" dirty="0">
                <a:solidFill>
                  <a:srgbClr val="000000"/>
                </a:solidFill>
                <a:effectLst/>
                <a:latin typeface="Nunito" pitchFamily="2" charset="-93"/>
              </a:rPr>
              <a:t> Nhận xét về cách tả ngoại hình của người trong các đoạn văn in nghiêng dưới đây:</a:t>
            </a:r>
            <a:endParaRPr lang="vi-VN" sz="4000" dirty="0">
              <a:latin typeface="Nunito" pitchFamily="2" charset="-93"/>
            </a:endParaRPr>
          </a:p>
        </p:txBody>
      </p:sp>
      <p:pic>
        <p:nvPicPr>
          <p:cNvPr id="6" name="Picture 5">
            <a:extLst>
              <a:ext uri="{FF2B5EF4-FFF2-40B4-BE49-F238E27FC236}">
                <a16:creationId xmlns:a16="http://schemas.microsoft.com/office/drawing/2014/main" id="{A13B871B-69D2-4AB1-9BE5-21B725486EF6}"/>
              </a:ext>
            </a:extLst>
          </p:cNvPr>
          <p:cNvPicPr>
            <a:picLocks noChangeAspect="1"/>
          </p:cNvPicPr>
          <p:nvPr/>
        </p:nvPicPr>
        <p:blipFill>
          <a:blip r:embed="rId10"/>
          <a:stretch>
            <a:fillRect/>
          </a:stretch>
        </p:blipFill>
        <p:spPr>
          <a:xfrm>
            <a:off x="14478000" y="6070859"/>
            <a:ext cx="3414056" cy="5157663"/>
          </a:xfrm>
          <a:prstGeom prst="rect">
            <a:avLst/>
          </a:prstGeom>
        </p:spPr>
      </p:pic>
      <p:sp>
        <p:nvSpPr>
          <p:cNvPr id="8" name="Speech Bubble: Rectangle with Corners Rounded 7">
            <a:extLst>
              <a:ext uri="{FF2B5EF4-FFF2-40B4-BE49-F238E27FC236}">
                <a16:creationId xmlns:a16="http://schemas.microsoft.com/office/drawing/2014/main" id="{78C3EBFE-46DA-64C6-5605-C45D39A9848C}"/>
              </a:ext>
            </a:extLst>
          </p:cNvPr>
          <p:cNvSpPr/>
          <p:nvPr/>
        </p:nvSpPr>
        <p:spPr>
          <a:xfrm>
            <a:off x="7239000" y="4558702"/>
            <a:ext cx="7620000" cy="3556598"/>
          </a:xfrm>
          <a:prstGeom prst="wedgeRoundRectCallout">
            <a:avLst>
              <a:gd name="adj1" fmla="val 57292"/>
              <a:gd name="adj2" fmla="val 42921"/>
              <a:gd name="adj3" fmla="val 16667"/>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latin typeface="Calibri" panose="020F0502020204030204" pitchFamily="34" charset="0"/>
                <a:ea typeface="Calibri" panose="020F0502020204030204" pitchFamily="34" charset="0"/>
                <a:cs typeface="Calibri" panose="020F0502020204030204" pitchFamily="34" charset="0"/>
              </a:rPr>
              <a:t>Những đặc điểm nào gợi cho em nghĩ đến tính cách của nhân vật?</a:t>
            </a:r>
          </a:p>
        </p:txBody>
      </p:sp>
    </p:spTree>
    <p:extLst>
      <p:ext uri="{BB962C8B-B14F-4D97-AF65-F5344CB8AC3E}">
        <p14:creationId xmlns:p14="http://schemas.microsoft.com/office/powerpoint/2010/main" val="2516526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Rectangle: Rounded Corners 8">
            <a:extLst>
              <a:ext uri="{FF2B5EF4-FFF2-40B4-BE49-F238E27FC236}">
                <a16:creationId xmlns:a16="http://schemas.microsoft.com/office/drawing/2014/main" id="{05C1B3C2-5BEA-E44D-6D7B-0810D0B855EC}"/>
              </a:ext>
            </a:extLst>
          </p:cNvPr>
          <p:cNvSpPr/>
          <p:nvPr/>
        </p:nvSpPr>
        <p:spPr>
          <a:xfrm>
            <a:off x="1909060" y="2179982"/>
            <a:ext cx="14704290" cy="6295532"/>
          </a:xfrm>
          <a:custGeom>
            <a:avLst/>
            <a:gdLst>
              <a:gd name="connsiteX0" fmla="*/ 0 w 14704290"/>
              <a:gd name="connsiteY0" fmla="*/ 1049276 h 6295532"/>
              <a:gd name="connsiteX1" fmla="*/ 1049276 w 14704290"/>
              <a:gd name="connsiteY1" fmla="*/ 0 h 6295532"/>
              <a:gd name="connsiteX2" fmla="*/ 1334564 w 14704290"/>
              <a:gd name="connsiteY2" fmla="*/ 0 h 6295532"/>
              <a:gd name="connsiteX3" fmla="*/ 1998024 w 14704290"/>
              <a:gd name="connsiteY3" fmla="*/ 0 h 6295532"/>
              <a:gd name="connsiteX4" fmla="*/ 2661484 w 14704290"/>
              <a:gd name="connsiteY4" fmla="*/ 0 h 6295532"/>
              <a:gd name="connsiteX5" fmla="*/ 3324943 w 14704290"/>
              <a:gd name="connsiteY5" fmla="*/ 0 h 6295532"/>
              <a:gd name="connsiteX6" fmla="*/ 4114461 w 14704290"/>
              <a:gd name="connsiteY6" fmla="*/ 0 h 6295532"/>
              <a:gd name="connsiteX7" fmla="*/ 5030035 w 14704290"/>
              <a:gd name="connsiteY7" fmla="*/ 0 h 6295532"/>
              <a:gd name="connsiteX8" fmla="*/ 5315323 w 14704290"/>
              <a:gd name="connsiteY8" fmla="*/ 0 h 6295532"/>
              <a:gd name="connsiteX9" fmla="*/ 6230898 w 14704290"/>
              <a:gd name="connsiteY9" fmla="*/ 0 h 6295532"/>
              <a:gd name="connsiteX10" fmla="*/ 6642243 w 14704290"/>
              <a:gd name="connsiteY10" fmla="*/ 0 h 6295532"/>
              <a:gd name="connsiteX11" fmla="*/ 7053588 w 14704290"/>
              <a:gd name="connsiteY11" fmla="*/ 0 h 6295532"/>
              <a:gd name="connsiteX12" fmla="*/ 7590991 w 14704290"/>
              <a:gd name="connsiteY12" fmla="*/ 0 h 6295532"/>
              <a:gd name="connsiteX13" fmla="*/ 8380508 w 14704290"/>
              <a:gd name="connsiteY13" fmla="*/ 0 h 6295532"/>
              <a:gd name="connsiteX14" fmla="*/ 8917910 w 14704290"/>
              <a:gd name="connsiteY14" fmla="*/ 0 h 6295532"/>
              <a:gd name="connsiteX15" fmla="*/ 9707428 w 14704290"/>
              <a:gd name="connsiteY15" fmla="*/ 0 h 6295532"/>
              <a:gd name="connsiteX16" fmla="*/ 10496945 w 14704290"/>
              <a:gd name="connsiteY16" fmla="*/ 0 h 6295532"/>
              <a:gd name="connsiteX17" fmla="*/ 10908290 w 14704290"/>
              <a:gd name="connsiteY17" fmla="*/ 0 h 6295532"/>
              <a:gd name="connsiteX18" fmla="*/ 11697807 w 14704290"/>
              <a:gd name="connsiteY18" fmla="*/ 0 h 6295532"/>
              <a:gd name="connsiteX19" fmla="*/ 11983095 w 14704290"/>
              <a:gd name="connsiteY19" fmla="*/ 0 h 6295532"/>
              <a:gd name="connsiteX20" fmla="*/ 12520498 w 14704290"/>
              <a:gd name="connsiteY20" fmla="*/ 0 h 6295532"/>
              <a:gd name="connsiteX21" fmla="*/ 13655014 w 14704290"/>
              <a:gd name="connsiteY21" fmla="*/ 0 h 6295532"/>
              <a:gd name="connsiteX22" fmla="*/ 14704290 w 14704290"/>
              <a:gd name="connsiteY22" fmla="*/ 1049276 h 6295532"/>
              <a:gd name="connsiteX23" fmla="*/ 14704290 w 14704290"/>
              <a:gd name="connsiteY23" fmla="*/ 1790742 h 6295532"/>
              <a:gd name="connsiteX24" fmla="*/ 14704290 w 14704290"/>
              <a:gd name="connsiteY24" fmla="*/ 2364330 h 6295532"/>
              <a:gd name="connsiteX25" fmla="*/ 14704290 w 14704290"/>
              <a:gd name="connsiteY25" fmla="*/ 2937917 h 6295532"/>
              <a:gd name="connsiteX26" fmla="*/ 14704290 w 14704290"/>
              <a:gd name="connsiteY26" fmla="*/ 3553474 h 6295532"/>
              <a:gd name="connsiteX27" fmla="*/ 14704290 w 14704290"/>
              <a:gd name="connsiteY27" fmla="*/ 4127061 h 6295532"/>
              <a:gd name="connsiteX28" fmla="*/ 14704290 w 14704290"/>
              <a:gd name="connsiteY28" fmla="*/ 5246256 h 6295532"/>
              <a:gd name="connsiteX29" fmla="*/ 13655014 w 14704290"/>
              <a:gd name="connsiteY29" fmla="*/ 6295532 h 6295532"/>
              <a:gd name="connsiteX30" fmla="*/ 12865497 w 14704290"/>
              <a:gd name="connsiteY30" fmla="*/ 6295532 h 6295532"/>
              <a:gd name="connsiteX31" fmla="*/ 12328094 w 14704290"/>
              <a:gd name="connsiteY31" fmla="*/ 6295532 h 6295532"/>
              <a:gd name="connsiteX32" fmla="*/ 11790692 w 14704290"/>
              <a:gd name="connsiteY32" fmla="*/ 6295532 h 6295532"/>
              <a:gd name="connsiteX33" fmla="*/ 11379347 w 14704290"/>
              <a:gd name="connsiteY33" fmla="*/ 6295532 h 6295532"/>
              <a:gd name="connsiteX34" fmla="*/ 11094059 w 14704290"/>
              <a:gd name="connsiteY34" fmla="*/ 6295532 h 6295532"/>
              <a:gd name="connsiteX35" fmla="*/ 10682714 w 14704290"/>
              <a:gd name="connsiteY35" fmla="*/ 6295532 h 6295532"/>
              <a:gd name="connsiteX36" fmla="*/ 9893196 w 14704290"/>
              <a:gd name="connsiteY36" fmla="*/ 6295532 h 6295532"/>
              <a:gd name="connsiteX37" fmla="*/ 9355794 w 14704290"/>
              <a:gd name="connsiteY37" fmla="*/ 6295532 h 6295532"/>
              <a:gd name="connsiteX38" fmla="*/ 8440219 w 14704290"/>
              <a:gd name="connsiteY38" fmla="*/ 6295532 h 6295532"/>
              <a:gd name="connsiteX39" fmla="*/ 7776759 w 14704290"/>
              <a:gd name="connsiteY39" fmla="*/ 6295532 h 6295532"/>
              <a:gd name="connsiteX40" fmla="*/ 6861185 w 14704290"/>
              <a:gd name="connsiteY40" fmla="*/ 6295532 h 6295532"/>
              <a:gd name="connsiteX41" fmla="*/ 6575897 w 14704290"/>
              <a:gd name="connsiteY41" fmla="*/ 6295532 h 6295532"/>
              <a:gd name="connsiteX42" fmla="*/ 5660322 w 14704290"/>
              <a:gd name="connsiteY42" fmla="*/ 6295532 h 6295532"/>
              <a:gd name="connsiteX43" fmla="*/ 4996862 w 14704290"/>
              <a:gd name="connsiteY43" fmla="*/ 6295532 h 6295532"/>
              <a:gd name="connsiteX44" fmla="*/ 4081288 w 14704290"/>
              <a:gd name="connsiteY44" fmla="*/ 6295532 h 6295532"/>
              <a:gd name="connsiteX45" fmla="*/ 3796000 w 14704290"/>
              <a:gd name="connsiteY45" fmla="*/ 6295532 h 6295532"/>
              <a:gd name="connsiteX46" fmla="*/ 2880425 w 14704290"/>
              <a:gd name="connsiteY46" fmla="*/ 6295532 h 6295532"/>
              <a:gd name="connsiteX47" fmla="*/ 1964851 w 14704290"/>
              <a:gd name="connsiteY47" fmla="*/ 6295532 h 6295532"/>
              <a:gd name="connsiteX48" fmla="*/ 1679563 w 14704290"/>
              <a:gd name="connsiteY48" fmla="*/ 6295532 h 6295532"/>
              <a:gd name="connsiteX49" fmla="*/ 1049276 w 14704290"/>
              <a:gd name="connsiteY49" fmla="*/ 6295532 h 6295532"/>
              <a:gd name="connsiteX50" fmla="*/ 0 w 14704290"/>
              <a:gd name="connsiteY50" fmla="*/ 5246256 h 6295532"/>
              <a:gd name="connsiteX51" fmla="*/ 0 w 14704290"/>
              <a:gd name="connsiteY51" fmla="*/ 4630699 h 6295532"/>
              <a:gd name="connsiteX52" fmla="*/ 0 w 14704290"/>
              <a:gd name="connsiteY52" fmla="*/ 4015142 h 6295532"/>
              <a:gd name="connsiteX53" fmla="*/ 0 w 14704290"/>
              <a:gd name="connsiteY53" fmla="*/ 3399585 h 6295532"/>
              <a:gd name="connsiteX54" fmla="*/ 0 w 14704290"/>
              <a:gd name="connsiteY54" fmla="*/ 2784028 h 6295532"/>
              <a:gd name="connsiteX55" fmla="*/ 0 w 14704290"/>
              <a:gd name="connsiteY55" fmla="*/ 2168471 h 6295532"/>
              <a:gd name="connsiteX56" fmla="*/ 0 w 14704290"/>
              <a:gd name="connsiteY56" fmla="*/ 1049276 h 629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704290" h="6295532" fill="none" extrusionOk="0">
                <a:moveTo>
                  <a:pt x="0" y="1049276"/>
                </a:moveTo>
                <a:cubicBezTo>
                  <a:pt x="121208" y="507007"/>
                  <a:pt x="439708" y="50361"/>
                  <a:pt x="1049276" y="0"/>
                </a:cubicBezTo>
                <a:cubicBezTo>
                  <a:pt x="1150061" y="4460"/>
                  <a:pt x="1248652" y="-3879"/>
                  <a:pt x="1334564" y="0"/>
                </a:cubicBezTo>
                <a:cubicBezTo>
                  <a:pt x="1420476" y="3879"/>
                  <a:pt x="1667785" y="29046"/>
                  <a:pt x="1998024" y="0"/>
                </a:cubicBezTo>
                <a:cubicBezTo>
                  <a:pt x="2328263" y="-29046"/>
                  <a:pt x="2422565" y="13081"/>
                  <a:pt x="2661484" y="0"/>
                </a:cubicBezTo>
                <a:cubicBezTo>
                  <a:pt x="2900403" y="-13081"/>
                  <a:pt x="3190704" y="1144"/>
                  <a:pt x="3324943" y="0"/>
                </a:cubicBezTo>
                <a:cubicBezTo>
                  <a:pt x="3459182" y="-1144"/>
                  <a:pt x="3733186" y="365"/>
                  <a:pt x="4114461" y="0"/>
                </a:cubicBezTo>
                <a:cubicBezTo>
                  <a:pt x="4495736" y="-365"/>
                  <a:pt x="4606553" y="24331"/>
                  <a:pt x="5030035" y="0"/>
                </a:cubicBezTo>
                <a:cubicBezTo>
                  <a:pt x="5453517" y="-24331"/>
                  <a:pt x="5175876" y="6871"/>
                  <a:pt x="5315323" y="0"/>
                </a:cubicBezTo>
                <a:cubicBezTo>
                  <a:pt x="5454770" y="-6871"/>
                  <a:pt x="5893678" y="29672"/>
                  <a:pt x="6230898" y="0"/>
                </a:cubicBezTo>
                <a:cubicBezTo>
                  <a:pt x="6568119" y="-29672"/>
                  <a:pt x="6550340" y="-8393"/>
                  <a:pt x="6642243" y="0"/>
                </a:cubicBezTo>
                <a:cubicBezTo>
                  <a:pt x="6734147" y="8393"/>
                  <a:pt x="6882691" y="-1959"/>
                  <a:pt x="7053588" y="0"/>
                </a:cubicBezTo>
                <a:cubicBezTo>
                  <a:pt x="7224486" y="1959"/>
                  <a:pt x="7433594" y="-336"/>
                  <a:pt x="7590991" y="0"/>
                </a:cubicBezTo>
                <a:cubicBezTo>
                  <a:pt x="7748388" y="336"/>
                  <a:pt x="8072073" y="21652"/>
                  <a:pt x="8380508" y="0"/>
                </a:cubicBezTo>
                <a:cubicBezTo>
                  <a:pt x="8688943" y="-21652"/>
                  <a:pt x="8708473" y="-23092"/>
                  <a:pt x="8917910" y="0"/>
                </a:cubicBezTo>
                <a:cubicBezTo>
                  <a:pt x="9127347" y="23092"/>
                  <a:pt x="9421517" y="37785"/>
                  <a:pt x="9707428" y="0"/>
                </a:cubicBezTo>
                <a:cubicBezTo>
                  <a:pt x="9993339" y="-37785"/>
                  <a:pt x="10256295" y="269"/>
                  <a:pt x="10496945" y="0"/>
                </a:cubicBezTo>
                <a:cubicBezTo>
                  <a:pt x="10737595" y="-269"/>
                  <a:pt x="10754520" y="-12708"/>
                  <a:pt x="10908290" y="0"/>
                </a:cubicBezTo>
                <a:cubicBezTo>
                  <a:pt x="11062061" y="12708"/>
                  <a:pt x="11499308" y="32172"/>
                  <a:pt x="11697807" y="0"/>
                </a:cubicBezTo>
                <a:cubicBezTo>
                  <a:pt x="11896306" y="-32172"/>
                  <a:pt x="11908012" y="-3598"/>
                  <a:pt x="11983095" y="0"/>
                </a:cubicBezTo>
                <a:cubicBezTo>
                  <a:pt x="12058178" y="3598"/>
                  <a:pt x="12310979" y="-13233"/>
                  <a:pt x="12520498" y="0"/>
                </a:cubicBezTo>
                <a:cubicBezTo>
                  <a:pt x="12730017" y="13233"/>
                  <a:pt x="13299841" y="15775"/>
                  <a:pt x="13655014" y="0"/>
                </a:cubicBezTo>
                <a:cubicBezTo>
                  <a:pt x="14327132" y="-2542"/>
                  <a:pt x="14805658" y="501404"/>
                  <a:pt x="14704290" y="1049276"/>
                </a:cubicBezTo>
                <a:cubicBezTo>
                  <a:pt x="14698212" y="1347680"/>
                  <a:pt x="14671171" y="1612816"/>
                  <a:pt x="14704290" y="1790742"/>
                </a:cubicBezTo>
                <a:cubicBezTo>
                  <a:pt x="14737409" y="1968668"/>
                  <a:pt x="14720544" y="2145324"/>
                  <a:pt x="14704290" y="2364330"/>
                </a:cubicBezTo>
                <a:cubicBezTo>
                  <a:pt x="14688036" y="2583336"/>
                  <a:pt x="14681396" y="2771559"/>
                  <a:pt x="14704290" y="2937917"/>
                </a:cubicBezTo>
                <a:cubicBezTo>
                  <a:pt x="14727184" y="3104275"/>
                  <a:pt x="14685506" y="3408473"/>
                  <a:pt x="14704290" y="3553474"/>
                </a:cubicBezTo>
                <a:cubicBezTo>
                  <a:pt x="14723074" y="3698475"/>
                  <a:pt x="14719999" y="3994354"/>
                  <a:pt x="14704290" y="4127061"/>
                </a:cubicBezTo>
                <a:cubicBezTo>
                  <a:pt x="14688581" y="4259768"/>
                  <a:pt x="14710705" y="4815010"/>
                  <a:pt x="14704290" y="5246256"/>
                </a:cubicBezTo>
                <a:cubicBezTo>
                  <a:pt x="14790708" y="5828376"/>
                  <a:pt x="14234045" y="6345922"/>
                  <a:pt x="13655014" y="6295532"/>
                </a:cubicBezTo>
                <a:cubicBezTo>
                  <a:pt x="13266964" y="6266961"/>
                  <a:pt x="13069842" y="6312468"/>
                  <a:pt x="12865497" y="6295532"/>
                </a:cubicBezTo>
                <a:cubicBezTo>
                  <a:pt x="12661152" y="6278596"/>
                  <a:pt x="12438543" y="6281615"/>
                  <a:pt x="12328094" y="6295532"/>
                </a:cubicBezTo>
                <a:cubicBezTo>
                  <a:pt x="12217645" y="6309449"/>
                  <a:pt x="12012341" y="6279363"/>
                  <a:pt x="11790692" y="6295532"/>
                </a:cubicBezTo>
                <a:cubicBezTo>
                  <a:pt x="11569043" y="6311701"/>
                  <a:pt x="11562504" y="6290142"/>
                  <a:pt x="11379347" y="6295532"/>
                </a:cubicBezTo>
                <a:cubicBezTo>
                  <a:pt x="11196191" y="6300922"/>
                  <a:pt x="11169911" y="6283194"/>
                  <a:pt x="11094059" y="6295532"/>
                </a:cubicBezTo>
                <a:cubicBezTo>
                  <a:pt x="11018207" y="6307870"/>
                  <a:pt x="10877723" y="6308925"/>
                  <a:pt x="10682714" y="6295532"/>
                </a:cubicBezTo>
                <a:cubicBezTo>
                  <a:pt x="10487705" y="6282139"/>
                  <a:pt x="10187215" y="6263216"/>
                  <a:pt x="9893196" y="6295532"/>
                </a:cubicBezTo>
                <a:cubicBezTo>
                  <a:pt x="9599177" y="6327848"/>
                  <a:pt x="9473352" y="6283411"/>
                  <a:pt x="9355794" y="6295532"/>
                </a:cubicBezTo>
                <a:cubicBezTo>
                  <a:pt x="9238236" y="6307653"/>
                  <a:pt x="8813722" y="6284696"/>
                  <a:pt x="8440219" y="6295532"/>
                </a:cubicBezTo>
                <a:cubicBezTo>
                  <a:pt x="8066716" y="6306368"/>
                  <a:pt x="8018991" y="6327033"/>
                  <a:pt x="7776759" y="6295532"/>
                </a:cubicBezTo>
                <a:cubicBezTo>
                  <a:pt x="7534527" y="6264031"/>
                  <a:pt x="7131080" y="6296092"/>
                  <a:pt x="6861185" y="6295532"/>
                </a:cubicBezTo>
                <a:cubicBezTo>
                  <a:pt x="6591290" y="6294972"/>
                  <a:pt x="6714399" y="6307559"/>
                  <a:pt x="6575897" y="6295532"/>
                </a:cubicBezTo>
                <a:cubicBezTo>
                  <a:pt x="6437395" y="6283505"/>
                  <a:pt x="5885144" y="6320689"/>
                  <a:pt x="5660322" y="6295532"/>
                </a:cubicBezTo>
                <a:cubicBezTo>
                  <a:pt x="5435500" y="6270375"/>
                  <a:pt x="5207616" y="6314605"/>
                  <a:pt x="4996862" y="6295532"/>
                </a:cubicBezTo>
                <a:cubicBezTo>
                  <a:pt x="4786108" y="6276459"/>
                  <a:pt x="4320340" y="6315109"/>
                  <a:pt x="4081288" y="6295532"/>
                </a:cubicBezTo>
                <a:cubicBezTo>
                  <a:pt x="3842236" y="6275955"/>
                  <a:pt x="3919663" y="6290313"/>
                  <a:pt x="3796000" y="6295532"/>
                </a:cubicBezTo>
                <a:cubicBezTo>
                  <a:pt x="3672337" y="6300751"/>
                  <a:pt x="3077670" y="6334811"/>
                  <a:pt x="2880425" y="6295532"/>
                </a:cubicBezTo>
                <a:cubicBezTo>
                  <a:pt x="2683180" y="6256253"/>
                  <a:pt x="2376192" y="6327666"/>
                  <a:pt x="1964851" y="6295532"/>
                </a:cubicBezTo>
                <a:cubicBezTo>
                  <a:pt x="1553510" y="6263398"/>
                  <a:pt x="1751879" y="6298508"/>
                  <a:pt x="1679563" y="6295532"/>
                </a:cubicBezTo>
                <a:cubicBezTo>
                  <a:pt x="1607247" y="6292556"/>
                  <a:pt x="1189433" y="6274122"/>
                  <a:pt x="1049276" y="6295532"/>
                </a:cubicBezTo>
                <a:cubicBezTo>
                  <a:pt x="420289" y="6367932"/>
                  <a:pt x="-112088" y="5871203"/>
                  <a:pt x="0" y="5246256"/>
                </a:cubicBezTo>
                <a:cubicBezTo>
                  <a:pt x="-8398" y="4971817"/>
                  <a:pt x="-12356" y="4852502"/>
                  <a:pt x="0" y="4630699"/>
                </a:cubicBezTo>
                <a:cubicBezTo>
                  <a:pt x="12356" y="4408896"/>
                  <a:pt x="-15209" y="4267724"/>
                  <a:pt x="0" y="4015142"/>
                </a:cubicBezTo>
                <a:cubicBezTo>
                  <a:pt x="15209" y="3762560"/>
                  <a:pt x="1263" y="3673250"/>
                  <a:pt x="0" y="3399585"/>
                </a:cubicBezTo>
                <a:cubicBezTo>
                  <a:pt x="-1263" y="3125920"/>
                  <a:pt x="5899" y="2938266"/>
                  <a:pt x="0" y="2784028"/>
                </a:cubicBezTo>
                <a:cubicBezTo>
                  <a:pt x="-5899" y="2629790"/>
                  <a:pt x="23280" y="2362496"/>
                  <a:pt x="0" y="2168471"/>
                </a:cubicBezTo>
                <a:cubicBezTo>
                  <a:pt x="-23280" y="1974446"/>
                  <a:pt x="-5415" y="1549966"/>
                  <a:pt x="0" y="1049276"/>
                </a:cubicBezTo>
                <a:close/>
              </a:path>
              <a:path w="14704290" h="6295532" stroke="0" extrusionOk="0">
                <a:moveTo>
                  <a:pt x="0" y="1049276"/>
                </a:moveTo>
                <a:cubicBezTo>
                  <a:pt x="28082" y="566783"/>
                  <a:pt x="528351" y="-49165"/>
                  <a:pt x="1049276" y="0"/>
                </a:cubicBezTo>
                <a:cubicBezTo>
                  <a:pt x="1371555" y="-2256"/>
                  <a:pt x="1523557" y="3766"/>
                  <a:pt x="1838793" y="0"/>
                </a:cubicBezTo>
                <a:cubicBezTo>
                  <a:pt x="2154029" y="-3766"/>
                  <a:pt x="2317243" y="20978"/>
                  <a:pt x="2628311" y="0"/>
                </a:cubicBezTo>
                <a:cubicBezTo>
                  <a:pt x="2939379" y="-20978"/>
                  <a:pt x="2831491" y="895"/>
                  <a:pt x="2913598" y="0"/>
                </a:cubicBezTo>
                <a:cubicBezTo>
                  <a:pt x="2995705" y="-895"/>
                  <a:pt x="3115098" y="-12308"/>
                  <a:pt x="3198886" y="0"/>
                </a:cubicBezTo>
                <a:cubicBezTo>
                  <a:pt x="3282674" y="12308"/>
                  <a:pt x="3349064" y="-3798"/>
                  <a:pt x="3484174" y="0"/>
                </a:cubicBezTo>
                <a:cubicBezTo>
                  <a:pt x="3619284" y="3798"/>
                  <a:pt x="3828912" y="-2892"/>
                  <a:pt x="4021576" y="0"/>
                </a:cubicBezTo>
                <a:cubicBezTo>
                  <a:pt x="4214240" y="2892"/>
                  <a:pt x="4441734" y="-37989"/>
                  <a:pt x="4811094" y="0"/>
                </a:cubicBezTo>
                <a:cubicBezTo>
                  <a:pt x="5180454" y="37989"/>
                  <a:pt x="5096513" y="-5420"/>
                  <a:pt x="5222439" y="0"/>
                </a:cubicBezTo>
                <a:cubicBezTo>
                  <a:pt x="5348365" y="5420"/>
                  <a:pt x="5659811" y="-33030"/>
                  <a:pt x="6011956" y="0"/>
                </a:cubicBezTo>
                <a:cubicBezTo>
                  <a:pt x="6364101" y="33030"/>
                  <a:pt x="6292822" y="-4576"/>
                  <a:pt x="6423301" y="0"/>
                </a:cubicBezTo>
                <a:cubicBezTo>
                  <a:pt x="6553781" y="4576"/>
                  <a:pt x="6601965" y="-8717"/>
                  <a:pt x="6708589" y="0"/>
                </a:cubicBezTo>
                <a:cubicBezTo>
                  <a:pt x="6815213" y="8717"/>
                  <a:pt x="7225911" y="-7231"/>
                  <a:pt x="7498106" y="0"/>
                </a:cubicBezTo>
                <a:cubicBezTo>
                  <a:pt x="7770301" y="7231"/>
                  <a:pt x="7738377" y="-9959"/>
                  <a:pt x="7909451" y="0"/>
                </a:cubicBezTo>
                <a:cubicBezTo>
                  <a:pt x="8080525" y="9959"/>
                  <a:pt x="8293900" y="-9224"/>
                  <a:pt x="8572911" y="0"/>
                </a:cubicBezTo>
                <a:cubicBezTo>
                  <a:pt x="8851922" y="9224"/>
                  <a:pt x="8996833" y="-22601"/>
                  <a:pt x="9110314" y="0"/>
                </a:cubicBezTo>
                <a:cubicBezTo>
                  <a:pt x="9223795" y="22601"/>
                  <a:pt x="9325244" y="-6373"/>
                  <a:pt x="9521659" y="0"/>
                </a:cubicBezTo>
                <a:cubicBezTo>
                  <a:pt x="9718074" y="6373"/>
                  <a:pt x="10138878" y="-21984"/>
                  <a:pt x="10437234" y="0"/>
                </a:cubicBezTo>
                <a:cubicBezTo>
                  <a:pt x="10735591" y="21984"/>
                  <a:pt x="10644239" y="12097"/>
                  <a:pt x="10722521" y="0"/>
                </a:cubicBezTo>
                <a:cubicBezTo>
                  <a:pt x="10800803" y="-12097"/>
                  <a:pt x="11442997" y="1842"/>
                  <a:pt x="11638096" y="0"/>
                </a:cubicBezTo>
                <a:cubicBezTo>
                  <a:pt x="11833195" y="-1842"/>
                  <a:pt x="11919740" y="-19090"/>
                  <a:pt x="12175498" y="0"/>
                </a:cubicBezTo>
                <a:cubicBezTo>
                  <a:pt x="12431256" y="19090"/>
                  <a:pt x="12860607" y="44557"/>
                  <a:pt x="13091073" y="0"/>
                </a:cubicBezTo>
                <a:cubicBezTo>
                  <a:pt x="13321540" y="-44557"/>
                  <a:pt x="13456400" y="-12417"/>
                  <a:pt x="13655014" y="0"/>
                </a:cubicBezTo>
                <a:cubicBezTo>
                  <a:pt x="14230890" y="62115"/>
                  <a:pt x="14782488" y="398256"/>
                  <a:pt x="14704290" y="1049276"/>
                </a:cubicBezTo>
                <a:cubicBezTo>
                  <a:pt x="14682464" y="1276465"/>
                  <a:pt x="14681310" y="1502044"/>
                  <a:pt x="14704290" y="1622863"/>
                </a:cubicBezTo>
                <a:cubicBezTo>
                  <a:pt x="14727270" y="1743682"/>
                  <a:pt x="14699227" y="2034074"/>
                  <a:pt x="14704290" y="2322360"/>
                </a:cubicBezTo>
                <a:cubicBezTo>
                  <a:pt x="14709353" y="2610646"/>
                  <a:pt x="14723853" y="2621414"/>
                  <a:pt x="14704290" y="2895947"/>
                </a:cubicBezTo>
                <a:cubicBezTo>
                  <a:pt x="14684727" y="3170480"/>
                  <a:pt x="14713755" y="3304425"/>
                  <a:pt x="14704290" y="3637414"/>
                </a:cubicBezTo>
                <a:cubicBezTo>
                  <a:pt x="14694825" y="3970403"/>
                  <a:pt x="14729597" y="4044989"/>
                  <a:pt x="14704290" y="4252971"/>
                </a:cubicBezTo>
                <a:cubicBezTo>
                  <a:pt x="14678983" y="4460953"/>
                  <a:pt x="14714161" y="4860784"/>
                  <a:pt x="14704290" y="5246256"/>
                </a:cubicBezTo>
                <a:cubicBezTo>
                  <a:pt x="14662950" y="5832398"/>
                  <a:pt x="14196245" y="6346532"/>
                  <a:pt x="13655014" y="6295532"/>
                </a:cubicBezTo>
                <a:cubicBezTo>
                  <a:pt x="13469621" y="6281400"/>
                  <a:pt x="13235434" y="6281675"/>
                  <a:pt x="13117611" y="6295532"/>
                </a:cubicBezTo>
                <a:cubicBezTo>
                  <a:pt x="12999788" y="6309389"/>
                  <a:pt x="12851721" y="6301368"/>
                  <a:pt x="12706266" y="6295532"/>
                </a:cubicBezTo>
                <a:cubicBezTo>
                  <a:pt x="12560812" y="6289696"/>
                  <a:pt x="12542745" y="6296838"/>
                  <a:pt x="12420979" y="6295532"/>
                </a:cubicBezTo>
                <a:cubicBezTo>
                  <a:pt x="12299213" y="6294226"/>
                  <a:pt x="11976628" y="6321875"/>
                  <a:pt x="11757519" y="6295532"/>
                </a:cubicBezTo>
                <a:cubicBezTo>
                  <a:pt x="11538410" y="6269189"/>
                  <a:pt x="11479381" y="6297276"/>
                  <a:pt x="11220116" y="6295532"/>
                </a:cubicBezTo>
                <a:cubicBezTo>
                  <a:pt x="10960851" y="6293788"/>
                  <a:pt x="11049939" y="6287098"/>
                  <a:pt x="10934828" y="6295532"/>
                </a:cubicBezTo>
                <a:cubicBezTo>
                  <a:pt x="10819717" y="6303966"/>
                  <a:pt x="10750435" y="6290656"/>
                  <a:pt x="10649541" y="6295532"/>
                </a:cubicBezTo>
                <a:cubicBezTo>
                  <a:pt x="10548647" y="6300408"/>
                  <a:pt x="10444993" y="6296675"/>
                  <a:pt x="10364253" y="6295532"/>
                </a:cubicBezTo>
                <a:cubicBezTo>
                  <a:pt x="10283513" y="6294389"/>
                  <a:pt x="9849122" y="6303293"/>
                  <a:pt x="9448678" y="6295532"/>
                </a:cubicBezTo>
                <a:cubicBezTo>
                  <a:pt x="9048235" y="6287771"/>
                  <a:pt x="9020593" y="6283809"/>
                  <a:pt x="8911276" y="6295532"/>
                </a:cubicBezTo>
                <a:cubicBezTo>
                  <a:pt x="8801959" y="6307255"/>
                  <a:pt x="8537762" y="6270822"/>
                  <a:pt x="8373873" y="6295532"/>
                </a:cubicBezTo>
                <a:cubicBezTo>
                  <a:pt x="8209984" y="6320242"/>
                  <a:pt x="8002593" y="6272139"/>
                  <a:pt x="7710413" y="6295532"/>
                </a:cubicBezTo>
                <a:cubicBezTo>
                  <a:pt x="7418233" y="6318925"/>
                  <a:pt x="7134592" y="6254900"/>
                  <a:pt x="6794839" y="6295532"/>
                </a:cubicBezTo>
                <a:cubicBezTo>
                  <a:pt x="6455086" y="6336164"/>
                  <a:pt x="6509401" y="6307489"/>
                  <a:pt x="6383494" y="6295532"/>
                </a:cubicBezTo>
                <a:cubicBezTo>
                  <a:pt x="6257588" y="6283575"/>
                  <a:pt x="5920245" y="6263356"/>
                  <a:pt x="5593976" y="6295532"/>
                </a:cubicBezTo>
                <a:cubicBezTo>
                  <a:pt x="5267707" y="6327708"/>
                  <a:pt x="5344717" y="6286927"/>
                  <a:pt x="5182631" y="6295532"/>
                </a:cubicBezTo>
                <a:cubicBezTo>
                  <a:pt x="5020546" y="6304137"/>
                  <a:pt x="4854688" y="6281758"/>
                  <a:pt x="4771286" y="6295532"/>
                </a:cubicBezTo>
                <a:cubicBezTo>
                  <a:pt x="4687885" y="6309306"/>
                  <a:pt x="4513042" y="6285240"/>
                  <a:pt x="4359941" y="6295532"/>
                </a:cubicBezTo>
                <a:cubicBezTo>
                  <a:pt x="4206840" y="6305824"/>
                  <a:pt x="3774525" y="6267689"/>
                  <a:pt x="3570424" y="6295532"/>
                </a:cubicBezTo>
                <a:cubicBezTo>
                  <a:pt x="3366323" y="6323375"/>
                  <a:pt x="3031161" y="6274853"/>
                  <a:pt x="2654849" y="6295532"/>
                </a:cubicBezTo>
                <a:cubicBezTo>
                  <a:pt x="2278537" y="6316211"/>
                  <a:pt x="2465318" y="6291250"/>
                  <a:pt x="2369561" y="6295532"/>
                </a:cubicBezTo>
                <a:cubicBezTo>
                  <a:pt x="2273804" y="6299814"/>
                  <a:pt x="1974412" y="6294981"/>
                  <a:pt x="1706101" y="6295532"/>
                </a:cubicBezTo>
                <a:cubicBezTo>
                  <a:pt x="1437790" y="6296083"/>
                  <a:pt x="1313985" y="6303214"/>
                  <a:pt x="1049276" y="6295532"/>
                </a:cubicBezTo>
                <a:cubicBezTo>
                  <a:pt x="535544" y="6266072"/>
                  <a:pt x="-23155" y="5850582"/>
                  <a:pt x="0" y="5246256"/>
                </a:cubicBezTo>
                <a:cubicBezTo>
                  <a:pt x="-15192" y="5115411"/>
                  <a:pt x="23673" y="4898228"/>
                  <a:pt x="0" y="4672669"/>
                </a:cubicBezTo>
                <a:cubicBezTo>
                  <a:pt x="-23673" y="4447110"/>
                  <a:pt x="5783" y="4301845"/>
                  <a:pt x="0" y="3973172"/>
                </a:cubicBezTo>
                <a:cubicBezTo>
                  <a:pt x="-5783" y="3644499"/>
                  <a:pt x="27182" y="3580491"/>
                  <a:pt x="0" y="3315645"/>
                </a:cubicBezTo>
                <a:cubicBezTo>
                  <a:pt x="-27182" y="3050799"/>
                  <a:pt x="-31024" y="2897031"/>
                  <a:pt x="0" y="2532209"/>
                </a:cubicBezTo>
                <a:cubicBezTo>
                  <a:pt x="31024" y="2167387"/>
                  <a:pt x="-41" y="2068400"/>
                  <a:pt x="0" y="1790742"/>
                </a:cubicBezTo>
                <a:cubicBezTo>
                  <a:pt x="41" y="1513084"/>
                  <a:pt x="-21052" y="1400214"/>
                  <a:pt x="0" y="1049276"/>
                </a:cubicBezTo>
                <a:close/>
              </a:path>
            </a:pathLst>
          </a:custGeom>
          <a:solidFill>
            <a:schemeClr val="bg1"/>
          </a:solidFill>
          <a:ln w="57150">
            <a:solidFill>
              <a:srgbClr val="DFB0FF"/>
            </a:solidFill>
            <a:prstDash val="dash"/>
            <a:extLst>
              <a:ext uri="{C807C97D-BFC1-408E-A445-0C87EB9F89A2}">
                <ask:lineSketchStyleProps xmlns:ask="http://schemas.microsoft.com/office/drawing/2018/sketchyshapes" xmlns="" sd="410276532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accent2"/>
                </a:solidFill>
                <a:latin typeface="Calibri" panose="020F0502020204030204" pitchFamily="34" charset="0"/>
                <a:ea typeface="Calibri" panose="020F0502020204030204" pitchFamily="34" charset="0"/>
                <a:cs typeface="Calibri" panose="020F0502020204030204" pitchFamily="34" charset="0"/>
              </a:rPr>
              <a:t>a) Thắng mạnh mẽ, thích vận động (nước da rám đỏ </a:t>
            </a:r>
            <a:r>
              <a:rPr lang="vi-VN" sz="4400" dirty="0" err="1">
                <a:solidFill>
                  <a:schemeClr val="accent2"/>
                </a:solidFill>
                <a:latin typeface="Calibri" panose="020F0502020204030204" pitchFamily="34" charset="0"/>
                <a:ea typeface="Calibri" panose="020F0502020204030204" pitchFamily="34" charset="0"/>
                <a:cs typeface="Calibri" panose="020F0502020204030204" pitchFamily="34" charset="0"/>
              </a:rPr>
              <a:t>khoẻ</a:t>
            </a:r>
            <a:r>
              <a:rPr lang="vi-VN" sz="4400" dirty="0">
                <a:solidFill>
                  <a:schemeClr val="accent2"/>
                </a:solidFill>
                <a:latin typeface="Calibri" panose="020F0502020204030204" pitchFamily="34" charset="0"/>
                <a:ea typeface="Calibri" panose="020F0502020204030204" pitchFamily="34" charset="0"/>
                <a:cs typeface="Calibri" panose="020F0502020204030204" pitchFamily="34" charset="0"/>
              </a:rPr>
              <a:t> mạnh của những đứa trẻ lớn lên với nắng, nước mặn và gió biển; thân hình rắn chắc, nở nang).</a:t>
            </a:r>
          </a:p>
          <a:p>
            <a:r>
              <a:rPr lang="vi-VN" sz="4400" dirty="0">
                <a:solidFill>
                  <a:schemeClr val="accent2"/>
                </a:solidFill>
                <a:latin typeface="Calibri" panose="020F0502020204030204" pitchFamily="34" charset="0"/>
                <a:ea typeface="Calibri" panose="020F0502020204030204" pitchFamily="34" charset="0"/>
                <a:cs typeface="Calibri" panose="020F0502020204030204" pitchFamily="34" charset="0"/>
              </a:rPr>
              <a:t>     Thắng hiền lành, dễ mến, dễ gần (cặp mắt to và sáng; miệng tươi, hay cười).</a:t>
            </a:r>
          </a:p>
          <a:p>
            <a:r>
              <a:rPr lang="vi-VN" sz="4400" dirty="0">
                <a:solidFill>
                  <a:schemeClr val="accent2"/>
                </a:solidFill>
                <a:latin typeface="Calibri" panose="020F0502020204030204" pitchFamily="34" charset="0"/>
                <a:ea typeface="Calibri" panose="020F0502020204030204" pitchFamily="34" charset="0"/>
                <a:cs typeface="Calibri" panose="020F0502020204030204" pitchFamily="34" charset="0"/>
              </a:rPr>
              <a:t>     Thắng bướng bỉnh, gan dạ (cái trán hơi dô ra, trông có vẻ là một tay bướng bỉnh, gan dạ)</a:t>
            </a:r>
          </a:p>
        </p:txBody>
      </p:sp>
    </p:spTree>
    <p:extLst>
      <p:ext uri="{BB962C8B-B14F-4D97-AF65-F5344CB8AC3E}">
        <p14:creationId xmlns:p14="http://schemas.microsoft.com/office/powerpoint/2010/main" val="3915387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Rectangle: Rounded Corners 8">
            <a:extLst>
              <a:ext uri="{FF2B5EF4-FFF2-40B4-BE49-F238E27FC236}">
                <a16:creationId xmlns:a16="http://schemas.microsoft.com/office/drawing/2014/main" id="{05C1B3C2-5BEA-E44D-6D7B-0810D0B855EC}"/>
              </a:ext>
            </a:extLst>
          </p:cNvPr>
          <p:cNvSpPr/>
          <p:nvPr/>
        </p:nvSpPr>
        <p:spPr>
          <a:xfrm>
            <a:off x="1909060" y="2179982"/>
            <a:ext cx="14704290" cy="6295532"/>
          </a:xfrm>
          <a:custGeom>
            <a:avLst/>
            <a:gdLst>
              <a:gd name="connsiteX0" fmla="*/ 0 w 14704290"/>
              <a:gd name="connsiteY0" fmla="*/ 1049276 h 6295532"/>
              <a:gd name="connsiteX1" fmla="*/ 1049276 w 14704290"/>
              <a:gd name="connsiteY1" fmla="*/ 0 h 6295532"/>
              <a:gd name="connsiteX2" fmla="*/ 1334564 w 14704290"/>
              <a:gd name="connsiteY2" fmla="*/ 0 h 6295532"/>
              <a:gd name="connsiteX3" fmla="*/ 1998024 w 14704290"/>
              <a:gd name="connsiteY3" fmla="*/ 0 h 6295532"/>
              <a:gd name="connsiteX4" fmla="*/ 2661484 w 14704290"/>
              <a:gd name="connsiteY4" fmla="*/ 0 h 6295532"/>
              <a:gd name="connsiteX5" fmla="*/ 3324943 w 14704290"/>
              <a:gd name="connsiteY5" fmla="*/ 0 h 6295532"/>
              <a:gd name="connsiteX6" fmla="*/ 4114461 w 14704290"/>
              <a:gd name="connsiteY6" fmla="*/ 0 h 6295532"/>
              <a:gd name="connsiteX7" fmla="*/ 5030035 w 14704290"/>
              <a:gd name="connsiteY7" fmla="*/ 0 h 6295532"/>
              <a:gd name="connsiteX8" fmla="*/ 5315323 w 14704290"/>
              <a:gd name="connsiteY8" fmla="*/ 0 h 6295532"/>
              <a:gd name="connsiteX9" fmla="*/ 6230898 w 14704290"/>
              <a:gd name="connsiteY9" fmla="*/ 0 h 6295532"/>
              <a:gd name="connsiteX10" fmla="*/ 6642243 w 14704290"/>
              <a:gd name="connsiteY10" fmla="*/ 0 h 6295532"/>
              <a:gd name="connsiteX11" fmla="*/ 7053588 w 14704290"/>
              <a:gd name="connsiteY11" fmla="*/ 0 h 6295532"/>
              <a:gd name="connsiteX12" fmla="*/ 7590991 w 14704290"/>
              <a:gd name="connsiteY12" fmla="*/ 0 h 6295532"/>
              <a:gd name="connsiteX13" fmla="*/ 8380508 w 14704290"/>
              <a:gd name="connsiteY13" fmla="*/ 0 h 6295532"/>
              <a:gd name="connsiteX14" fmla="*/ 8917910 w 14704290"/>
              <a:gd name="connsiteY14" fmla="*/ 0 h 6295532"/>
              <a:gd name="connsiteX15" fmla="*/ 9707428 w 14704290"/>
              <a:gd name="connsiteY15" fmla="*/ 0 h 6295532"/>
              <a:gd name="connsiteX16" fmla="*/ 10496945 w 14704290"/>
              <a:gd name="connsiteY16" fmla="*/ 0 h 6295532"/>
              <a:gd name="connsiteX17" fmla="*/ 10908290 w 14704290"/>
              <a:gd name="connsiteY17" fmla="*/ 0 h 6295532"/>
              <a:gd name="connsiteX18" fmla="*/ 11697807 w 14704290"/>
              <a:gd name="connsiteY18" fmla="*/ 0 h 6295532"/>
              <a:gd name="connsiteX19" fmla="*/ 11983095 w 14704290"/>
              <a:gd name="connsiteY19" fmla="*/ 0 h 6295532"/>
              <a:gd name="connsiteX20" fmla="*/ 12520498 w 14704290"/>
              <a:gd name="connsiteY20" fmla="*/ 0 h 6295532"/>
              <a:gd name="connsiteX21" fmla="*/ 13655014 w 14704290"/>
              <a:gd name="connsiteY21" fmla="*/ 0 h 6295532"/>
              <a:gd name="connsiteX22" fmla="*/ 14704290 w 14704290"/>
              <a:gd name="connsiteY22" fmla="*/ 1049276 h 6295532"/>
              <a:gd name="connsiteX23" fmla="*/ 14704290 w 14704290"/>
              <a:gd name="connsiteY23" fmla="*/ 1790742 h 6295532"/>
              <a:gd name="connsiteX24" fmla="*/ 14704290 w 14704290"/>
              <a:gd name="connsiteY24" fmla="*/ 2364330 h 6295532"/>
              <a:gd name="connsiteX25" fmla="*/ 14704290 w 14704290"/>
              <a:gd name="connsiteY25" fmla="*/ 2937917 h 6295532"/>
              <a:gd name="connsiteX26" fmla="*/ 14704290 w 14704290"/>
              <a:gd name="connsiteY26" fmla="*/ 3553474 h 6295532"/>
              <a:gd name="connsiteX27" fmla="*/ 14704290 w 14704290"/>
              <a:gd name="connsiteY27" fmla="*/ 4127061 h 6295532"/>
              <a:gd name="connsiteX28" fmla="*/ 14704290 w 14704290"/>
              <a:gd name="connsiteY28" fmla="*/ 5246256 h 6295532"/>
              <a:gd name="connsiteX29" fmla="*/ 13655014 w 14704290"/>
              <a:gd name="connsiteY29" fmla="*/ 6295532 h 6295532"/>
              <a:gd name="connsiteX30" fmla="*/ 12865497 w 14704290"/>
              <a:gd name="connsiteY30" fmla="*/ 6295532 h 6295532"/>
              <a:gd name="connsiteX31" fmla="*/ 12328094 w 14704290"/>
              <a:gd name="connsiteY31" fmla="*/ 6295532 h 6295532"/>
              <a:gd name="connsiteX32" fmla="*/ 11790692 w 14704290"/>
              <a:gd name="connsiteY32" fmla="*/ 6295532 h 6295532"/>
              <a:gd name="connsiteX33" fmla="*/ 11379347 w 14704290"/>
              <a:gd name="connsiteY33" fmla="*/ 6295532 h 6295532"/>
              <a:gd name="connsiteX34" fmla="*/ 11094059 w 14704290"/>
              <a:gd name="connsiteY34" fmla="*/ 6295532 h 6295532"/>
              <a:gd name="connsiteX35" fmla="*/ 10682714 w 14704290"/>
              <a:gd name="connsiteY35" fmla="*/ 6295532 h 6295532"/>
              <a:gd name="connsiteX36" fmla="*/ 9893196 w 14704290"/>
              <a:gd name="connsiteY36" fmla="*/ 6295532 h 6295532"/>
              <a:gd name="connsiteX37" fmla="*/ 9355794 w 14704290"/>
              <a:gd name="connsiteY37" fmla="*/ 6295532 h 6295532"/>
              <a:gd name="connsiteX38" fmla="*/ 8440219 w 14704290"/>
              <a:gd name="connsiteY38" fmla="*/ 6295532 h 6295532"/>
              <a:gd name="connsiteX39" fmla="*/ 7776759 w 14704290"/>
              <a:gd name="connsiteY39" fmla="*/ 6295532 h 6295532"/>
              <a:gd name="connsiteX40" fmla="*/ 6861185 w 14704290"/>
              <a:gd name="connsiteY40" fmla="*/ 6295532 h 6295532"/>
              <a:gd name="connsiteX41" fmla="*/ 6575897 w 14704290"/>
              <a:gd name="connsiteY41" fmla="*/ 6295532 h 6295532"/>
              <a:gd name="connsiteX42" fmla="*/ 5660322 w 14704290"/>
              <a:gd name="connsiteY42" fmla="*/ 6295532 h 6295532"/>
              <a:gd name="connsiteX43" fmla="*/ 4996862 w 14704290"/>
              <a:gd name="connsiteY43" fmla="*/ 6295532 h 6295532"/>
              <a:gd name="connsiteX44" fmla="*/ 4081288 w 14704290"/>
              <a:gd name="connsiteY44" fmla="*/ 6295532 h 6295532"/>
              <a:gd name="connsiteX45" fmla="*/ 3796000 w 14704290"/>
              <a:gd name="connsiteY45" fmla="*/ 6295532 h 6295532"/>
              <a:gd name="connsiteX46" fmla="*/ 2880425 w 14704290"/>
              <a:gd name="connsiteY46" fmla="*/ 6295532 h 6295532"/>
              <a:gd name="connsiteX47" fmla="*/ 1964851 w 14704290"/>
              <a:gd name="connsiteY47" fmla="*/ 6295532 h 6295532"/>
              <a:gd name="connsiteX48" fmla="*/ 1679563 w 14704290"/>
              <a:gd name="connsiteY48" fmla="*/ 6295532 h 6295532"/>
              <a:gd name="connsiteX49" fmla="*/ 1049276 w 14704290"/>
              <a:gd name="connsiteY49" fmla="*/ 6295532 h 6295532"/>
              <a:gd name="connsiteX50" fmla="*/ 0 w 14704290"/>
              <a:gd name="connsiteY50" fmla="*/ 5246256 h 6295532"/>
              <a:gd name="connsiteX51" fmla="*/ 0 w 14704290"/>
              <a:gd name="connsiteY51" fmla="*/ 4630699 h 6295532"/>
              <a:gd name="connsiteX52" fmla="*/ 0 w 14704290"/>
              <a:gd name="connsiteY52" fmla="*/ 4015142 h 6295532"/>
              <a:gd name="connsiteX53" fmla="*/ 0 w 14704290"/>
              <a:gd name="connsiteY53" fmla="*/ 3399585 h 6295532"/>
              <a:gd name="connsiteX54" fmla="*/ 0 w 14704290"/>
              <a:gd name="connsiteY54" fmla="*/ 2784028 h 6295532"/>
              <a:gd name="connsiteX55" fmla="*/ 0 w 14704290"/>
              <a:gd name="connsiteY55" fmla="*/ 2168471 h 6295532"/>
              <a:gd name="connsiteX56" fmla="*/ 0 w 14704290"/>
              <a:gd name="connsiteY56" fmla="*/ 1049276 h 629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704290" h="6295532" fill="none" extrusionOk="0">
                <a:moveTo>
                  <a:pt x="0" y="1049276"/>
                </a:moveTo>
                <a:cubicBezTo>
                  <a:pt x="121208" y="507007"/>
                  <a:pt x="439708" y="50361"/>
                  <a:pt x="1049276" y="0"/>
                </a:cubicBezTo>
                <a:cubicBezTo>
                  <a:pt x="1150061" y="4460"/>
                  <a:pt x="1248652" y="-3879"/>
                  <a:pt x="1334564" y="0"/>
                </a:cubicBezTo>
                <a:cubicBezTo>
                  <a:pt x="1420476" y="3879"/>
                  <a:pt x="1667785" y="29046"/>
                  <a:pt x="1998024" y="0"/>
                </a:cubicBezTo>
                <a:cubicBezTo>
                  <a:pt x="2328263" y="-29046"/>
                  <a:pt x="2422565" y="13081"/>
                  <a:pt x="2661484" y="0"/>
                </a:cubicBezTo>
                <a:cubicBezTo>
                  <a:pt x="2900403" y="-13081"/>
                  <a:pt x="3190704" y="1144"/>
                  <a:pt x="3324943" y="0"/>
                </a:cubicBezTo>
                <a:cubicBezTo>
                  <a:pt x="3459182" y="-1144"/>
                  <a:pt x="3733186" y="365"/>
                  <a:pt x="4114461" y="0"/>
                </a:cubicBezTo>
                <a:cubicBezTo>
                  <a:pt x="4495736" y="-365"/>
                  <a:pt x="4606553" y="24331"/>
                  <a:pt x="5030035" y="0"/>
                </a:cubicBezTo>
                <a:cubicBezTo>
                  <a:pt x="5453517" y="-24331"/>
                  <a:pt x="5175876" y="6871"/>
                  <a:pt x="5315323" y="0"/>
                </a:cubicBezTo>
                <a:cubicBezTo>
                  <a:pt x="5454770" y="-6871"/>
                  <a:pt x="5893678" y="29672"/>
                  <a:pt x="6230898" y="0"/>
                </a:cubicBezTo>
                <a:cubicBezTo>
                  <a:pt x="6568119" y="-29672"/>
                  <a:pt x="6550340" y="-8393"/>
                  <a:pt x="6642243" y="0"/>
                </a:cubicBezTo>
                <a:cubicBezTo>
                  <a:pt x="6734147" y="8393"/>
                  <a:pt x="6882691" y="-1959"/>
                  <a:pt x="7053588" y="0"/>
                </a:cubicBezTo>
                <a:cubicBezTo>
                  <a:pt x="7224486" y="1959"/>
                  <a:pt x="7433594" y="-336"/>
                  <a:pt x="7590991" y="0"/>
                </a:cubicBezTo>
                <a:cubicBezTo>
                  <a:pt x="7748388" y="336"/>
                  <a:pt x="8072073" y="21652"/>
                  <a:pt x="8380508" y="0"/>
                </a:cubicBezTo>
                <a:cubicBezTo>
                  <a:pt x="8688943" y="-21652"/>
                  <a:pt x="8708473" y="-23092"/>
                  <a:pt x="8917910" y="0"/>
                </a:cubicBezTo>
                <a:cubicBezTo>
                  <a:pt x="9127347" y="23092"/>
                  <a:pt x="9421517" y="37785"/>
                  <a:pt x="9707428" y="0"/>
                </a:cubicBezTo>
                <a:cubicBezTo>
                  <a:pt x="9993339" y="-37785"/>
                  <a:pt x="10256295" y="269"/>
                  <a:pt x="10496945" y="0"/>
                </a:cubicBezTo>
                <a:cubicBezTo>
                  <a:pt x="10737595" y="-269"/>
                  <a:pt x="10754520" y="-12708"/>
                  <a:pt x="10908290" y="0"/>
                </a:cubicBezTo>
                <a:cubicBezTo>
                  <a:pt x="11062061" y="12708"/>
                  <a:pt x="11499308" y="32172"/>
                  <a:pt x="11697807" y="0"/>
                </a:cubicBezTo>
                <a:cubicBezTo>
                  <a:pt x="11896306" y="-32172"/>
                  <a:pt x="11908012" y="-3598"/>
                  <a:pt x="11983095" y="0"/>
                </a:cubicBezTo>
                <a:cubicBezTo>
                  <a:pt x="12058178" y="3598"/>
                  <a:pt x="12310979" y="-13233"/>
                  <a:pt x="12520498" y="0"/>
                </a:cubicBezTo>
                <a:cubicBezTo>
                  <a:pt x="12730017" y="13233"/>
                  <a:pt x="13299841" y="15775"/>
                  <a:pt x="13655014" y="0"/>
                </a:cubicBezTo>
                <a:cubicBezTo>
                  <a:pt x="14327132" y="-2542"/>
                  <a:pt x="14805658" y="501404"/>
                  <a:pt x="14704290" y="1049276"/>
                </a:cubicBezTo>
                <a:cubicBezTo>
                  <a:pt x="14698212" y="1347680"/>
                  <a:pt x="14671171" y="1612816"/>
                  <a:pt x="14704290" y="1790742"/>
                </a:cubicBezTo>
                <a:cubicBezTo>
                  <a:pt x="14737409" y="1968668"/>
                  <a:pt x="14720544" y="2145324"/>
                  <a:pt x="14704290" y="2364330"/>
                </a:cubicBezTo>
                <a:cubicBezTo>
                  <a:pt x="14688036" y="2583336"/>
                  <a:pt x="14681396" y="2771559"/>
                  <a:pt x="14704290" y="2937917"/>
                </a:cubicBezTo>
                <a:cubicBezTo>
                  <a:pt x="14727184" y="3104275"/>
                  <a:pt x="14685506" y="3408473"/>
                  <a:pt x="14704290" y="3553474"/>
                </a:cubicBezTo>
                <a:cubicBezTo>
                  <a:pt x="14723074" y="3698475"/>
                  <a:pt x="14719999" y="3994354"/>
                  <a:pt x="14704290" y="4127061"/>
                </a:cubicBezTo>
                <a:cubicBezTo>
                  <a:pt x="14688581" y="4259768"/>
                  <a:pt x="14710705" y="4815010"/>
                  <a:pt x="14704290" y="5246256"/>
                </a:cubicBezTo>
                <a:cubicBezTo>
                  <a:pt x="14790708" y="5828376"/>
                  <a:pt x="14234045" y="6345922"/>
                  <a:pt x="13655014" y="6295532"/>
                </a:cubicBezTo>
                <a:cubicBezTo>
                  <a:pt x="13266964" y="6266961"/>
                  <a:pt x="13069842" y="6312468"/>
                  <a:pt x="12865497" y="6295532"/>
                </a:cubicBezTo>
                <a:cubicBezTo>
                  <a:pt x="12661152" y="6278596"/>
                  <a:pt x="12438543" y="6281615"/>
                  <a:pt x="12328094" y="6295532"/>
                </a:cubicBezTo>
                <a:cubicBezTo>
                  <a:pt x="12217645" y="6309449"/>
                  <a:pt x="12012341" y="6279363"/>
                  <a:pt x="11790692" y="6295532"/>
                </a:cubicBezTo>
                <a:cubicBezTo>
                  <a:pt x="11569043" y="6311701"/>
                  <a:pt x="11562504" y="6290142"/>
                  <a:pt x="11379347" y="6295532"/>
                </a:cubicBezTo>
                <a:cubicBezTo>
                  <a:pt x="11196191" y="6300922"/>
                  <a:pt x="11169911" y="6283194"/>
                  <a:pt x="11094059" y="6295532"/>
                </a:cubicBezTo>
                <a:cubicBezTo>
                  <a:pt x="11018207" y="6307870"/>
                  <a:pt x="10877723" y="6308925"/>
                  <a:pt x="10682714" y="6295532"/>
                </a:cubicBezTo>
                <a:cubicBezTo>
                  <a:pt x="10487705" y="6282139"/>
                  <a:pt x="10187215" y="6263216"/>
                  <a:pt x="9893196" y="6295532"/>
                </a:cubicBezTo>
                <a:cubicBezTo>
                  <a:pt x="9599177" y="6327848"/>
                  <a:pt x="9473352" y="6283411"/>
                  <a:pt x="9355794" y="6295532"/>
                </a:cubicBezTo>
                <a:cubicBezTo>
                  <a:pt x="9238236" y="6307653"/>
                  <a:pt x="8813722" y="6284696"/>
                  <a:pt x="8440219" y="6295532"/>
                </a:cubicBezTo>
                <a:cubicBezTo>
                  <a:pt x="8066716" y="6306368"/>
                  <a:pt x="8018991" y="6327033"/>
                  <a:pt x="7776759" y="6295532"/>
                </a:cubicBezTo>
                <a:cubicBezTo>
                  <a:pt x="7534527" y="6264031"/>
                  <a:pt x="7131080" y="6296092"/>
                  <a:pt x="6861185" y="6295532"/>
                </a:cubicBezTo>
                <a:cubicBezTo>
                  <a:pt x="6591290" y="6294972"/>
                  <a:pt x="6714399" y="6307559"/>
                  <a:pt x="6575897" y="6295532"/>
                </a:cubicBezTo>
                <a:cubicBezTo>
                  <a:pt x="6437395" y="6283505"/>
                  <a:pt x="5885144" y="6320689"/>
                  <a:pt x="5660322" y="6295532"/>
                </a:cubicBezTo>
                <a:cubicBezTo>
                  <a:pt x="5435500" y="6270375"/>
                  <a:pt x="5207616" y="6314605"/>
                  <a:pt x="4996862" y="6295532"/>
                </a:cubicBezTo>
                <a:cubicBezTo>
                  <a:pt x="4786108" y="6276459"/>
                  <a:pt x="4320340" y="6315109"/>
                  <a:pt x="4081288" y="6295532"/>
                </a:cubicBezTo>
                <a:cubicBezTo>
                  <a:pt x="3842236" y="6275955"/>
                  <a:pt x="3919663" y="6290313"/>
                  <a:pt x="3796000" y="6295532"/>
                </a:cubicBezTo>
                <a:cubicBezTo>
                  <a:pt x="3672337" y="6300751"/>
                  <a:pt x="3077670" y="6334811"/>
                  <a:pt x="2880425" y="6295532"/>
                </a:cubicBezTo>
                <a:cubicBezTo>
                  <a:pt x="2683180" y="6256253"/>
                  <a:pt x="2376192" y="6327666"/>
                  <a:pt x="1964851" y="6295532"/>
                </a:cubicBezTo>
                <a:cubicBezTo>
                  <a:pt x="1553510" y="6263398"/>
                  <a:pt x="1751879" y="6298508"/>
                  <a:pt x="1679563" y="6295532"/>
                </a:cubicBezTo>
                <a:cubicBezTo>
                  <a:pt x="1607247" y="6292556"/>
                  <a:pt x="1189433" y="6274122"/>
                  <a:pt x="1049276" y="6295532"/>
                </a:cubicBezTo>
                <a:cubicBezTo>
                  <a:pt x="420289" y="6367932"/>
                  <a:pt x="-112088" y="5871203"/>
                  <a:pt x="0" y="5246256"/>
                </a:cubicBezTo>
                <a:cubicBezTo>
                  <a:pt x="-8398" y="4971817"/>
                  <a:pt x="-12356" y="4852502"/>
                  <a:pt x="0" y="4630699"/>
                </a:cubicBezTo>
                <a:cubicBezTo>
                  <a:pt x="12356" y="4408896"/>
                  <a:pt x="-15209" y="4267724"/>
                  <a:pt x="0" y="4015142"/>
                </a:cubicBezTo>
                <a:cubicBezTo>
                  <a:pt x="15209" y="3762560"/>
                  <a:pt x="1263" y="3673250"/>
                  <a:pt x="0" y="3399585"/>
                </a:cubicBezTo>
                <a:cubicBezTo>
                  <a:pt x="-1263" y="3125920"/>
                  <a:pt x="5899" y="2938266"/>
                  <a:pt x="0" y="2784028"/>
                </a:cubicBezTo>
                <a:cubicBezTo>
                  <a:pt x="-5899" y="2629790"/>
                  <a:pt x="23280" y="2362496"/>
                  <a:pt x="0" y="2168471"/>
                </a:cubicBezTo>
                <a:cubicBezTo>
                  <a:pt x="-23280" y="1974446"/>
                  <a:pt x="-5415" y="1549966"/>
                  <a:pt x="0" y="1049276"/>
                </a:cubicBezTo>
                <a:close/>
              </a:path>
              <a:path w="14704290" h="6295532" stroke="0" extrusionOk="0">
                <a:moveTo>
                  <a:pt x="0" y="1049276"/>
                </a:moveTo>
                <a:cubicBezTo>
                  <a:pt x="28082" y="566783"/>
                  <a:pt x="528351" y="-49165"/>
                  <a:pt x="1049276" y="0"/>
                </a:cubicBezTo>
                <a:cubicBezTo>
                  <a:pt x="1371555" y="-2256"/>
                  <a:pt x="1523557" y="3766"/>
                  <a:pt x="1838793" y="0"/>
                </a:cubicBezTo>
                <a:cubicBezTo>
                  <a:pt x="2154029" y="-3766"/>
                  <a:pt x="2317243" y="20978"/>
                  <a:pt x="2628311" y="0"/>
                </a:cubicBezTo>
                <a:cubicBezTo>
                  <a:pt x="2939379" y="-20978"/>
                  <a:pt x="2831491" y="895"/>
                  <a:pt x="2913598" y="0"/>
                </a:cubicBezTo>
                <a:cubicBezTo>
                  <a:pt x="2995705" y="-895"/>
                  <a:pt x="3115098" y="-12308"/>
                  <a:pt x="3198886" y="0"/>
                </a:cubicBezTo>
                <a:cubicBezTo>
                  <a:pt x="3282674" y="12308"/>
                  <a:pt x="3349064" y="-3798"/>
                  <a:pt x="3484174" y="0"/>
                </a:cubicBezTo>
                <a:cubicBezTo>
                  <a:pt x="3619284" y="3798"/>
                  <a:pt x="3828912" y="-2892"/>
                  <a:pt x="4021576" y="0"/>
                </a:cubicBezTo>
                <a:cubicBezTo>
                  <a:pt x="4214240" y="2892"/>
                  <a:pt x="4441734" y="-37989"/>
                  <a:pt x="4811094" y="0"/>
                </a:cubicBezTo>
                <a:cubicBezTo>
                  <a:pt x="5180454" y="37989"/>
                  <a:pt x="5096513" y="-5420"/>
                  <a:pt x="5222439" y="0"/>
                </a:cubicBezTo>
                <a:cubicBezTo>
                  <a:pt x="5348365" y="5420"/>
                  <a:pt x="5659811" y="-33030"/>
                  <a:pt x="6011956" y="0"/>
                </a:cubicBezTo>
                <a:cubicBezTo>
                  <a:pt x="6364101" y="33030"/>
                  <a:pt x="6292822" y="-4576"/>
                  <a:pt x="6423301" y="0"/>
                </a:cubicBezTo>
                <a:cubicBezTo>
                  <a:pt x="6553781" y="4576"/>
                  <a:pt x="6601965" y="-8717"/>
                  <a:pt x="6708589" y="0"/>
                </a:cubicBezTo>
                <a:cubicBezTo>
                  <a:pt x="6815213" y="8717"/>
                  <a:pt x="7225911" y="-7231"/>
                  <a:pt x="7498106" y="0"/>
                </a:cubicBezTo>
                <a:cubicBezTo>
                  <a:pt x="7770301" y="7231"/>
                  <a:pt x="7738377" y="-9959"/>
                  <a:pt x="7909451" y="0"/>
                </a:cubicBezTo>
                <a:cubicBezTo>
                  <a:pt x="8080525" y="9959"/>
                  <a:pt x="8293900" y="-9224"/>
                  <a:pt x="8572911" y="0"/>
                </a:cubicBezTo>
                <a:cubicBezTo>
                  <a:pt x="8851922" y="9224"/>
                  <a:pt x="8996833" y="-22601"/>
                  <a:pt x="9110314" y="0"/>
                </a:cubicBezTo>
                <a:cubicBezTo>
                  <a:pt x="9223795" y="22601"/>
                  <a:pt x="9325244" y="-6373"/>
                  <a:pt x="9521659" y="0"/>
                </a:cubicBezTo>
                <a:cubicBezTo>
                  <a:pt x="9718074" y="6373"/>
                  <a:pt x="10138878" y="-21984"/>
                  <a:pt x="10437234" y="0"/>
                </a:cubicBezTo>
                <a:cubicBezTo>
                  <a:pt x="10735591" y="21984"/>
                  <a:pt x="10644239" y="12097"/>
                  <a:pt x="10722521" y="0"/>
                </a:cubicBezTo>
                <a:cubicBezTo>
                  <a:pt x="10800803" y="-12097"/>
                  <a:pt x="11442997" y="1842"/>
                  <a:pt x="11638096" y="0"/>
                </a:cubicBezTo>
                <a:cubicBezTo>
                  <a:pt x="11833195" y="-1842"/>
                  <a:pt x="11919740" y="-19090"/>
                  <a:pt x="12175498" y="0"/>
                </a:cubicBezTo>
                <a:cubicBezTo>
                  <a:pt x="12431256" y="19090"/>
                  <a:pt x="12860607" y="44557"/>
                  <a:pt x="13091073" y="0"/>
                </a:cubicBezTo>
                <a:cubicBezTo>
                  <a:pt x="13321540" y="-44557"/>
                  <a:pt x="13456400" y="-12417"/>
                  <a:pt x="13655014" y="0"/>
                </a:cubicBezTo>
                <a:cubicBezTo>
                  <a:pt x="14230890" y="62115"/>
                  <a:pt x="14782488" y="398256"/>
                  <a:pt x="14704290" y="1049276"/>
                </a:cubicBezTo>
                <a:cubicBezTo>
                  <a:pt x="14682464" y="1276465"/>
                  <a:pt x="14681310" y="1502044"/>
                  <a:pt x="14704290" y="1622863"/>
                </a:cubicBezTo>
                <a:cubicBezTo>
                  <a:pt x="14727270" y="1743682"/>
                  <a:pt x="14699227" y="2034074"/>
                  <a:pt x="14704290" y="2322360"/>
                </a:cubicBezTo>
                <a:cubicBezTo>
                  <a:pt x="14709353" y="2610646"/>
                  <a:pt x="14723853" y="2621414"/>
                  <a:pt x="14704290" y="2895947"/>
                </a:cubicBezTo>
                <a:cubicBezTo>
                  <a:pt x="14684727" y="3170480"/>
                  <a:pt x="14713755" y="3304425"/>
                  <a:pt x="14704290" y="3637414"/>
                </a:cubicBezTo>
                <a:cubicBezTo>
                  <a:pt x="14694825" y="3970403"/>
                  <a:pt x="14729597" y="4044989"/>
                  <a:pt x="14704290" y="4252971"/>
                </a:cubicBezTo>
                <a:cubicBezTo>
                  <a:pt x="14678983" y="4460953"/>
                  <a:pt x="14714161" y="4860784"/>
                  <a:pt x="14704290" y="5246256"/>
                </a:cubicBezTo>
                <a:cubicBezTo>
                  <a:pt x="14662950" y="5832398"/>
                  <a:pt x="14196245" y="6346532"/>
                  <a:pt x="13655014" y="6295532"/>
                </a:cubicBezTo>
                <a:cubicBezTo>
                  <a:pt x="13469621" y="6281400"/>
                  <a:pt x="13235434" y="6281675"/>
                  <a:pt x="13117611" y="6295532"/>
                </a:cubicBezTo>
                <a:cubicBezTo>
                  <a:pt x="12999788" y="6309389"/>
                  <a:pt x="12851721" y="6301368"/>
                  <a:pt x="12706266" y="6295532"/>
                </a:cubicBezTo>
                <a:cubicBezTo>
                  <a:pt x="12560812" y="6289696"/>
                  <a:pt x="12542745" y="6296838"/>
                  <a:pt x="12420979" y="6295532"/>
                </a:cubicBezTo>
                <a:cubicBezTo>
                  <a:pt x="12299213" y="6294226"/>
                  <a:pt x="11976628" y="6321875"/>
                  <a:pt x="11757519" y="6295532"/>
                </a:cubicBezTo>
                <a:cubicBezTo>
                  <a:pt x="11538410" y="6269189"/>
                  <a:pt x="11479381" y="6297276"/>
                  <a:pt x="11220116" y="6295532"/>
                </a:cubicBezTo>
                <a:cubicBezTo>
                  <a:pt x="10960851" y="6293788"/>
                  <a:pt x="11049939" y="6287098"/>
                  <a:pt x="10934828" y="6295532"/>
                </a:cubicBezTo>
                <a:cubicBezTo>
                  <a:pt x="10819717" y="6303966"/>
                  <a:pt x="10750435" y="6290656"/>
                  <a:pt x="10649541" y="6295532"/>
                </a:cubicBezTo>
                <a:cubicBezTo>
                  <a:pt x="10548647" y="6300408"/>
                  <a:pt x="10444993" y="6296675"/>
                  <a:pt x="10364253" y="6295532"/>
                </a:cubicBezTo>
                <a:cubicBezTo>
                  <a:pt x="10283513" y="6294389"/>
                  <a:pt x="9849122" y="6303293"/>
                  <a:pt x="9448678" y="6295532"/>
                </a:cubicBezTo>
                <a:cubicBezTo>
                  <a:pt x="9048235" y="6287771"/>
                  <a:pt x="9020593" y="6283809"/>
                  <a:pt x="8911276" y="6295532"/>
                </a:cubicBezTo>
                <a:cubicBezTo>
                  <a:pt x="8801959" y="6307255"/>
                  <a:pt x="8537762" y="6270822"/>
                  <a:pt x="8373873" y="6295532"/>
                </a:cubicBezTo>
                <a:cubicBezTo>
                  <a:pt x="8209984" y="6320242"/>
                  <a:pt x="8002593" y="6272139"/>
                  <a:pt x="7710413" y="6295532"/>
                </a:cubicBezTo>
                <a:cubicBezTo>
                  <a:pt x="7418233" y="6318925"/>
                  <a:pt x="7134592" y="6254900"/>
                  <a:pt x="6794839" y="6295532"/>
                </a:cubicBezTo>
                <a:cubicBezTo>
                  <a:pt x="6455086" y="6336164"/>
                  <a:pt x="6509401" y="6307489"/>
                  <a:pt x="6383494" y="6295532"/>
                </a:cubicBezTo>
                <a:cubicBezTo>
                  <a:pt x="6257588" y="6283575"/>
                  <a:pt x="5920245" y="6263356"/>
                  <a:pt x="5593976" y="6295532"/>
                </a:cubicBezTo>
                <a:cubicBezTo>
                  <a:pt x="5267707" y="6327708"/>
                  <a:pt x="5344717" y="6286927"/>
                  <a:pt x="5182631" y="6295532"/>
                </a:cubicBezTo>
                <a:cubicBezTo>
                  <a:pt x="5020546" y="6304137"/>
                  <a:pt x="4854688" y="6281758"/>
                  <a:pt x="4771286" y="6295532"/>
                </a:cubicBezTo>
                <a:cubicBezTo>
                  <a:pt x="4687885" y="6309306"/>
                  <a:pt x="4513042" y="6285240"/>
                  <a:pt x="4359941" y="6295532"/>
                </a:cubicBezTo>
                <a:cubicBezTo>
                  <a:pt x="4206840" y="6305824"/>
                  <a:pt x="3774525" y="6267689"/>
                  <a:pt x="3570424" y="6295532"/>
                </a:cubicBezTo>
                <a:cubicBezTo>
                  <a:pt x="3366323" y="6323375"/>
                  <a:pt x="3031161" y="6274853"/>
                  <a:pt x="2654849" y="6295532"/>
                </a:cubicBezTo>
                <a:cubicBezTo>
                  <a:pt x="2278537" y="6316211"/>
                  <a:pt x="2465318" y="6291250"/>
                  <a:pt x="2369561" y="6295532"/>
                </a:cubicBezTo>
                <a:cubicBezTo>
                  <a:pt x="2273804" y="6299814"/>
                  <a:pt x="1974412" y="6294981"/>
                  <a:pt x="1706101" y="6295532"/>
                </a:cubicBezTo>
                <a:cubicBezTo>
                  <a:pt x="1437790" y="6296083"/>
                  <a:pt x="1313985" y="6303214"/>
                  <a:pt x="1049276" y="6295532"/>
                </a:cubicBezTo>
                <a:cubicBezTo>
                  <a:pt x="535544" y="6266072"/>
                  <a:pt x="-23155" y="5850582"/>
                  <a:pt x="0" y="5246256"/>
                </a:cubicBezTo>
                <a:cubicBezTo>
                  <a:pt x="-15192" y="5115411"/>
                  <a:pt x="23673" y="4898228"/>
                  <a:pt x="0" y="4672669"/>
                </a:cubicBezTo>
                <a:cubicBezTo>
                  <a:pt x="-23673" y="4447110"/>
                  <a:pt x="5783" y="4301845"/>
                  <a:pt x="0" y="3973172"/>
                </a:cubicBezTo>
                <a:cubicBezTo>
                  <a:pt x="-5783" y="3644499"/>
                  <a:pt x="27182" y="3580491"/>
                  <a:pt x="0" y="3315645"/>
                </a:cubicBezTo>
                <a:cubicBezTo>
                  <a:pt x="-27182" y="3050799"/>
                  <a:pt x="-31024" y="2897031"/>
                  <a:pt x="0" y="2532209"/>
                </a:cubicBezTo>
                <a:cubicBezTo>
                  <a:pt x="31024" y="2167387"/>
                  <a:pt x="-41" y="2068400"/>
                  <a:pt x="0" y="1790742"/>
                </a:cubicBezTo>
                <a:cubicBezTo>
                  <a:pt x="41" y="1513084"/>
                  <a:pt x="-21052" y="1400214"/>
                  <a:pt x="0" y="1049276"/>
                </a:cubicBezTo>
                <a:close/>
              </a:path>
            </a:pathLst>
          </a:custGeom>
          <a:solidFill>
            <a:schemeClr val="bg1"/>
          </a:solidFill>
          <a:ln w="57150">
            <a:solidFill>
              <a:schemeClr val="accent1"/>
            </a:solidFill>
            <a:prstDash val="dash"/>
            <a:extLst>
              <a:ext uri="{C807C97D-BFC1-408E-A445-0C87EB9F89A2}">
                <ask:lineSketchStyleProps xmlns:ask="http://schemas.microsoft.com/office/drawing/2018/sketchyshapes" xmlns="" sd="410276532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000" dirty="0">
                <a:solidFill>
                  <a:schemeClr val="tx2"/>
                </a:solidFill>
                <a:latin typeface="Calibri" panose="020F0502020204030204" pitchFamily="34" charset="0"/>
                <a:ea typeface="Calibri" panose="020F0502020204030204" pitchFamily="34" charset="0"/>
                <a:cs typeface="Calibri" panose="020F0502020204030204" pitchFamily="34" charset="0"/>
              </a:rPr>
              <a:t>b) Cô Chấm giản dị (đôi lông mày </a:t>
            </a:r>
            <a:r>
              <a:rPr lang="vi-VN" sz="6000" dirty="0" err="1">
                <a:solidFill>
                  <a:schemeClr val="tx2"/>
                </a:solidFill>
                <a:latin typeface="Calibri" panose="020F0502020204030204" pitchFamily="34" charset="0"/>
                <a:ea typeface="Calibri" panose="020F0502020204030204" pitchFamily="34" charset="0"/>
                <a:cs typeface="Calibri" panose="020F0502020204030204" pitchFamily="34" charset="0"/>
              </a:rPr>
              <a:t>loà</a:t>
            </a:r>
            <a:r>
              <a:rPr lang="vi-VN" sz="60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vi-VN" sz="6000" dirty="0" err="1">
                <a:solidFill>
                  <a:schemeClr val="tx2"/>
                </a:solidFill>
                <a:latin typeface="Calibri" panose="020F0502020204030204" pitchFamily="34" charset="0"/>
                <a:ea typeface="Calibri" panose="020F0502020204030204" pitchFamily="34" charset="0"/>
                <a:cs typeface="Calibri" panose="020F0502020204030204" pitchFamily="34" charset="0"/>
              </a:rPr>
              <a:t>xoà</a:t>
            </a:r>
            <a:r>
              <a:rPr lang="vi-VN" sz="6000" dirty="0">
                <a:solidFill>
                  <a:schemeClr val="tx2"/>
                </a:solidFill>
                <a:latin typeface="Calibri" panose="020F0502020204030204" pitchFamily="34" charset="0"/>
                <a:ea typeface="Calibri" panose="020F0502020204030204" pitchFamily="34" charset="0"/>
                <a:cs typeface="Calibri" panose="020F0502020204030204" pitchFamily="34" charset="0"/>
              </a:rPr>
              <a:t> tự nhiên).</a:t>
            </a:r>
          </a:p>
          <a:p>
            <a:r>
              <a:rPr lang="vi-VN" sz="6000" dirty="0">
                <a:solidFill>
                  <a:schemeClr val="tx2"/>
                </a:solidFill>
                <a:latin typeface="Calibri" panose="020F0502020204030204" pitchFamily="34" charset="0"/>
                <a:ea typeface="Calibri" panose="020F0502020204030204" pitchFamily="34" charset="0"/>
                <a:cs typeface="Calibri" panose="020F0502020204030204" pitchFamily="34" charset="0"/>
              </a:rPr>
              <a:t>     Cô Chấm là người thẳng thắn và mạnh mẽ (đã định nhìn ai thì dám nhìn thẳng, dù người ấy nhìn lại mình).</a:t>
            </a:r>
          </a:p>
        </p:txBody>
      </p:sp>
    </p:spTree>
    <p:extLst>
      <p:ext uri="{BB962C8B-B14F-4D97-AF65-F5344CB8AC3E}">
        <p14:creationId xmlns:p14="http://schemas.microsoft.com/office/powerpoint/2010/main" val="3682661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842311B-3C7D-9351-5CB5-05B5030F4676}"/>
              </a:ext>
            </a:extLst>
          </p:cNvPr>
          <p:cNvSpPr txBox="1"/>
          <p:nvPr/>
        </p:nvSpPr>
        <p:spPr>
          <a:xfrm>
            <a:off x="1447800" y="1485900"/>
            <a:ext cx="154686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Nunito" pitchFamily="2" charset="-93"/>
                <a:ea typeface="+mn-ea"/>
                <a:cs typeface="+mn-cs"/>
              </a:rPr>
              <a:t>Câu 1 trang 54 SGK Tiếng Việt lớp 5 Tập 1:</a:t>
            </a:r>
            <a:r>
              <a:rPr kumimoji="0" lang="vi-VN" sz="4000" b="0" i="0" u="none" strike="noStrike" kern="1200" cap="none" spc="0" normalizeH="0" baseline="0" noProof="0" dirty="0">
                <a:ln>
                  <a:noFill/>
                </a:ln>
                <a:solidFill>
                  <a:srgbClr val="000000"/>
                </a:solidFill>
                <a:effectLst/>
                <a:uLnTx/>
                <a:uFillTx/>
                <a:latin typeface="Nunito" pitchFamily="2" charset="-93"/>
                <a:ea typeface="+mn-ea"/>
                <a:cs typeface="+mn-cs"/>
              </a:rPr>
              <a:t> Nhận xét về cách tả ngoại hình của người trong các đoạn văn in nghiêng dưới đây:</a:t>
            </a:r>
            <a:endParaRPr kumimoji="0" lang="vi-VN" sz="4000" b="0" i="0" u="none" strike="noStrike" kern="1200" cap="none" spc="0" normalizeH="0" baseline="0" noProof="0" dirty="0">
              <a:ln>
                <a:noFill/>
              </a:ln>
              <a:solidFill>
                <a:prstClr val="black"/>
              </a:solidFill>
              <a:effectLst/>
              <a:uLnTx/>
              <a:uFillTx/>
              <a:latin typeface="Nunito" pitchFamily="2" charset="-93"/>
              <a:ea typeface="+mn-ea"/>
              <a:cs typeface="+mn-cs"/>
            </a:endParaRPr>
          </a:p>
        </p:txBody>
      </p:sp>
      <p:pic>
        <p:nvPicPr>
          <p:cNvPr id="6" name="Picture 5">
            <a:extLst>
              <a:ext uri="{FF2B5EF4-FFF2-40B4-BE49-F238E27FC236}">
                <a16:creationId xmlns:a16="http://schemas.microsoft.com/office/drawing/2014/main" id="{A13B871B-69D2-4AB1-9BE5-21B725486EF6}"/>
              </a:ext>
            </a:extLst>
          </p:cNvPr>
          <p:cNvPicPr>
            <a:picLocks noChangeAspect="1"/>
          </p:cNvPicPr>
          <p:nvPr/>
        </p:nvPicPr>
        <p:blipFill>
          <a:blip r:embed="rId10"/>
          <a:stretch>
            <a:fillRect/>
          </a:stretch>
        </p:blipFill>
        <p:spPr>
          <a:xfrm>
            <a:off x="14478000" y="6070859"/>
            <a:ext cx="3414056" cy="5157663"/>
          </a:xfrm>
          <a:prstGeom prst="rect">
            <a:avLst/>
          </a:prstGeom>
        </p:spPr>
      </p:pic>
      <p:sp>
        <p:nvSpPr>
          <p:cNvPr id="8" name="Speech Bubble: Rectangle with Corners Rounded 7">
            <a:extLst>
              <a:ext uri="{FF2B5EF4-FFF2-40B4-BE49-F238E27FC236}">
                <a16:creationId xmlns:a16="http://schemas.microsoft.com/office/drawing/2014/main" id="{78C3EBFE-46DA-64C6-5605-C45D39A9848C}"/>
              </a:ext>
            </a:extLst>
          </p:cNvPr>
          <p:cNvSpPr/>
          <p:nvPr/>
        </p:nvSpPr>
        <p:spPr>
          <a:xfrm>
            <a:off x="6553200" y="4558702"/>
            <a:ext cx="8305800" cy="3708998"/>
          </a:xfrm>
          <a:prstGeom prst="wedgeRoundRectCallout">
            <a:avLst>
              <a:gd name="adj1" fmla="val 57292"/>
              <a:gd name="adj2" fmla="val 42921"/>
              <a:gd name="adj3" fmla="val 16667"/>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 những từ ngữ, chi tiết thể hiện sự quan sát tinh tế, chính xác của tác giả.</a:t>
            </a:r>
          </a:p>
        </p:txBody>
      </p:sp>
    </p:spTree>
    <p:extLst>
      <p:ext uri="{BB962C8B-B14F-4D97-AF65-F5344CB8AC3E}">
        <p14:creationId xmlns:p14="http://schemas.microsoft.com/office/powerpoint/2010/main" val="3893995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Rectangle: Rounded Corners 8">
            <a:extLst>
              <a:ext uri="{FF2B5EF4-FFF2-40B4-BE49-F238E27FC236}">
                <a16:creationId xmlns:a16="http://schemas.microsoft.com/office/drawing/2014/main" id="{05C1B3C2-5BEA-E44D-6D7B-0810D0B855EC}"/>
              </a:ext>
            </a:extLst>
          </p:cNvPr>
          <p:cNvSpPr/>
          <p:nvPr/>
        </p:nvSpPr>
        <p:spPr>
          <a:xfrm>
            <a:off x="1909060" y="2179982"/>
            <a:ext cx="14704290" cy="6773518"/>
          </a:xfrm>
          <a:custGeom>
            <a:avLst/>
            <a:gdLst>
              <a:gd name="connsiteX0" fmla="*/ 0 w 14704290"/>
              <a:gd name="connsiteY0" fmla="*/ 1128942 h 6773518"/>
              <a:gd name="connsiteX1" fmla="*/ 1128942 w 14704290"/>
              <a:gd name="connsiteY1" fmla="*/ 0 h 6773518"/>
              <a:gd name="connsiteX2" fmla="*/ 1944873 w 14704290"/>
              <a:gd name="connsiteY2" fmla="*/ 0 h 6773518"/>
              <a:gd name="connsiteX3" fmla="*/ 2636340 w 14704290"/>
              <a:gd name="connsiteY3" fmla="*/ 0 h 6773518"/>
              <a:gd name="connsiteX4" fmla="*/ 3327807 w 14704290"/>
              <a:gd name="connsiteY4" fmla="*/ 0 h 6773518"/>
              <a:gd name="connsiteX5" fmla="*/ 4019274 w 14704290"/>
              <a:gd name="connsiteY5" fmla="*/ 0 h 6773518"/>
              <a:gd name="connsiteX6" fmla="*/ 4710741 w 14704290"/>
              <a:gd name="connsiteY6" fmla="*/ 0 h 6773518"/>
              <a:gd name="connsiteX7" fmla="*/ 5526672 w 14704290"/>
              <a:gd name="connsiteY7" fmla="*/ 0 h 6773518"/>
              <a:gd name="connsiteX8" fmla="*/ 6467067 w 14704290"/>
              <a:gd name="connsiteY8" fmla="*/ 0 h 6773518"/>
              <a:gd name="connsiteX9" fmla="*/ 6785142 w 14704290"/>
              <a:gd name="connsiteY9" fmla="*/ 0 h 6773518"/>
              <a:gd name="connsiteX10" fmla="*/ 7725537 w 14704290"/>
              <a:gd name="connsiteY10" fmla="*/ 0 h 6773518"/>
              <a:gd name="connsiteX11" fmla="*/ 8168076 w 14704290"/>
              <a:gd name="connsiteY11" fmla="*/ 0 h 6773518"/>
              <a:gd name="connsiteX12" fmla="*/ 8610615 w 14704290"/>
              <a:gd name="connsiteY12" fmla="*/ 0 h 6773518"/>
              <a:gd name="connsiteX13" fmla="*/ 9177618 w 14704290"/>
              <a:gd name="connsiteY13" fmla="*/ 0 h 6773518"/>
              <a:gd name="connsiteX14" fmla="*/ 9993549 w 14704290"/>
              <a:gd name="connsiteY14" fmla="*/ 0 h 6773518"/>
              <a:gd name="connsiteX15" fmla="*/ 10560552 w 14704290"/>
              <a:gd name="connsiteY15" fmla="*/ 0 h 6773518"/>
              <a:gd name="connsiteX16" fmla="*/ 11376483 w 14704290"/>
              <a:gd name="connsiteY16" fmla="*/ 0 h 6773518"/>
              <a:gd name="connsiteX17" fmla="*/ 12192414 w 14704290"/>
              <a:gd name="connsiteY17" fmla="*/ 0 h 6773518"/>
              <a:gd name="connsiteX18" fmla="*/ 12634953 w 14704290"/>
              <a:gd name="connsiteY18" fmla="*/ 0 h 6773518"/>
              <a:gd name="connsiteX19" fmla="*/ 13575348 w 14704290"/>
              <a:gd name="connsiteY19" fmla="*/ 0 h 6773518"/>
              <a:gd name="connsiteX20" fmla="*/ 14704290 w 14704290"/>
              <a:gd name="connsiteY20" fmla="*/ 1128942 h 6773518"/>
              <a:gd name="connsiteX21" fmla="*/ 14704290 w 14704290"/>
              <a:gd name="connsiteY21" fmla="*/ 1774033 h 6773518"/>
              <a:gd name="connsiteX22" fmla="*/ 14704290 w 14704290"/>
              <a:gd name="connsiteY22" fmla="*/ 2283654 h 6773518"/>
              <a:gd name="connsiteX23" fmla="*/ 14704290 w 14704290"/>
              <a:gd name="connsiteY23" fmla="*/ 2973901 h 6773518"/>
              <a:gd name="connsiteX24" fmla="*/ 14704290 w 14704290"/>
              <a:gd name="connsiteY24" fmla="*/ 3618992 h 6773518"/>
              <a:gd name="connsiteX25" fmla="*/ 14704290 w 14704290"/>
              <a:gd name="connsiteY25" fmla="*/ 4128613 h 6773518"/>
              <a:gd name="connsiteX26" fmla="*/ 14704290 w 14704290"/>
              <a:gd name="connsiteY26" fmla="*/ 4638235 h 6773518"/>
              <a:gd name="connsiteX27" fmla="*/ 14704290 w 14704290"/>
              <a:gd name="connsiteY27" fmla="*/ 5644576 h 6773518"/>
              <a:gd name="connsiteX28" fmla="*/ 13575348 w 14704290"/>
              <a:gd name="connsiteY28" fmla="*/ 6773518 h 6773518"/>
              <a:gd name="connsiteX29" fmla="*/ 13132809 w 14704290"/>
              <a:gd name="connsiteY29" fmla="*/ 6773518 h 6773518"/>
              <a:gd name="connsiteX30" fmla="*/ 12316878 w 14704290"/>
              <a:gd name="connsiteY30" fmla="*/ 6773518 h 6773518"/>
              <a:gd name="connsiteX31" fmla="*/ 11625411 w 14704290"/>
              <a:gd name="connsiteY31" fmla="*/ 6773518 h 6773518"/>
              <a:gd name="connsiteX32" fmla="*/ 11058408 w 14704290"/>
              <a:gd name="connsiteY32" fmla="*/ 6773518 h 6773518"/>
              <a:gd name="connsiteX33" fmla="*/ 10491405 w 14704290"/>
              <a:gd name="connsiteY33" fmla="*/ 6773518 h 6773518"/>
              <a:gd name="connsiteX34" fmla="*/ 10048866 w 14704290"/>
              <a:gd name="connsiteY34" fmla="*/ 6773518 h 6773518"/>
              <a:gd name="connsiteX35" fmla="*/ 9730791 w 14704290"/>
              <a:gd name="connsiteY35" fmla="*/ 6773518 h 6773518"/>
              <a:gd name="connsiteX36" fmla="*/ 9288253 w 14704290"/>
              <a:gd name="connsiteY36" fmla="*/ 6773518 h 6773518"/>
              <a:gd name="connsiteX37" fmla="*/ 8472322 w 14704290"/>
              <a:gd name="connsiteY37" fmla="*/ 6773518 h 6773518"/>
              <a:gd name="connsiteX38" fmla="*/ 7905319 w 14704290"/>
              <a:gd name="connsiteY38" fmla="*/ 6773518 h 6773518"/>
              <a:gd name="connsiteX39" fmla="*/ 6964923 w 14704290"/>
              <a:gd name="connsiteY39" fmla="*/ 6773518 h 6773518"/>
              <a:gd name="connsiteX40" fmla="*/ 6273456 w 14704290"/>
              <a:gd name="connsiteY40" fmla="*/ 6773518 h 6773518"/>
              <a:gd name="connsiteX41" fmla="*/ 5333061 w 14704290"/>
              <a:gd name="connsiteY41" fmla="*/ 6773518 h 6773518"/>
              <a:gd name="connsiteX42" fmla="*/ 5014987 w 14704290"/>
              <a:gd name="connsiteY42" fmla="*/ 6773518 h 6773518"/>
              <a:gd name="connsiteX43" fmla="*/ 4074591 w 14704290"/>
              <a:gd name="connsiteY43" fmla="*/ 6773518 h 6773518"/>
              <a:gd name="connsiteX44" fmla="*/ 3383124 w 14704290"/>
              <a:gd name="connsiteY44" fmla="*/ 6773518 h 6773518"/>
              <a:gd name="connsiteX45" fmla="*/ 2442729 w 14704290"/>
              <a:gd name="connsiteY45" fmla="*/ 6773518 h 6773518"/>
              <a:gd name="connsiteX46" fmla="*/ 2124654 w 14704290"/>
              <a:gd name="connsiteY46" fmla="*/ 6773518 h 6773518"/>
              <a:gd name="connsiteX47" fmla="*/ 1128942 w 14704290"/>
              <a:gd name="connsiteY47" fmla="*/ 6773518 h 6773518"/>
              <a:gd name="connsiteX48" fmla="*/ 0 w 14704290"/>
              <a:gd name="connsiteY48" fmla="*/ 5644576 h 6773518"/>
              <a:gd name="connsiteX49" fmla="*/ 0 w 14704290"/>
              <a:gd name="connsiteY49" fmla="*/ 4954329 h 6773518"/>
              <a:gd name="connsiteX50" fmla="*/ 0 w 14704290"/>
              <a:gd name="connsiteY50" fmla="*/ 4309239 h 6773518"/>
              <a:gd name="connsiteX51" fmla="*/ 0 w 14704290"/>
              <a:gd name="connsiteY51" fmla="*/ 3618992 h 6773518"/>
              <a:gd name="connsiteX52" fmla="*/ 0 w 14704290"/>
              <a:gd name="connsiteY52" fmla="*/ 3019057 h 6773518"/>
              <a:gd name="connsiteX53" fmla="*/ 0 w 14704290"/>
              <a:gd name="connsiteY53" fmla="*/ 2464279 h 6773518"/>
              <a:gd name="connsiteX54" fmla="*/ 0 w 14704290"/>
              <a:gd name="connsiteY54" fmla="*/ 1909502 h 6773518"/>
              <a:gd name="connsiteX55" fmla="*/ 0 w 14704290"/>
              <a:gd name="connsiteY55" fmla="*/ 1128942 h 677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704290" h="6773518" fill="none" extrusionOk="0">
                <a:moveTo>
                  <a:pt x="0" y="1128942"/>
                </a:moveTo>
                <a:cubicBezTo>
                  <a:pt x="-125630" y="592563"/>
                  <a:pt x="527688" y="56100"/>
                  <a:pt x="1128942" y="0"/>
                </a:cubicBezTo>
                <a:cubicBezTo>
                  <a:pt x="1328843" y="-15038"/>
                  <a:pt x="1714856" y="4291"/>
                  <a:pt x="1944873" y="0"/>
                </a:cubicBezTo>
                <a:cubicBezTo>
                  <a:pt x="2174890" y="-4291"/>
                  <a:pt x="2351903" y="23153"/>
                  <a:pt x="2636340" y="0"/>
                </a:cubicBezTo>
                <a:cubicBezTo>
                  <a:pt x="2920777" y="-23153"/>
                  <a:pt x="3052085" y="-19418"/>
                  <a:pt x="3327807" y="0"/>
                </a:cubicBezTo>
                <a:cubicBezTo>
                  <a:pt x="3603529" y="19418"/>
                  <a:pt x="3837353" y="-14408"/>
                  <a:pt x="4019274" y="0"/>
                </a:cubicBezTo>
                <a:cubicBezTo>
                  <a:pt x="4201195" y="14408"/>
                  <a:pt x="4534030" y="4784"/>
                  <a:pt x="4710741" y="0"/>
                </a:cubicBezTo>
                <a:cubicBezTo>
                  <a:pt x="4887452" y="-4784"/>
                  <a:pt x="5341973" y="-24327"/>
                  <a:pt x="5526672" y="0"/>
                </a:cubicBezTo>
                <a:cubicBezTo>
                  <a:pt x="5711371" y="24327"/>
                  <a:pt x="6127940" y="-12239"/>
                  <a:pt x="6467067" y="0"/>
                </a:cubicBezTo>
                <a:cubicBezTo>
                  <a:pt x="6806194" y="12239"/>
                  <a:pt x="6684133" y="12794"/>
                  <a:pt x="6785142" y="0"/>
                </a:cubicBezTo>
                <a:cubicBezTo>
                  <a:pt x="6886151" y="-12794"/>
                  <a:pt x="7383111" y="-30886"/>
                  <a:pt x="7725537" y="0"/>
                </a:cubicBezTo>
                <a:cubicBezTo>
                  <a:pt x="8067963" y="30886"/>
                  <a:pt x="8025063" y="17604"/>
                  <a:pt x="8168076" y="0"/>
                </a:cubicBezTo>
                <a:cubicBezTo>
                  <a:pt x="8311089" y="-17604"/>
                  <a:pt x="8437987" y="22044"/>
                  <a:pt x="8610615" y="0"/>
                </a:cubicBezTo>
                <a:cubicBezTo>
                  <a:pt x="8783243" y="-22044"/>
                  <a:pt x="9057446" y="19200"/>
                  <a:pt x="9177618" y="0"/>
                </a:cubicBezTo>
                <a:cubicBezTo>
                  <a:pt x="9297790" y="-19200"/>
                  <a:pt x="9635615" y="-22031"/>
                  <a:pt x="9993549" y="0"/>
                </a:cubicBezTo>
                <a:cubicBezTo>
                  <a:pt x="10351483" y="22031"/>
                  <a:pt x="10341779" y="-24856"/>
                  <a:pt x="10560552" y="0"/>
                </a:cubicBezTo>
                <a:cubicBezTo>
                  <a:pt x="10779325" y="24856"/>
                  <a:pt x="10997522" y="-13918"/>
                  <a:pt x="11376483" y="0"/>
                </a:cubicBezTo>
                <a:cubicBezTo>
                  <a:pt x="11755444" y="13918"/>
                  <a:pt x="11898647" y="-8496"/>
                  <a:pt x="12192414" y="0"/>
                </a:cubicBezTo>
                <a:cubicBezTo>
                  <a:pt x="12486181" y="8496"/>
                  <a:pt x="12490445" y="-11540"/>
                  <a:pt x="12634953" y="0"/>
                </a:cubicBezTo>
                <a:cubicBezTo>
                  <a:pt x="12779461" y="11540"/>
                  <a:pt x="13353488" y="6955"/>
                  <a:pt x="13575348" y="0"/>
                </a:cubicBezTo>
                <a:cubicBezTo>
                  <a:pt x="14150604" y="87279"/>
                  <a:pt x="14636314" y="566900"/>
                  <a:pt x="14704290" y="1128942"/>
                </a:cubicBezTo>
                <a:cubicBezTo>
                  <a:pt x="14675658" y="1348234"/>
                  <a:pt x="14700059" y="1514542"/>
                  <a:pt x="14704290" y="1774033"/>
                </a:cubicBezTo>
                <a:cubicBezTo>
                  <a:pt x="14708521" y="2033524"/>
                  <a:pt x="14714235" y="2060677"/>
                  <a:pt x="14704290" y="2283654"/>
                </a:cubicBezTo>
                <a:cubicBezTo>
                  <a:pt x="14694345" y="2506631"/>
                  <a:pt x="14682297" y="2716161"/>
                  <a:pt x="14704290" y="2973901"/>
                </a:cubicBezTo>
                <a:cubicBezTo>
                  <a:pt x="14726283" y="3231641"/>
                  <a:pt x="14728082" y="3480045"/>
                  <a:pt x="14704290" y="3618992"/>
                </a:cubicBezTo>
                <a:cubicBezTo>
                  <a:pt x="14680498" y="3757939"/>
                  <a:pt x="14716758" y="4007208"/>
                  <a:pt x="14704290" y="4128613"/>
                </a:cubicBezTo>
                <a:cubicBezTo>
                  <a:pt x="14691822" y="4250018"/>
                  <a:pt x="14695932" y="4425959"/>
                  <a:pt x="14704290" y="4638235"/>
                </a:cubicBezTo>
                <a:cubicBezTo>
                  <a:pt x="14712648" y="4850511"/>
                  <a:pt x="14741253" y="5355411"/>
                  <a:pt x="14704290" y="5644576"/>
                </a:cubicBezTo>
                <a:cubicBezTo>
                  <a:pt x="14837014" y="6338981"/>
                  <a:pt x="14230205" y="6799193"/>
                  <a:pt x="13575348" y="6773518"/>
                </a:cubicBezTo>
                <a:cubicBezTo>
                  <a:pt x="13412707" y="6758908"/>
                  <a:pt x="13317360" y="6785196"/>
                  <a:pt x="13132809" y="6773518"/>
                </a:cubicBezTo>
                <a:cubicBezTo>
                  <a:pt x="12948258" y="6761840"/>
                  <a:pt x="12646432" y="6738129"/>
                  <a:pt x="12316878" y="6773518"/>
                </a:cubicBezTo>
                <a:cubicBezTo>
                  <a:pt x="11987324" y="6808907"/>
                  <a:pt x="11875308" y="6802996"/>
                  <a:pt x="11625411" y="6773518"/>
                </a:cubicBezTo>
                <a:cubicBezTo>
                  <a:pt x="11375514" y="6744040"/>
                  <a:pt x="11242825" y="6750923"/>
                  <a:pt x="11058408" y="6773518"/>
                </a:cubicBezTo>
                <a:cubicBezTo>
                  <a:pt x="10873991" y="6796113"/>
                  <a:pt x="10652200" y="6762568"/>
                  <a:pt x="10491405" y="6773518"/>
                </a:cubicBezTo>
                <a:cubicBezTo>
                  <a:pt x="10330610" y="6784468"/>
                  <a:pt x="10250211" y="6762634"/>
                  <a:pt x="10048866" y="6773518"/>
                </a:cubicBezTo>
                <a:cubicBezTo>
                  <a:pt x="9847521" y="6784402"/>
                  <a:pt x="9803829" y="6771018"/>
                  <a:pt x="9730791" y="6773518"/>
                </a:cubicBezTo>
                <a:cubicBezTo>
                  <a:pt x="9657753" y="6776018"/>
                  <a:pt x="9382744" y="6769931"/>
                  <a:pt x="9288253" y="6773518"/>
                </a:cubicBezTo>
                <a:cubicBezTo>
                  <a:pt x="9193762" y="6777105"/>
                  <a:pt x="8729671" y="6741651"/>
                  <a:pt x="8472322" y="6773518"/>
                </a:cubicBezTo>
                <a:cubicBezTo>
                  <a:pt x="8214973" y="6805385"/>
                  <a:pt x="8076938" y="6789894"/>
                  <a:pt x="7905319" y="6773518"/>
                </a:cubicBezTo>
                <a:cubicBezTo>
                  <a:pt x="7733700" y="6757142"/>
                  <a:pt x="7207058" y="6762810"/>
                  <a:pt x="6964923" y="6773518"/>
                </a:cubicBezTo>
                <a:cubicBezTo>
                  <a:pt x="6722788" y="6784226"/>
                  <a:pt x="6543735" y="6775092"/>
                  <a:pt x="6273456" y="6773518"/>
                </a:cubicBezTo>
                <a:cubicBezTo>
                  <a:pt x="6003177" y="6771944"/>
                  <a:pt x="5635023" y="6735034"/>
                  <a:pt x="5333061" y="6773518"/>
                </a:cubicBezTo>
                <a:cubicBezTo>
                  <a:pt x="5031099" y="6812002"/>
                  <a:pt x="5146656" y="6768634"/>
                  <a:pt x="5014987" y="6773518"/>
                </a:cubicBezTo>
                <a:cubicBezTo>
                  <a:pt x="4883318" y="6778402"/>
                  <a:pt x="4420462" y="6730889"/>
                  <a:pt x="4074591" y="6773518"/>
                </a:cubicBezTo>
                <a:cubicBezTo>
                  <a:pt x="3728720" y="6816147"/>
                  <a:pt x="3566294" y="6751856"/>
                  <a:pt x="3383124" y="6773518"/>
                </a:cubicBezTo>
                <a:cubicBezTo>
                  <a:pt x="3199954" y="6795180"/>
                  <a:pt x="2789564" y="6815117"/>
                  <a:pt x="2442729" y="6773518"/>
                </a:cubicBezTo>
                <a:cubicBezTo>
                  <a:pt x="2095894" y="6731919"/>
                  <a:pt x="2277504" y="6763206"/>
                  <a:pt x="2124654" y="6773518"/>
                </a:cubicBezTo>
                <a:cubicBezTo>
                  <a:pt x="1971805" y="6783830"/>
                  <a:pt x="1391129" y="6784546"/>
                  <a:pt x="1128942" y="6773518"/>
                </a:cubicBezTo>
                <a:cubicBezTo>
                  <a:pt x="601509" y="6788535"/>
                  <a:pt x="13906" y="6136399"/>
                  <a:pt x="0" y="5644576"/>
                </a:cubicBezTo>
                <a:cubicBezTo>
                  <a:pt x="3175" y="5476962"/>
                  <a:pt x="-19773" y="5188163"/>
                  <a:pt x="0" y="4954329"/>
                </a:cubicBezTo>
                <a:cubicBezTo>
                  <a:pt x="19773" y="4720495"/>
                  <a:pt x="29523" y="4580664"/>
                  <a:pt x="0" y="4309239"/>
                </a:cubicBezTo>
                <a:cubicBezTo>
                  <a:pt x="-29523" y="4037814"/>
                  <a:pt x="34365" y="3759197"/>
                  <a:pt x="0" y="3618992"/>
                </a:cubicBezTo>
                <a:cubicBezTo>
                  <a:pt x="-34365" y="3478787"/>
                  <a:pt x="-25942" y="3307889"/>
                  <a:pt x="0" y="3019057"/>
                </a:cubicBezTo>
                <a:cubicBezTo>
                  <a:pt x="25942" y="2730225"/>
                  <a:pt x="4556" y="2670504"/>
                  <a:pt x="0" y="2464279"/>
                </a:cubicBezTo>
                <a:cubicBezTo>
                  <a:pt x="-4556" y="2258054"/>
                  <a:pt x="4931" y="2167040"/>
                  <a:pt x="0" y="1909502"/>
                </a:cubicBezTo>
                <a:cubicBezTo>
                  <a:pt x="-4931" y="1651964"/>
                  <a:pt x="12361" y="1491159"/>
                  <a:pt x="0" y="1128942"/>
                </a:cubicBezTo>
                <a:close/>
              </a:path>
              <a:path w="14704290" h="6773518" stroke="0" extrusionOk="0">
                <a:moveTo>
                  <a:pt x="0" y="1128942"/>
                </a:moveTo>
                <a:cubicBezTo>
                  <a:pt x="10224" y="540763"/>
                  <a:pt x="589118" y="-70232"/>
                  <a:pt x="1128942" y="0"/>
                </a:cubicBezTo>
                <a:cubicBezTo>
                  <a:pt x="1526053" y="-36267"/>
                  <a:pt x="1743679" y="-20464"/>
                  <a:pt x="1944873" y="0"/>
                </a:cubicBezTo>
                <a:cubicBezTo>
                  <a:pt x="2146067" y="20464"/>
                  <a:pt x="2478986" y="-33729"/>
                  <a:pt x="2760804" y="0"/>
                </a:cubicBezTo>
                <a:cubicBezTo>
                  <a:pt x="3042622" y="33729"/>
                  <a:pt x="2940687" y="-7658"/>
                  <a:pt x="3078879" y="0"/>
                </a:cubicBezTo>
                <a:cubicBezTo>
                  <a:pt x="3217072" y="7658"/>
                  <a:pt x="3242744" y="-12386"/>
                  <a:pt x="3396954" y="0"/>
                </a:cubicBezTo>
                <a:cubicBezTo>
                  <a:pt x="3551164" y="12386"/>
                  <a:pt x="3624529" y="-8235"/>
                  <a:pt x="3715029" y="0"/>
                </a:cubicBezTo>
                <a:cubicBezTo>
                  <a:pt x="3805529" y="8235"/>
                  <a:pt x="4073971" y="2031"/>
                  <a:pt x="4282032" y="0"/>
                </a:cubicBezTo>
                <a:cubicBezTo>
                  <a:pt x="4490093" y="-2031"/>
                  <a:pt x="4868724" y="-22392"/>
                  <a:pt x="5097963" y="0"/>
                </a:cubicBezTo>
                <a:cubicBezTo>
                  <a:pt x="5327202" y="22392"/>
                  <a:pt x="5328294" y="18010"/>
                  <a:pt x="5540501" y="0"/>
                </a:cubicBezTo>
                <a:cubicBezTo>
                  <a:pt x="5752708" y="-18010"/>
                  <a:pt x="5959857" y="30530"/>
                  <a:pt x="6356433" y="0"/>
                </a:cubicBezTo>
                <a:cubicBezTo>
                  <a:pt x="6753009" y="-30530"/>
                  <a:pt x="6667660" y="12084"/>
                  <a:pt x="6798971" y="0"/>
                </a:cubicBezTo>
                <a:cubicBezTo>
                  <a:pt x="6930282" y="-12084"/>
                  <a:pt x="7033652" y="-527"/>
                  <a:pt x="7117046" y="0"/>
                </a:cubicBezTo>
                <a:cubicBezTo>
                  <a:pt x="7200440" y="527"/>
                  <a:pt x="7576257" y="31699"/>
                  <a:pt x="7932977" y="0"/>
                </a:cubicBezTo>
                <a:cubicBezTo>
                  <a:pt x="8289697" y="-31699"/>
                  <a:pt x="8162613" y="9298"/>
                  <a:pt x="8375516" y="0"/>
                </a:cubicBezTo>
                <a:cubicBezTo>
                  <a:pt x="8588419" y="-9298"/>
                  <a:pt x="8783851" y="-11942"/>
                  <a:pt x="9066983" y="0"/>
                </a:cubicBezTo>
                <a:cubicBezTo>
                  <a:pt x="9350115" y="11942"/>
                  <a:pt x="9407997" y="2652"/>
                  <a:pt x="9633986" y="0"/>
                </a:cubicBezTo>
                <a:cubicBezTo>
                  <a:pt x="9859975" y="-2652"/>
                  <a:pt x="9916148" y="13630"/>
                  <a:pt x="10076525" y="0"/>
                </a:cubicBezTo>
                <a:cubicBezTo>
                  <a:pt x="10236902" y="-13630"/>
                  <a:pt x="10650539" y="31591"/>
                  <a:pt x="11016920" y="0"/>
                </a:cubicBezTo>
                <a:cubicBezTo>
                  <a:pt x="11383301" y="-31591"/>
                  <a:pt x="11239035" y="-3216"/>
                  <a:pt x="11334995" y="0"/>
                </a:cubicBezTo>
                <a:cubicBezTo>
                  <a:pt x="11430955" y="3216"/>
                  <a:pt x="12074268" y="31153"/>
                  <a:pt x="12275390" y="0"/>
                </a:cubicBezTo>
                <a:cubicBezTo>
                  <a:pt x="12476513" y="-31153"/>
                  <a:pt x="12699176" y="12384"/>
                  <a:pt x="12842393" y="0"/>
                </a:cubicBezTo>
                <a:cubicBezTo>
                  <a:pt x="12985610" y="-12384"/>
                  <a:pt x="13395744" y="13757"/>
                  <a:pt x="13575348" y="0"/>
                </a:cubicBezTo>
                <a:cubicBezTo>
                  <a:pt x="14288366" y="-95376"/>
                  <a:pt x="14749171" y="450229"/>
                  <a:pt x="14704290" y="1128942"/>
                </a:cubicBezTo>
                <a:cubicBezTo>
                  <a:pt x="14687149" y="1447139"/>
                  <a:pt x="14726726" y="1490730"/>
                  <a:pt x="14704290" y="1774033"/>
                </a:cubicBezTo>
                <a:cubicBezTo>
                  <a:pt x="14681854" y="2057336"/>
                  <a:pt x="14719840" y="2065234"/>
                  <a:pt x="14704290" y="2328810"/>
                </a:cubicBezTo>
                <a:cubicBezTo>
                  <a:pt x="14688740" y="2592386"/>
                  <a:pt x="14689278" y="2717683"/>
                  <a:pt x="14704290" y="2973901"/>
                </a:cubicBezTo>
                <a:cubicBezTo>
                  <a:pt x="14719302" y="3230119"/>
                  <a:pt x="14710019" y="3263513"/>
                  <a:pt x="14704290" y="3483523"/>
                </a:cubicBezTo>
                <a:cubicBezTo>
                  <a:pt x="14698561" y="3703533"/>
                  <a:pt x="14681293" y="3869710"/>
                  <a:pt x="14704290" y="4173769"/>
                </a:cubicBezTo>
                <a:cubicBezTo>
                  <a:pt x="14727287" y="4477828"/>
                  <a:pt x="14691183" y="4520910"/>
                  <a:pt x="14704290" y="4728547"/>
                </a:cubicBezTo>
                <a:cubicBezTo>
                  <a:pt x="14717397" y="4936184"/>
                  <a:pt x="14702849" y="5444339"/>
                  <a:pt x="14704290" y="5644576"/>
                </a:cubicBezTo>
                <a:cubicBezTo>
                  <a:pt x="14617928" y="6281951"/>
                  <a:pt x="14110586" y="6891141"/>
                  <a:pt x="13575348" y="6773518"/>
                </a:cubicBezTo>
                <a:cubicBezTo>
                  <a:pt x="13321672" y="6782630"/>
                  <a:pt x="13192995" y="6749207"/>
                  <a:pt x="13008345" y="6773518"/>
                </a:cubicBezTo>
                <a:cubicBezTo>
                  <a:pt x="12823695" y="6797829"/>
                  <a:pt x="12776476" y="6757176"/>
                  <a:pt x="12565806" y="6773518"/>
                </a:cubicBezTo>
                <a:cubicBezTo>
                  <a:pt x="12355136" y="6789860"/>
                  <a:pt x="12390587" y="6770913"/>
                  <a:pt x="12247731" y="6773518"/>
                </a:cubicBezTo>
                <a:cubicBezTo>
                  <a:pt x="12104876" y="6776123"/>
                  <a:pt x="11887767" y="6773181"/>
                  <a:pt x="11556264" y="6773518"/>
                </a:cubicBezTo>
                <a:cubicBezTo>
                  <a:pt x="11224761" y="6773855"/>
                  <a:pt x="11149270" y="6786978"/>
                  <a:pt x="10989261" y="6773518"/>
                </a:cubicBezTo>
                <a:cubicBezTo>
                  <a:pt x="10829252" y="6760058"/>
                  <a:pt x="10764191" y="6773744"/>
                  <a:pt x="10671187" y="6773518"/>
                </a:cubicBezTo>
                <a:cubicBezTo>
                  <a:pt x="10578183" y="6773292"/>
                  <a:pt x="10456967" y="6765779"/>
                  <a:pt x="10353112" y="6773518"/>
                </a:cubicBezTo>
                <a:cubicBezTo>
                  <a:pt x="10249257" y="6781257"/>
                  <a:pt x="10134396" y="6761128"/>
                  <a:pt x="10035037" y="6773518"/>
                </a:cubicBezTo>
                <a:cubicBezTo>
                  <a:pt x="9935678" y="6785908"/>
                  <a:pt x="9526824" y="6806041"/>
                  <a:pt x="9094642" y="6773518"/>
                </a:cubicBezTo>
                <a:cubicBezTo>
                  <a:pt x="8662460" y="6740995"/>
                  <a:pt x="8680209" y="6800967"/>
                  <a:pt x="8527639" y="6773518"/>
                </a:cubicBezTo>
                <a:cubicBezTo>
                  <a:pt x="8375069" y="6746069"/>
                  <a:pt x="8196393" y="6788995"/>
                  <a:pt x="7960636" y="6773518"/>
                </a:cubicBezTo>
                <a:cubicBezTo>
                  <a:pt x="7724879" y="6758041"/>
                  <a:pt x="7492681" y="6761142"/>
                  <a:pt x="7269169" y="6773518"/>
                </a:cubicBezTo>
                <a:cubicBezTo>
                  <a:pt x="7045657" y="6785894"/>
                  <a:pt x="6699377" y="6757818"/>
                  <a:pt x="6328774" y="6773518"/>
                </a:cubicBezTo>
                <a:cubicBezTo>
                  <a:pt x="5958171" y="6789218"/>
                  <a:pt x="6068012" y="6791329"/>
                  <a:pt x="5886235" y="6773518"/>
                </a:cubicBezTo>
                <a:cubicBezTo>
                  <a:pt x="5704458" y="6755707"/>
                  <a:pt x="5430516" y="6758534"/>
                  <a:pt x="5070304" y="6773518"/>
                </a:cubicBezTo>
                <a:cubicBezTo>
                  <a:pt x="4710092" y="6788502"/>
                  <a:pt x="4785937" y="6762645"/>
                  <a:pt x="4627765" y="6773518"/>
                </a:cubicBezTo>
                <a:cubicBezTo>
                  <a:pt x="4469593" y="6784391"/>
                  <a:pt x="4376053" y="6774713"/>
                  <a:pt x="4185226" y="6773518"/>
                </a:cubicBezTo>
                <a:cubicBezTo>
                  <a:pt x="3994399" y="6772323"/>
                  <a:pt x="3948393" y="6752665"/>
                  <a:pt x="3742687" y="6773518"/>
                </a:cubicBezTo>
                <a:cubicBezTo>
                  <a:pt x="3536981" y="6794371"/>
                  <a:pt x="3171890" y="6803592"/>
                  <a:pt x="2926756" y="6773518"/>
                </a:cubicBezTo>
                <a:cubicBezTo>
                  <a:pt x="2681622" y="6743444"/>
                  <a:pt x="2267998" y="6768213"/>
                  <a:pt x="1986361" y="6773518"/>
                </a:cubicBezTo>
                <a:cubicBezTo>
                  <a:pt x="1704725" y="6778823"/>
                  <a:pt x="1317745" y="6757969"/>
                  <a:pt x="1128942" y="6773518"/>
                </a:cubicBezTo>
                <a:cubicBezTo>
                  <a:pt x="371931" y="6784605"/>
                  <a:pt x="-108763" y="6301448"/>
                  <a:pt x="0" y="5644576"/>
                </a:cubicBezTo>
                <a:cubicBezTo>
                  <a:pt x="-10047" y="5529041"/>
                  <a:pt x="3703" y="5341392"/>
                  <a:pt x="0" y="5089798"/>
                </a:cubicBezTo>
                <a:cubicBezTo>
                  <a:pt x="-3703" y="4838204"/>
                  <a:pt x="23752" y="4818315"/>
                  <a:pt x="0" y="4580177"/>
                </a:cubicBezTo>
                <a:cubicBezTo>
                  <a:pt x="-23752" y="4342039"/>
                  <a:pt x="25378" y="4085011"/>
                  <a:pt x="0" y="3935086"/>
                </a:cubicBezTo>
                <a:cubicBezTo>
                  <a:pt x="-25378" y="3785161"/>
                  <a:pt x="7148" y="3583832"/>
                  <a:pt x="0" y="3289995"/>
                </a:cubicBezTo>
                <a:cubicBezTo>
                  <a:pt x="-7148" y="2996158"/>
                  <a:pt x="-17572" y="2887321"/>
                  <a:pt x="0" y="2690061"/>
                </a:cubicBezTo>
                <a:cubicBezTo>
                  <a:pt x="17572" y="2492801"/>
                  <a:pt x="12404" y="2168782"/>
                  <a:pt x="0" y="1954658"/>
                </a:cubicBezTo>
                <a:cubicBezTo>
                  <a:pt x="-12404" y="1740534"/>
                  <a:pt x="39394" y="1429641"/>
                  <a:pt x="0" y="1128942"/>
                </a:cubicBezTo>
                <a:close/>
              </a:path>
            </a:pathLst>
          </a:custGeom>
          <a:solidFill>
            <a:schemeClr val="bg1"/>
          </a:solidFill>
          <a:ln w="57150">
            <a:solidFill>
              <a:schemeClr val="accent1"/>
            </a:solidFill>
            <a:prstDash val="dash"/>
            <a:extLst>
              <a:ext uri="{C807C97D-BFC1-408E-A445-0C87EB9F89A2}">
                <ask:lineSketchStyleProps xmlns:ask="http://schemas.microsoft.com/office/drawing/2018/sketchyshapes" xmlns="" sd="410276532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000" dirty="0">
                <a:solidFill>
                  <a:schemeClr val="tx2"/>
                </a:solidFill>
                <a:latin typeface="Calibri" panose="020F0502020204030204" pitchFamily="34" charset="0"/>
                <a:ea typeface="Calibri" panose="020F0502020204030204" pitchFamily="34" charset="0"/>
                <a:cs typeface="Calibri" panose="020F0502020204030204" pitchFamily="34" charset="0"/>
              </a:rPr>
              <a:t>a) Một số từ ngữ, chi tiết: nước da rám đỏ; thân hình rắn chắc, nở nang: cổ mập, vai rộng, ngực nở căng, bụng thon hằn rõ những múi, hai cánh tay gân guốc như hai cái bơi chèo, cặp đùi dế to, chắc nình nịch; cặp mắt to và sáng; miệng tươi, hay cười; cái trán hơi dô ra;...</a:t>
            </a:r>
          </a:p>
        </p:txBody>
      </p:sp>
    </p:spTree>
    <p:extLst>
      <p:ext uri="{BB962C8B-B14F-4D97-AF65-F5344CB8AC3E}">
        <p14:creationId xmlns:p14="http://schemas.microsoft.com/office/powerpoint/2010/main" val="2224948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Rectangle: Rounded Corners 8">
            <a:extLst>
              <a:ext uri="{FF2B5EF4-FFF2-40B4-BE49-F238E27FC236}">
                <a16:creationId xmlns:a16="http://schemas.microsoft.com/office/drawing/2014/main" id="{05C1B3C2-5BEA-E44D-6D7B-0810D0B855EC}"/>
              </a:ext>
            </a:extLst>
          </p:cNvPr>
          <p:cNvSpPr/>
          <p:nvPr/>
        </p:nvSpPr>
        <p:spPr>
          <a:xfrm>
            <a:off x="1909060" y="2179982"/>
            <a:ext cx="14704290" cy="6773518"/>
          </a:xfrm>
          <a:custGeom>
            <a:avLst/>
            <a:gdLst>
              <a:gd name="connsiteX0" fmla="*/ 0 w 14704290"/>
              <a:gd name="connsiteY0" fmla="*/ 1128942 h 6773518"/>
              <a:gd name="connsiteX1" fmla="*/ 1128942 w 14704290"/>
              <a:gd name="connsiteY1" fmla="*/ 0 h 6773518"/>
              <a:gd name="connsiteX2" fmla="*/ 1944873 w 14704290"/>
              <a:gd name="connsiteY2" fmla="*/ 0 h 6773518"/>
              <a:gd name="connsiteX3" fmla="*/ 2636340 w 14704290"/>
              <a:gd name="connsiteY3" fmla="*/ 0 h 6773518"/>
              <a:gd name="connsiteX4" fmla="*/ 3327807 w 14704290"/>
              <a:gd name="connsiteY4" fmla="*/ 0 h 6773518"/>
              <a:gd name="connsiteX5" fmla="*/ 4019274 w 14704290"/>
              <a:gd name="connsiteY5" fmla="*/ 0 h 6773518"/>
              <a:gd name="connsiteX6" fmla="*/ 4710741 w 14704290"/>
              <a:gd name="connsiteY6" fmla="*/ 0 h 6773518"/>
              <a:gd name="connsiteX7" fmla="*/ 5526672 w 14704290"/>
              <a:gd name="connsiteY7" fmla="*/ 0 h 6773518"/>
              <a:gd name="connsiteX8" fmla="*/ 6467067 w 14704290"/>
              <a:gd name="connsiteY8" fmla="*/ 0 h 6773518"/>
              <a:gd name="connsiteX9" fmla="*/ 6785142 w 14704290"/>
              <a:gd name="connsiteY9" fmla="*/ 0 h 6773518"/>
              <a:gd name="connsiteX10" fmla="*/ 7725537 w 14704290"/>
              <a:gd name="connsiteY10" fmla="*/ 0 h 6773518"/>
              <a:gd name="connsiteX11" fmla="*/ 8168076 w 14704290"/>
              <a:gd name="connsiteY11" fmla="*/ 0 h 6773518"/>
              <a:gd name="connsiteX12" fmla="*/ 8610615 w 14704290"/>
              <a:gd name="connsiteY12" fmla="*/ 0 h 6773518"/>
              <a:gd name="connsiteX13" fmla="*/ 9177618 w 14704290"/>
              <a:gd name="connsiteY13" fmla="*/ 0 h 6773518"/>
              <a:gd name="connsiteX14" fmla="*/ 9993549 w 14704290"/>
              <a:gd name="connsiteY14" fmla="*/ 0 h 6773518"/>
              <a:gd name="connsiteX15" fmla="*/ 10560552 w 14704290"/>
              <a:gd name="connsiteY15" fmla="*/ 0 h 6773518"/>
              <a:gd name="connsiteX16" fmla="*/ 11376483 w 14704290"/>
              <a:gd name="connsiteY16" fmla="*/ 0 h 6773518"/>
              <a:gd name="connsiteX17" fmla="*/ 12192414 w 14704290"/>
              <a:gd name="connsiteY17" fmla="*/ 0 h 6773518"/>
              <a:gd name="connsiteX18" fmla="*/ 12634953 w 14704290"/>
              <a:gd name="connsiteY18" fmla="*/ 0 h 6773518"/>
              <a:gd name="connsiteX19" fmla="*/ 13575348 w 14704290"/>
              <a:gd name="connsiteY19" fmla="*/ 0 h 6773518"/>
              <a:gd name="connsiteX20" fmla="*/ 14704290 w 14704290"/>
              <a:gd name="connsiteY20" fmla="*/ 1128942 h 6773518"/>
              <a:gd name="connsiteX21" fmla="*/ 14704290 w 14704290"/>
              <a:gd name="connsiteY21" fmla="*/ 1774033 h 6773518"/>
              <a:gd name="connsiteX22" fmla="*/ 14704290 w 14704290"/>
              <a:gd name="connsiteY22" fmla="*/ 2283654 h 6773518"/>
              <a:gd name="connsiteX23" fmla="*/ 14704290 w 14704290"/>
              <a:gd name="connsiteY23" fmla="*/ 2973901 h 6773518"/>
              <a:gd name="connsiteX24" fmla="*/ 14704290 w 14704290"/>
              <a:gd name="connsiteY24" fmla="*/ 3618992 h 6773518"/>
              <a:gd name="connsiteX25" fmla="*/ 14704290 w 14704290"/>
              <a:gd name="connsiteY25" fmla="*/ 4128613 h 6773518"/>
              <a:gd name="connsiteX26" fmla="*/ 14704290 w 14704290"/>
              <a:gd name="connsiteY26" fmla="*/ 4638235 h 6773518"/>
              <a:gd name="connsiteX27" fmla="*/ 14704290 w 14704290"/>
              <a:gd name="connsiteY27" fmla="*/ 5644576 h 6773518"/>
              <a:gd name="connsiteX28" fmla="*/ 13575348 w 14704290"/>
              <a:gd name="connsiteY28" fmla="*/ 6773518 h 6773518"/>
              <a:gd name="connsiteX29" fmla="*/ 13132809 w 14704290"/>
              <a:gd name="connsiteY29" fmla="*/ 6773518 h 6773518"/>
              <a:gd name="connsiteX30" fmla="*/ 12316878 w 14704290"/>
              <a:gd name="connsiteY30" fmla="*/ 6773518 h 6773518"/>
              <a:gd name="connsiteX31" fmla="*/ 11625411 w 14704290"/>
              <a:gd name="connsiteY31" fmla="*/ 6773518 h 6773518"/>
              <a:gd name="connsiteX32" fmla="*/ 11058408 w 14704290"/>
              <a:gd name="connsiteY32" fmla="*/ 6773518 h 6773518"/>
              <a:gd name="connsiteX33" fmla="*/ 10491405 w 14704290"/>
              <a:gd name="connsiteY33" fmla="*/ 6773518 h 6773518"/>
              <a:gd name="connsiteX34" fmla="*/ 10048866 w 14704290"/>
              <a:gd name="connsiteY34" fmla="*/ 6773518 h 6773518"/>
              <a:gd name="connsiteX35" fmla="*/ 9730791 w 14704290"/>
              <a:gd name="connsiteY35" fmla="*/ 6773518 h 6773518"/>
              <a:gd name="connsiteX36" fmla="*/ 9288253 w 14704290"/>
              <a:gd name="connsiteY36" fmla="*/ 6773518 h 6773518"/>
              <a:gd name="connsiteX37" fmla="*/ 8472322 w 14704290"/>
              <a:gd name="connsiteY37" fmla="*/ 6773518 h 6773518"/>
              <a:gd name="connsiteX38" fmla="*/ 7905319 w 14704290"/>
              <a:gd name="connsiteY38" fmla="*/ 6773518 h 6773518"/>
              <a:gd name="connsiteX39" fmla="*/ 6964923 w 14704290"/>
              <a:gd name="connsiteY39" fmla="*/ 6773518 h 6773518"/>
              <a:gd name="connsiteX40" fmla="*/ 6273456 w 14704290"/>
              <a:gd name="connsiteY40" fmla="*/ 6773518 h 6773518"/>
              <a:gd name="connsiteX41" fmla="*/ 5333061 w 14704290"/>
              <a:gd name="connsiteY41" fmla="*/ 6773518 h 6773518"/>
              <a:gd name="connsiteX42" fmla="*/ 5014987 w 14704290"/>
              <a:gd name="connsiteY42" fmla="*/ 6773518 h 6773518"/>
              <a:gd name="connsiteX43" fmla="*/ 4074591 w 14704290"/>
              <a:gd name="connsiteY43" fmla="*/ 6773518 h 6773518"/>
              <a:gd name="connsiteX44" fmla="*/ 3383124 w 14704290"/>
              <a:gd name="connsiteY44" fmla="*/ 6773518 h 6773518"/>
              <a:gd name="connsiteX45" fmla="*/ 2442729 w 14704290"/>
              <a:gd name="connsiteY45" fmla="*/ 6773518 h 6773518"/>
              <a:gd name="connsiteX46" fmla="*/ 2124654 w 14704290"/>
              <a:gd name="connsiteY46" fmla="*/ 6773518 h 6773518"/>
              <a:gd name="connsiteX47" fmla="*/ 1128942 w 14704290"/>
              <a:gd name="connsiteY47" fmla="*/ 6773518 h 6773518"/>
              <a:gd name="connsiteX48" fmla="*/ 0 w 14704290"/>
              <a:gd name="connsiteY48" fmla="*/ 5644576 h 6773518"/>
              <a:gd name="connsiteX49" fmla="*/ 0 w 14704290"/>
              <a:gd name="connsiteY49" fmla="*/ 4954329 h 6773518"/>
              <a:gd name="connsiteX50" fmla="*/ 0 w 14704290"/>
              <a:gd name="connsiteY50" fmla="*/ 4309239 h 6773518"/>
              <a:gd name="connsiteX51" fmla="*/ 0 w 14704290"/>
              <a:gd name="connsiteY51" fmla="*/ 3618992 h 6773518"/>
              <a:gd name="connsiteX52" fmla="*/ 0 w 14704290"/>
              <a:gd name="connsiteY52" fmla="*/ 3019057 h 6773518"/>
              <a:gd name="connsiteX53" fmla="*/ 0 w 14704290"/>
              <a:gd name="connsiteY53" fmla="*/ 2464279 h 6773518"/>
              <a:gd name="connsiteX54" fmla="*/ 0 w 14704290"/>
              <a:gd name="connsiteY54" fmla="*/ 1909502 h 6773518"/>
              <a:gd name="connsiteX55" fmla="*/ 0 w 14704290"/>
              <a:gd name="connsiteY55" fmla="*/ 1128942 h 677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704290" h="6773518" fill="none" extrusionOk="0">
                <a:moveTo>
                  <a:pt x="0" y="1128942"/>
                </a:moveTo>
                <a:cubicBezTo>
                  <a:pt x="-125630" y="592563"/>
                  <a:pt x="527688" y="56100"/>
                  <a:pt x="1128942" y="0"/>
                </a:cubicBezTo>
                <a:cubicBezTo>
                  <a:pt x="1328843" y="-15038"/>
                  <a:pt x="1714856" y="4291"/>
                  <a:pt x="1944873" y="0"/>
                </a:cubicBezTo>
                <a:cubicBezTo>
                  <a:pt x="2174890" y="-4291"/>
                  <a:pt x="2351903" y="23153"/>
                  <a:pt x="2636340" y="0"/>
                </a:cubicBezTo>
                <a:cubicBezTo>
                  <a:pt x="2920777" y="-23153"/>
                  <a:pt x="3052085" y="-19418"/>
                  <a:pt x="3327807" y="0"/>
                </a:cubicBezTo>
                <a:cubicBezTo>
                  <a:pt x="3603529" y="19418"/>
                  <a:pt x="3837353" y="-14408"/>
                  <a:pt x="4019274" y="0"/>
                </a:cubicBezTo>
                <a:cubicBezTo>
                  <a:pt x="4201195" y="14408"/>
                  <a:pt x="4534030" y="4784"/>
                  <a:pt x="4710741" y="0"/>
                </a:cubicBezTo>
                <a:cubicBezTo>
                  <a:pt x="4887452" y="-4784"/>
                  <a:pt x="5341973" y="-24327"/>
                  <a:pt x="5526672" y="0"/>
                </a:cubicBezTo>
                <a:cubicBezTo>
                  <a:pt x="5711371" y="24327"/>
                  <a:pt x="6127940" y="-12239"/>
                  <a:pt x="6467067" y="0"/>
                </a:cubicBezTo>
                <a:cubicBezTo>
                  <a:pt x="6806194" y="12239"/>
                  <a:pt x="6684133" y="12794"/>
                  <a:pt x="6785142" y="0"/>
                </a:cubicBezTo>
                <a:cubicBezTo>
                  <a:pt x="6886151" y="-12794"/>
                  <a:pt x="7383111" y="-30886"/>
                  <a:pt x="7725537" y="0"/>
                </a:cubicBezTo>
                <a:cubicBezTo>
                  <a:pt x="8067963" y="30886"/>
                  <a:pt x="8025063" y="17604"/>
                  <a:pt x="8168076" y="0"/>
                </a:cubicBezTo>
                <a:cubicBezTo>
                  <a:pt x="8311089" y="-17604"/>
                  <a:pt x="8437987" y="22044"/>
                  <a:pt x="8610615" y="0"/>
                </a:cubicBezTo>
                <a:cubicBezTo>
                  <a:pt x="8783243" y="-22044"/>
                  <a:pt x="9057446" y="19200"/>
                  <a:pt x="9177618" y="0"/>
                </a:cubicBezTo>
                <a:cubicBezTo>
                  <a:pt x="9297790" y="-19200"/>
                  <a:pt x="9635615" y="-22031"/>
                  <a:pt x="9993549" y="0"/>
                </a:cubicBezTo>
                <a:cubicBezTo>
                  <a:pt x="10351483" y="22031"/>
                  <a:pt x="10341779" y="-24856"/>
                  <a:pt x="10560552" y="0"/>
                </a:cubicBezTo>
                <a:cubicBezTo>
                  <a:pt x="10779325" y="24856"/>
                  <a:pt x="10997522" y="-13918"/>
                  <a:pt x="11376483" y="0"/>
                </a:cubicBezTo>
                <a:cubicBezTo>
                  <a:pt x="11755444" y="13918"/>
                  <a:pt x="11898647" y="-8496"/>
                  <a:pt x="12192414" y="0"/>
                </a:cubicBezTo>
                <a:cubicBezTo>
                  <a:pt x="12486181" y="8496"/>
                  <a:pt x="12490445" y="-11540"/>
                  <a:pt x="12634953" y="0"/>
                </a:cubicBezTo>
                <a:cubicBezTo>
                  <a:pt x="12779461" y="11540"/>
                  <a:pt x="13353488" y="6955"/>
                  <a:pt x="13575348" y="0"/>
                </a:cubicBezTo>
                <a:cubicBezTo>
                  <a:pt x="14150604" y="87279"/>
                  <a:pt x="14636314" y="566900"/>
                  <a:pt x="14704290" y="1128942"/>
                </a:cubicBezTo>
                <a:cubicBezTo>
                  <a:pt x="14675658" y="1348234"/>
                  <a:pt x="14700059" y="1514542"/>
                  <a:pt x="14704290" y="1774033"/>
                </a:cubicBezTo>
                <a:cubicBezTo>
                  <a:pt x="14708521" y="2033524"/>
                  <a:pt x="14714235" y="2060677"/>
                  <a:pt x="14704290" y="2283654"/>
                </a:cubicBezTo>
                <a:cubicBezTo>
                  <a:pt x="14694345" y="2506631"/>
                  <a:pt x="14682297" y="2716161"/>
                  <a:pt x="14704290" y="2973901"/>
                </a:cubicBezTo>
                <a:cubicBezTo>
                  <a:pt x="14726283" y="3231641"/>
                  <a:pt x="14728082" y="3480045"/>
                  <a:pt x="14704290" y="3618992"/>
                </a:cubicBezTo>
                <a:cubicBezTo>
                  <a:pt x="14680498" y="3757939"/>
                  <a:pt x="14716758" y="4007208"/>
                  <a:pt x="14704290" y="4128613"/>
                </a:cubicBezTo>
                <a:cubicBezTo>
                  <a:pt x="14691822" y="4250018"/>
                  <a:pt x="14695932" y="4425959"/>
                  <a:pt x="14704290" y="4638235"/>
                </a:cubicBezTo>
                <a:cubicBezTo>
                  <a:pt x="14712648" y="4850511"/>
                  <a:pt x="14741253" y="5355411"/>
                  <a:pt x="14704290" y="5644576"/>
                </a:cubicBezTo>
                <a:cubicBezTo>
                  <a:pt x="14837014" y="6338981"/>
                  <a:pt x="14230205" y="6799193"/>
                  <a:pt x="13575348" y="6773518"/>
                </a:cubicBezTo>
                <a:cubicBezTo>
                  <a:pt x="13412707" y="6758908"/>
                  <a:pt x="13317360" y="6785196"/>
                  <a:pt x="13132809" y="6773518"/>
                </a:cubicBezTo>
                <a:cubicBezTo>
                  <a:pt x="12948258" y="6761840"/>
                  <a:pt x="12646432" y="6738129"/>
                  <a:pt x="12316878" y="6773518"/>
                </a:cubicBezTo>
                <a:cubicBezTo>
                  <a:pt x="11987324" y="6808907"/>
                  <a:pt x="11875308" y="6802996"/>
                  <a:pt x="11625411" y="6773518"/>
                </a:cubicBezTo>
                <a:cubicBezTo>
                  <a:pt x="11375514" y="6744040"/>
                  <a:pt x="11242825" y="6750923"/>
                  <a:pt x="11058408" y="6773518"/>
                </a:cubicBezTo>
                <a:cubicBezTo>
                  <a:pt x="10873991" y="6796113"/>
                  <a:pt x="10652200" y="6762568"/>
                  <a:pt x="10491405" y="6773518"/>
                </a:cubicBezTo>
                <a:cubicBezTo>
                  <a:pt x="10330610" y="6784468"/>
                  <a:pt x="10250211" y="6762634"/>
                  <a:pt x="10048866" y="6773518"/>
                </a:cubicBezTo>
                <a:cubicBezTo>
                  <a:pt x="9847521" y="6784402"/>
                  <a:pt x="9803829" y="6771018"/>
                  <a:pt x="9730791" y="6773518"/>
                </a:cubicBezTo>
                <a:cubicBezTo>
                  <a:pt x="9657753" y="6776018"/>
                  <a:pt x="9382744" y="6769931"/>
                  <a:pt x="9288253" y="6773518"/>
                </a:cubicBezTo>
                <a:cubicBezTo>
                  <a:pt x="9193762" y="6777105"/>
                  <a:pt x="8729671" y="6741651"/>
                  <a:pt x="8472322" y="6773518"/>
                </a:cubicBezTo>
                <a:cubicBezTo>
                  <a:pt x="8214973" y="6805385"/>
                  <a:pt x="8076938" y="6789894"/>
                  <a:pt x="7905319" y="6773518"/>
                </a:cubicBezTo>
                <a:cubicBezTo>
                  <a:pt x="7733700" y="6757142"/>
                  <a:pt x="7207058" y="6762810"/>
                  <a:pt x="6964923" y="6773518"/>
                </a:cubicBezTo>
                <a:cubicBezTo>
                  <a:pt x="6722788" y="6784226"/>
                  <a:pt x="6543735" y="6775092"/>
                  <a:pt x="6273456" y="6773518"/>
                </a:cubicBezTo>
                <a:cubicBezTo>
                  <a:pt x="6003177" y="6771944"/>
                  <a:pt x="5635023" y="6735034"/>
                  <a:pt x="5333061" y="6773518"/>
                </a:cubicBezTo>
                <a:cubicBezTo>
                  <a:pt x="5031099" y="6812002"/>
                  <a:pt x="5146656" y="6768634"/>
                  <a:pt x="5014987" y="6773518"/>
                </a:cubicBezTo>
                <a:cubicBezTo>
                  <a:pt x="4883318" y="6778402"/>
                  <a:pt x="4420462" y="6730889"/>
                  <a:pt x="4074591" y="6773518"/>
                </a:cubicBezTo>
                <a:cubicBezTo>
                  <a:pt x="3728720" y="6816147"/>
                  <a:pt x="3566294" y="6751856"/>
                  <a:pt x="3383124" y="6773518"/>
                </a:cubicBezTo>
                <a:cubicBezTo>
                  <a:pt x="3199954" y="6795180"/>
                  <a:pt x="2789564" y="6815117"/>
                  <a:pt x="2442729" y="6773518"/>
                </a:cubicBezTo>
                <a:cubicBezTo>
                  <a:pt x="2095894" y="6731919"/>
                  <a:pt x="2277504" y="6763206"/>
                  <a:pt x="2124654" y="6773518"/>
                </a:cubicBezTo>
                <a:cubicBezTo>
                  <a:pt x="1971805" y="6783830"/>
                  <a:pt x="1391129" y="6784546"/>
                  <a:pt x="1128942" y="6773518"/>
                </a:cubicBezTo>
                <a:cubicBezTo>
                  <a:pt x="601509" y="6788535"/>
                  <a:pt x="13906" y="6136399"/>
                  <a:pt x="0" y="5644576"/>
                </a:cubicBezTo>
                <a:cubicBezTo>
                  <a:pt x="3175" y="5476962"/>
                  <a:pt x="-19773" y="5188163"/>
                  <a:pt x="0" y="4954329"/>
                </a:cubicBezTo>
                <a:cubicBezTo>
                  <a:pt x="19773" y="4720495"/>
                  <a:pt x="29523" y="4580664"/>
                  <a:pt x="0" y="4309239"/>
                </a:cubicBezTo>
                <a:cubicBezTo>
                  <a:pt x="-29523" y="4037814"/>
                  <a:pt x="34365" y="3759197"/>
                  <a:pt x="0" y="3618992"/>
                </a:cubicBezTo>
                <a:cubicBezTo>
                  <a:pt x="-34365" y="3478787"/>
                  <a:pt x="-25942" y="3307889"/>
                  <a:pt x="0" y="3019057"/>
                </a:cubicBezTo>
                <a:cubicBezTo>
                  <a:pt x="25942" y="2730225"/>
                  <a:pt x="4556" y="2670504"/>
                  <a:pt x="0" y="2464279"/>
                </a:cubicBezTo>
                <a:cubicBezTo>
                  <a:pt x="-4556" y="2258054"/>
                  <a:pt x="4931" y="2167040"/>
                  <a:pt x="0" y="1909502"/>
                </a:cubicBezTo>
                <a:cubicBezTo>
                  <a:pt x="-4931" y="1651964"/>
                  <a:pt x="12361" y="1491159"/>
                  <a:pt x="0" y="1128942"/>
                </a:cubicBezTo>
                <a:close/>
              </a:path>
              <a:path w="14704290" h="6773518" stroke="0" extrusionOk="0">
                <a:moveTo>
                  <a:pt x="0" y="1128942"/>
                </a:moveTo>
                <a:cubicBezTo>
                  <a:pt x="10224" y="540763"/>
                  <a:pt x="589118" y="-70232"/>
                  <a:pt x="1128942" y="0"/>
                </a:cubicBezTo>
                <a:cubicBezTo>
                  <a:pt x="1526053" y="-36267"/>
                  <a:pt x="1743679" y="-20464"/>
                  <a:pt x="1944873" y="0"/>
                </a:cubicBezTo>
                <a:cubicBezTo>
                  <a:pt x="2146067" y="20464"/>
                  <a:pt x="2478986" y="-33729"/>
                  <a:pt x="2760804" y="0"/>
                </a:cubicBezTo>
                <a:cubicBezTo>
                  <a:pt x="3042622" y="33729"/>
                  <a:pt x="2940687" y="-7658"/>
                  <a:pt x="3078879" y="0"/>
                </a:cubicBezTo>
                <a:cubicBezTo>
                  <a:pt x="3217072" y="7658"/>
                  <a:pt x="3242744" y="-12386"/>
                  <a:pt x="3396954" y="0"/>
                </a:cubicBezTo>
                <a:cubicBezTo>
                  <a:pt x="3551164" y="12386"/>
                  <a:pt x="3624529" y="-8235"/>
                  <a:pt x="3715029" y="0"/>
                </a:cubicBezTo>
                <a:cubicBezTo>
                  <a:pt x="3805529" y="8235"/>
                  <a:pt x="4073971" y="2031"/>
                  <a:pt x="4282032" y="0"/>
                </a:cubicBezTo>
                <a:cubicBezTo>
                  <a:pt x="4490093" y="-2031"/>
                  <a:pt x="4868724" y="-22392"/>
                  <a:pt x="5097963" y="0"/>
                </a:cubicBezTo>
                <a:cubicBezTo>
                  <a:pt x="5327202" y="22392"/>
                  <a:pt x="5328294" y="18010"/>
                  <a:pt x="5540501" y="0"/>
                </a:cubicBezTo>
                <a:cubicBezTo>
                  <a:pt x="5752708" y="-18010"/>
                  <a:pt x="5959857" y="30530"/>
                  <a:pt x="6356433" y="0"/>
                </a:cubicBezTo>
                <a:cubicBezTo>
                  <a:pt x="6753009" y="-30530"/>
                  <a:pt x="6667660" y="12084"/>
                  <a:pt x="6798971" y="0"/>
                </a:cubicBezTo>
                <a:cubicBezTo>
                  <a:pt x="6930282" y="-12084"/>
                  <a:pt x="7033652" y="-527"/>
                  <a:pt x="7117046" y="0"/>
                </a:cubicBezTo>
                <a:cubicBezTo>
                  <a:pt x="7200440" y="527"/>
                  <a:pt x="7576257" y="31699"/>
                  <a:pt x="7932977" y="0"/>
                </a:cubicBezTo>
                <a:cubicBezTo>
                  <a:pt x="8289697" y="-31699"/>
                  <a:pt x="8162613" y="9298"/>
                  <a:pt x="8375516" y="0"/>
                </a:cubicBezTo>
                <a:cubicBezTo>
                  <a:pt x="8588419" y="-9298"/>
                  <a:pt x="8783851" y="-11942"/>
                  <a:pt x="9066983" y="0"/>
                </a:cubicBezTo>
                <a:cubicBezTo>
                  <a:pt x="9350115" y="11942"/>
                  <a:pt x="9407997" y="2652"/>
                  <a:pt x="9633986" y="0"/>
                </a:cubicBezTo>
                <a:cubicBezTo>
                  <a:pt x="9859975" y="-2652"/>
                  <a:pt x="9916148" y="13630"/>
                  <a:pt x="10076525" y="0"/>
                </a:cubicBezTo>
                <a:cubicBezTo>
                  <a:pt x="10236902" y="-13630"/>
                  <a:pt x="10650539" y="31591"/>
                  <a:pt x="11016920" y="0"/>
                </a:cubicBezTo>
                <a:cubicBezTo>
                  <a:pt x="11383301" y="-31591"/>
                  <a:pt x="11239035" y="-3216"/>
                  <a:pt x="11334995" y="0"/>
                </a:cubicBezTo>
                <a:cubicBezTo>
                  <a:pt x="11430955" y="3216"/>
                  <a:pt x="12074268" y="31153"/>
                  <a:pt x="12275390" y="0"/>
                </a:cubicBezTo>
                <a:cubicBezTo>
                  <a:pt x="12476513" y="-31153"/>
                  <a:pt x="12699176" y="12384"/>
                  <a:pt x="12842393" y="0"/>
                </a:cubicBezTo>
                <a:cubicBezTo>
                  <a:pt x="12985610" y="-12384"/>
                  <a:pt x="13395744" y="13757"/>
                  <a:pt x="13575348" y="0"/>
                </a:cubicBezTo>
                <a:cubicBezTo>
                  <a:pt x="14288366" y="-95376"/>
                  <a:pt x="14749171" y="450229"/>
                  <a:pt x="14704290" y="1128942"/>
                </a:cubicBezTo>
                <a:cubicBezTo>
                  <a:pt x="14687149" y="1447139"/>
                  <a:pt x="14726726" y="1490730"/>
                  <a:pt x="14704290" y="1774033"/>
                </a:cubicBezTo>
                <a:cubicBezTo>
                  <a:pt x="14681854" y="2057336"/>
                  <a:pt x="14719840" y="2065234"/>
                  <a:pt x="14704290" y="2328810"/>
                </a:cubicBezTo>
                <a:cubicBezTo>
                  <a:pt x="14688740" y="2592386"/>
                  <a:pt x="14689278" y="2717683"/>
                  <a:pt x="14704290" y="2973901"/>
                </a:cubicBezTo>
                <a:cubicBezTo>
                  <a:pt x="14719302" y="3230119"/>
                  <a:pt x="14710019" y="3263513"/>
                  <a:pt x="14704290" y="3483523"/>
                </a:cubicBezTo>
                <a:cubicBezTo>
                  <a:pt x="14698561" y="3703533"/>
                  <a:pt x="14681293" y="3869710"/>
                  <a:pt x="14704290" y="4173769"/>
                </a:cubicBezTo>
                <a:cubicBezTo>
                  <a:pt x="14727287" y="4477828"/>
                  <a:pt x="14691183" y="4520910"/>
                  <a:pt x="14704290" y="4728547"/>
                </a:cubicBezTo>
                <a:cubicBezTo>
                  <a:pt x="14717397" y="4936184"/>
                  <a:pt x="14702849" y="5444339"/>
                  <a:pt x="14704290" y="5644576"/>
                </a:cubicBezTo>
                <a:cubicBezTo>
                  <a:pt x="14617928" y="6281951"/>
                  <a:pt x="14110586" y="6891141"/>
                  <a:pt x="13575348" y="6773518"/>
                </a:cubicBezTo>
                <a:cubicBezTo>
                  <a:pt x="13321672" y="6782630"/>
                  <a:pt x="13192995" y="6749207"/>
                  <a:pt x="13008345" y="6773518"/>
                </a:cubicBezTo>
                <a:cubicBezTo>
                  <a:pt x="12823695" y="6797829"/>
                  <a:pt x="12776476" y="6757176"/>
                  <a:pt x="12565806" y="6773518"/>
                </a:cubicBezTo>
                <a:cubicBezTo>
                  <a:pt x="12355136" y="6789860"/>
                  <a:pt x="12390587" y="6770913"/>
                  <a:pt x="12247731" y="6773518"/>
                </a:cubicBezTo>
                <a:cubicBezTo>
                  <a:pt x="12104876" y="6776123"/>
                  <a:pt x="11887767" y="6773181"/>
                  <a:pt x="11556264" y="6773518"/>
                </a:cubicBezTo>
                <a:cubicBezTo>
                  <a:pt x="11224761" y="6773855"/>
                  <a:pt x="11149270" y="6786978"/>
                  <a:pt x="10989261" y="6773518"/>
                </a:cubicBezTo>
                <a:cubicBezTo>
                  <a:pt x="10829252" y="6760058"/>
                  <a:pt x="10764191" y="6773744"/>
                  <a:pt x="10671187" y="6773518"/>
                </a:cubicBezTo>
                <a:cubicBezTo>
                  <a:pt x="10578183" y="6773292"/>
                  <a:pt x="10456967" y="6765779"/>
                  <a:pt x="10353112" y="6773518"/>
                </a:cubicBezTo>
                <a:cubicBezTo>
                  <a:pt x="10249257" y="6781257"/>
                  <a:pt x="10134396" y="6761128"/>
                  <a:pt x="10035037" y="6773518"/>
                </a:cubicBezTo>
                <a:cubicBezTo>
                  <a:pt x="9935678" y="6785908"/>
                  <a:pt x="9526824" y="6806041"/>
                  <a:pt x="9094642" y="6773518"/>
                </a:cubicBezTo>
                <a:cubicBezTo>
                  <a:pt x="8662460" y="6740995"/>
                  <a:pt x="8680209" y="6800967"/>
                  <a:pt x="8527639" y="6773518"/>
                </a:cubicBezTo>
                <a:cubicBezTo>
                  <a:pt x="8375069" y="6746069"/>
                  <a:pt x="8196393" y="6788995"/>
                  <a:pt x="7960636" y="6773518"/>
                </a:cubicBezTo>
                <a:cubicBezTo>
                  <a:pt x="7724879" y="6758041"/>
                  <a:pt x="7492681" y="6761142"/>
                  <a:pt x="7269169" y="6773518"/>
                </a:cubicBezTo>
                <a:cubicBezTo>
                  <a:pt x="7045657" y="6785894"/>
                  <a:pt x="6699377" y="6757818"/>
                  <a:pt x="6328774" y="6773518"/>
                </a:cubicBezTo>
                <a:cubicBezTo>
                  <a:pt x="5958171" y="6789218"/>
                  <a:pt x="6068012" y="6791329"/>
                  <a:pt x="5886235" y="6773518"/>
                </a:cubicBezTo>
                <a:cubicBezTo>
                  <a:pt x="5704458" y="6755707"/>
                  <a:pt x="5430516" y="6758534"/>
                  <a:pt x="5070304" y="6773518"/>
                </a:cubicBezTo>
                <a:cubicBezTo>
                  <a:pt x="4710092" y="6788502"/>
                  <a:pt x="4785937" y="6762645"/>
                  <a:pt x="4627765" y="6773518"/>
                </a:cubicBezTo>
                <a:cubicBezTo>
                  <a:pt x="4469593" y="6784391"/>
                  <a:pt x="4376053" y="6774713"/>
                  <a:pt x="4185226" y="6773518"/>
                </a:cubicBezTo>
                <a:cubicBezTo>
                  <a:pt x="3994399" y="6772323"/>
                  <a:pt x="3948393" y="6752665"/>
                  <a:pt x="3742687" y="6773518"/>
                </a:cubicBezTo>
                <a:cubicBezTo>
                  <a:pt x="3536981" y="6794371"/>
                  <a:pt x="3171890" y="6803592"/>
                  <a:pt x="2926756" y="6773518"/>
                </a:cubicBezTo>
                <a:cubicBezTo>
                  <a:pt x="2681622" y="6743444"/>
                  <a:pt x="2267998" y="6768213"/>
                  <a:pt x="1986361" y="6773518"/>
                </a:cubicBezTo>
                <a:cubicBezTo>
                  <a:pt x="1704725" y="6778823"/>
                  <a:pt x="1317745" y="6757969"/>
                  <a:pt x="1128942" y="6773518"/>
                </a:cubicBezTo>
                <a:cubicBezTo>
                  <a:pt x="371931" y="6784605"/>
                  <a:pt x="-108763" y="6301448"/>
                  <a:pt x="0" y="5644576"/>
                </a:cubicBezTo>
                <a:cubicBezTo>
                  <a:pt x="-10047" y="5529041"/>
                  <a:pt x="3703" y="5341392"/>
                  <a:pt x="0" y="5089798"/>
                </a:cubicBezTo>
                <a:cubicBezTo>
                  <a:pt x="-3703" y="4838204"/>
                  <a:pt x="23752" y="4818315"/>
                  <a:pt x="0" y="4580177"/>
                </a:cubicBezTo>
                <a:cubicBezTo>
                  <a:pt x="-23752" y="4342039"/>
                  <a:pt x="25378" y="4085011"/>
                  <a:pt x="0" y="3935086"/>
                </a:cubicBezTo>
                <a:cubicBezTo>
                  <a:pt x="-25378" y="3785161"/>
                  <a:pt x="7148" y="3583832"/>
                  <a:pt x="0" y="3289995"/>
                </a:cubicBezTo>
                <a:cubicBezTo>
                  <a:pt x="-7148" y="2996158"/>
                  <a:pt x="-17572" y="2887321"/>
                  <a:pt x="0" y="2690061"/>
                </a:cubicBezTo>
                <a:cubicBezTo>
                  <a:pt x="17572" y="2492801"/>
                  <a:pt x="12404" y="2168782"/>
                  <a:pt x="0" y="1954658"/>
                </a:cubicBezTo>
                <a:cubicBezTo>
                  <a:pt x="-12404" y="1740534"/>
                  <a:pt x="39394" y="1429641"/>
                  <a:pt x="0" y="1128942"/>
                </a:cubicBezTo>
                <a:close/>
              </a:path>
            </a:pathLst>
          </a:custGeom>
          <a:solidFill>
            <a:schemeClr val="bg1"/>
          </a:solidFill>
          <a:ln w="57150">
            <a:solidFill>
              <a:schemeClr val="accent1"/>
            </a:solidFill>
            <a:prstDash val="dash"/>
            <a:extLst>
              <a:ext uri="{C807C97D-BFC1-408E-A445-0C87EB9F89A2}">
                <ask:lineSketchStyleProps xmlns:ask="http://schemas.microsoft.com/office/drawing/2018/sketchyshapes" xmlns="" sd="410276532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000" dirty="0">
                <a:solidFill>
                  <a:schemeClr val="tx2"/>
                </a:solidFill>
                <a:latin typeface="Calibri" panose="020F0502020204030204" pitchFamily="34" charset="0"/>
                <a:ea typeface="Calibri" panose="020F0502020204030204" pitchFamily="34" charset="0"/>
                <a:cs typeface="Calibri" panose="020F0502020204030204" pitchFamily="34" charset="0"/>
              </a:rPr>
              <a:t>b) Một số từ ngữ, chi tiết: thân hình nở nang, cân đối; hai cánh tay béo lẳn và chắc nịch, hai vai tròn và cái cổ cao; tóc đỏ quạch; đôi lông mày </a:t>
            </a:r>
            <a:r>
              <a:rPr lang="vi-VN" sz="6000" dirty="0" err="1">
                <a:solidFill>
                  <a:schemeClr val="tx2"/>
                </a:solidFill>
                <a:latin typeface="Calibri" panose="020F0502020204030204" pitchFamily="34" charset="0"/>
                <a:ea typeface="Calibri" panose="020F0502020204030204" pitchFamily="34" charset="0"/>
                <a:cs typeface="Calibri" panose="020F0502020204030204" pitchFamily="34" charset="0"/>
              </a:rPr>
              <a:t>loà</a:t>
            </a:r>
            <a:r>
              <a:rPr lang="vi-VN" sz="60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vi-VN" sz="6000" dirty="0" err="1">
                <a:solidFill>
                  <a:schemeClr val="tx2"/>
                </a:solidFill>
                <a:latin typeface="Calibri" panose="020F0502020204030204" pitchFamily="34" charset="0"/>
                <a:ea typeface="Calibri" panose="020F0502020204030204" pitchFamily="34" charset="0"/>
                <a:cs typeface="Calibri" panose="020F0502020204030204" pitchFamily="34" charset="0"/>
              </a:rPr>
              <a:t>xoà</a:t>
            </a:r>
            <a:r>
              <a:rPr lang="vi-VN" sz="6000" dirty="0">
                <a:solidFill>
                  <a:schemeClr val="tx2"/>
                </a:solidFill>
                <a:latin typeface="Calibri" panose="020F0502020204030204" pitchFamily="34" charset="0"/>
                <a:ea typeface="Calibri" panose="020F0502020204030204" pitchFamily="34" charset="0"/>
                <a:cs typeface="Calibri" panose="020F0502020204030204" pitchFamily="34" charset="0"/>
              </a:rPr>
              <a:t> tự nhiên làm cho đôi mắt sắc sảo dịu dàng đi;...</a:t>
            </a:r>
          </a:p>
        </p:txBody>
      </p:sp>
    </p:spTree>
    <p:extLst>
      <p:ext uri="{BB962C8B-B14F-4D97-AF65-F5344CB8AC3E}">
        <p14:creationId xmlns:p14="http://schemas.microsoft.com/office/powerpoint/2010/main" val="490253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49CEF"/>
        </a:solidFill>
        <a:effectLst/>
      </p:bgPr>
    </p:bg>
    <p:spTree>
      <p:nvGrpSpPr>
        <p:cNvPr id="1" name=""/>
        <p:cNvGrpSpPr/>
        <p:nvPr/>
      </p:nvGrpSpPr>
      <p:grpSpPr>
        <a:xfrm>
          <a:off x="0" y="0"/>
          <a:ext cx="0" cy="0"/>
          <a:chOff x="0" y="0"/>
          <a:chExt cx="0" cy="0"/>
        </a:xfrm>
      </p:grpSpPr>
      <p:sp>
        <p:nvSpPr>
          <p:cNvPr id="2" name="Freeform 2"/>
          <p:cNvSpPr/>
          <p:nvPr/>
        </p:nvSpPr>
        <p:spPr>
          <a:xfrm>
            <a:off x="14177219" y="5754914"/>
            <a:ext cx="5827028" cy="5827028"/>
          </a:xfrm>
          <a:custGeom>
            <a:avLst/>
            <a:gdLst/>
            <a:ahLst/>
            <a:cxnLst/>
            <a:rect l="l" t="t" r="r" b="b"/>
            <a:pathLst>
              <a:path w="5827028" h="5827028">
                <a:moveTo>
                  <a:pt x="0" y="0"/>
                </a:moveTo>
                <a:lnTo>
                  <a:pt x="5827028" y="0"/>
                </a:lnTo>
                <a:lnTo>
                  <a:pt x="5827028" y="5827029"/>
                </a:lnTo>
                <a:lnTo>
                  <a:pt x="0" y="5827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6727616">
            <a:off x="-2104433" y="-2342255"/>
            <a:ext cx="6266267" cy="6266267"/>
          </a:xfrm>
          <a:custGeom>
            <a:avLst/>
            <a:gdLst/>
            <a:ahLst/>
            <a:cxnLst/>
            <a:rect l="l" t="t" r="r" b="b"/>
            <a:pathLst>
              <a:path w="6266267" h="6266267">
                <a:moveTo>
                  <a:pt x="0" y="0"/>
                </a:moveTo>
                <a:lnTo>
                  <a:pt x="6266266" y="0"/>
                </a:lnTo>
                <a:lnTo>
                  <a:pt x="6266266" y="6266266"/>
                </a:lnTo>
                <a:lnTo>
                  <a:pt x="0" y="6266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flipH="1">
            <a:off x="-1070073" y="5400660"/>
            <a:ext cx="6181282" cy="6181282"/>
          </a:xfrm>
          <a:custGeom>
            <a:avLst/>
            <a:gdLst/>
            <a:ahLst/>
            <a:cxnLst/>
            <a:rect l="l" t="t" r="r" b="b"/>
            <a:pathLst>
              <a:path w="6181282" h="6181282">
                <a:moveTo>
                  <a:pt x="6181282" y="0"/>
                </a:moveTo>
                <a:lnTo>
                  <a:pt x="0" y="0"/>
                </a:lnTo>
                <a:lnTo>
                  <a:pt x="0" y="6181283"/>
                </a:lnTo>
                <a:lnTo>
                  <a:pt x="6181282" y="6181283"/>
                </a:lnTo>
                <a:lnTo>
                  <a:pt x="618128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1483982" flipV="1">
            <a:off x="14643654" y="-761634"/>
            <a:ext cx="4894159" cy="4894159"/>
          </a:xfrm>
          <a:custGeom>
            <a:avLst/>
            <a:gdLst/>
            <a:ahLst/>
            <a:cxnLst/>
            <a:rect l="l" t="t" r="r" b="b"/>
            <a:pathLst>
              <a:path w="4894159" h="4894159">
                <a:moveTo>
                  <a:pt x="0" y="4894160"/>
                </a:moveTo>
                <a:lnTo>
                  <a:pt x="4894159" y="4894160"/>
                </a:lnTo>
                <a:lnTo>
                  <a:pt x="4894159" y="0"/>
                </a:lnTo>
                <a:lnTo>
                  <a:pt x="0" y="0"/>
                </a:lnTo>
                <a:lnTo>
                  <a:pt x="0" y="489416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86655" y="-430697"/>
            <a:ext cx="15514689" cy="10608169"/>
          </a:xfrm>
          <a:custGeom>
            <a:avLst/>
            <a:gdLst/>
            <a:ahLst/>
            <a:cxnLst/>
            <a:rect l="l" t="t" r="r" b="b"/>
            <a:pathLst>
              <a:path w="15514689" h="10608169">
                <a:moveTo>
                  <a:pt x="0" y="0"/>
                </a:moveTo>
                <a:lnTo>
                  <a:pt x="15514690" y="0"/>
                </a:lnTo>
                <a:lnTo>
                  <a:pt x="15514690" y="10608168"/>
                </a:lnTo>
                <a:lnTo>
                  <a:pt x="0" y="106081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rot="3610285">
            <a:off x="12937330" y="5330759"/>
            <a:ext cx="6996067" cy="6996067"/>
          </a:xfrm>
          <a:custGeom>
            <a:avLst/>
            <a:gdLst/>
            <a:ahLst/>
            <a:cxnLst/>
            <a:rect l="l" t="t" r="r" b="b"/>
            <a:pathLst>
              <a:path w="6996067" h="6996067">
                <a:moveTo>
                  <a:pt x="0" y="0"/>
                </a:moveTo>
                <a:lnTo>
                  <a:pt x="6996067" y="0"/>
                </a:lnTo>
                <a:lnTo>
                  <a:pt x="6996067" y="6996067"/>
                </a:lnTo>
                <a:lnTo>
                  <a:pt x="0" y="69960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622628" y="-827856"/>
            <a:ext cx="6228516" cy="6228516"/>
          </a:xfrm>
          <a:custGeom>
            <a:avLst/>
            <a:gdLst/>
            <a:ahLst/>
            <a:cxnLst/>
            <a:rect l="l" t="t" r="r" b="b"/>
            <a:pathLst>
              <a:path w="6228516" h="6228516">
                <a:moveTo>
                  <a:pt x="0" y="0"/>
                </a:moveTo>
                <a:lnTo>
                  <a:pt x="6228516" y="0"/>
                </a:lnTo>
                <a:lnTo>
                  <a:pt x="6228516" y="6228516"/>
                </a:lnTo>
                <a:lnTo>
                  <a:pt x="0" y="62285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flipH="1">
            <a:off x="14343345" y="7390827"/>
            <a:ext cx="3110200" cy="3110200"/>
          </a:xfrm>
          <a:custGeom>
            <a:avLst/>
            <a:gdLst/>
            <a:ahLst/>
            <a:cxnLst/>
            <a:rect l="l" t="t" r="r" b="b"/>
            <a:pathLst>
              <a:path w="3110200" h="3110200">
                <a:moveTo>
                  <a:pt x="3110200" y="0"/>
                </a:moveTo>
                <a:lnTo>
                  <a:pt x="0" y="0"/>
                </a:lnTo>
                <a:lnTo>
                  <a:pt x="0" y="3110201"/>
                </a:lnTo>
                <a:lnTo>
                  <a:pt x="3110200" y="3110201"/>
                </a:lnTo>
                <a:lnTo>
                  <a:pt x="311020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14177219" y="286897"/>
            <a:ext cx="3442452" cy="2370959"/>
          </a:xfrm>
          <a:custGeom>
            <a:avLst/>
            <a:gdLst/>
            <a:ahLst/>
            <a:cxnLst/>
            <a:rect l="l" t="t" r="r" b="b"/>
            <a:pathLst>
              <a:path w="3442452" h="2370959">
                <a:moveTo>
                  <a:pt x="0" y="0"/>
                </a:moveTo>
                <a:lnTo>
                  <a:pt x="3442452" y="0"/>
                </a:lnTo>
                <a:lnTo>
                  <a:pt x="3442452" y="2370959"/>
                </a:lnTo>
                <a:lnTo>
                  <a:pt x="0" y="2370959"/>
                </a:lnTo>
                <a:lnTo>
                  <a:pt x="0" y="0"/>
                </a:lnTo>
                <a:close/>
              </a:path>
            </a:pathLst>
          </a:custGeom>
          <a:blipFill>
            <a:blip r:embed="rId17"/>
            <a:stretch>
              <a:fillRect t="-21756" b="-234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788854">
            <a:off x="542194" y="343583"/>
            <a:ext cx="3317808" cy="2575190"/>
          </a:xfrm>
          <a:custGeom>
            <a:avLst/>
            <a:gdLst/>
            <a:ahLst/>
            <a:cxnLst/>
            <a:rect l="l" t="t" r="r" b="b"/>
            <a:pathLst>
              <a:path w="3317808" h="2575190">
                <a:moveTo>
                  <a:pt x="0" y="0"/>
                </a:moveTo>
                <a:lnTo>
                  <a:pt x="3317807" y="0"/>
                </a:lnTo>
                <a:lnTo>
                  <a:pt x="3317807" y="2575190"/>
                </a:lnTo>
                <a:lnTo>
                  <a:pt x="0" y="2575190"/>
                </a:lnTo>
                <a:lnTo>
                  <a:pt x="0" y="0"/>
                </a:lnTo>
                <a:close/>
              </a:path>
            </a:pathLst>
          </a:custGeom>
          <a:blipFill>
            <a:blip r:embed="rId18"/>
            <a:stretch>
              <a:fillRect t="-14942" b="-138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622628" y="4500223"/>
            <a:ext cx="7187424" cy="6172200"/>
          </a:xfrm>
          <a:custGeom>
            <a:avLst/>
            <a:gdLst/>
            <a:ahLst/>
            <a:cxnLst/>
            <a:rect l="l" t="t" r="r" b="b"/>
            <a:pathLst>
              <a:path w="7187424" h="6172200">
                <a:moveTo>
                  <a:pt x="0" y="0"/>
                </a:moveTo>
                <a:lnTo>
                  <a:pt x="7187424" y="0"/>
                </a:lnTo>
                <a:lnTo>
                  <a:pt x="7187424" y="6172200"/>
                </a:lnTo>
                <a:lnTo>
                  <a:pt x="0" y="61722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1F6525D5-FABA-70A6-D31E-5069A20741F5}"/>
              </a:ext>
            </a:extLst>
          </p:cNvPr>
          <p:cNvSpPr txBox="1"/>
          <p:nvPr/>
        </p:nvSpPr>
        <p:spPr>
          <a:xfrm>
            <a:off x="3761215" y="1926903"/>
            <a:ext cx="12137230" cy="690188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strike="noStrike" kern="0" cap="none" spc="0" normalizeH="0" baseline="0" noProof="0" dirty="0">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Hoạt động 2: </a:t>
            </a:r>
            <a:endParaRPr kumimoji="0" lang="en-GB" sz="6000" b="1" i="0" strike="noStrike" kern="0" cap="none" spc="0" normalizeH="0" baseline="0" noProof="0" dirty="0">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strike="noStrike" kern="0" cap="none" spc="0" normalizeH="0" baseline="0" noProof="0" dirty="0">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Dựa theo dàn ý đã lập ở Bài 3 (trang 38), viết đoạn văn tả ngoại hình của một người bạn mà em quý mến </a:t>
            </a:r>
            <a:endParaRPr kumimoji="0" lang="vi-VN" sz="6000" b="0" i="0" strike="noStrike" kern="1200" cap="none" spc="0" normalizeH="0" baseline="0" noProof="0" dirty="0">
              <a:ln>
                <a:noFill/>
              </a:ln>
              <a:solidFill>
                <a:prstClr val="white"/>
              </a:solidFill>
              <a:effectLst/>
              <a:uLnTx/>
              <a:uFillTx/>
              <a:latin typeface="Nunito Black" pitchFamily="2" charset="-93"/>
              <a:ea typeface="+mn-ea"/>
              <a:cs typeface="+mn-cs"/>
            </a:endParaRPr>
          </a:p>
        </p:txBody>
      </p:sp>
    </p:spTree>
    <p:extLst>
      <p:ext uri="{BB962C8B-B14F-4D97-AF65-F5344CB8AC3E}">
        <p14:creationId xmlns:p14="http://schemas.microsoft.com/office/powerpoint/2010/main" val="2461584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05C1B3C2-5BEA-E44D-6D7B-0810D0B855EC}"/>
              </a:ext>
            </a:extLst>
          </p:cNvPr>
          <p:cNvSpPr/>
          <p:nvPr/>
        </p:nvSpPr>
        <p:spPr>
          <a:xfrm>
            <a:off x="2057400" y="2829984"/>
            <a:ext cx="14704290" cy="3457436"/>
          </a:xfrm>
          <a:custGeom>
            <a:avLst/>
            <a:gdLst>
              <a:gd name="connsiteX0" fmla="*/ 0 w 14704290"/>
              <a:gd name="connsiteY0" fmla="*/ 576251 h 3457436"/>
              <a:gd name="connsiteX1" fmla="*/ 576251 w 14704290"/>
              <a:gd name="connsiteY1" fmla="*/ 0 h 3457436"/>
              <a:gd name="connsiteX2" fmla="*/ 982805 w 14704290"/>
              <a:gd name="connsiteY2" fmla="*/ 0 h 3457436"/>
              <a:gd name="connsiteX3" fmla="*/ 1389358 w 14704290"/>
              <a:gd name="connsiteY3" fmla="*/ 0 h 3457436"/>
              <a:gd name="connsiteX4" fmla="*/ 2066948 w 14704290"/>
              <a:gd name="connsiteY4" fmla="*/ 0 h 3457436"/>
              <a:gd name="connsiteX5" fmla="*/ 2744537 w 14704290"/>
              <a:gd name="connsiteY5" fmla="*/ 0 h 3457436"/>
              <a:gd name="connsiteX6" fmla="*/ 3422126 w 14704290"/>
              <a:gd name="connsiteY6" fmla="*/ 0 h 3457436"/>
              <a:gd name="connsiteX7" fmla="*/ 4099716 w 14704290"/>
              <a:gd name="connsiteY7" fmla="*/ 0 h 3457436"/>
              <a:gd name="connsiteX8" fmla="*/ 4912823 w 14704290"/>
              <a:gd name="connsiteY8" fmla="*/ 0 h 3457436"/>
              <a:gd name="connsiteX9" fmla="*/ 5861448 w 14704290"/>
              <a:gd name="connsiteY9" fmla="*/ 0 h 3457436"/>
              <a:gd name="connsiteX10" fmla="*/ 6132484 w 14704290"/>
              <a:gd name="connsiteY10" fmla="*/ 0 h 3457436"/>
              <a:gd name="connsiteX11" fmla="*/ 7081109 w 14704290"/>
              <a:gd name="connsiteY11" fmla="*/ 0 h 3457436"/>
              <a:gd name="connsiteX12" fmla="*/ 7487663 w 14704290"/>
              <a:gd name="connsiteY12" fmla="*/ 0 h 3457436"/>
              <a:gd name="connsiteX13" fmla="*/ 7894217 w 14704290"/>
              <a:gd name="connsiteY13" fmla="*/ 0 h 3457436"/>
              <a:gd name="connsiteX14" fmla="*/ 8436288 w 14704290"/>
              <a:gd name="connsiteY14" fmla="*/ 0 h 3457436"/>
              <a:gd name="connsiteX15" fmla="*/ 9249395 w 14704290"/>
              <a:gd name="connsiteY15" fmla="*/ 0 h 3457436"/>
              <a:gd name="connsiteX16" fmla="*/ 9791467 w 14704290"/>
              <a:gd name="connsiteY16" fmla="*/ 0 h 3457436"/>
              <a:gd name="connsiteX17" fmla="*/ 10604574 w 14704290"/>
              <a:gd name="connsiteY17" fmla="*/ 0 h 3457436"/>
              <a:gd name="connsiteX18" fmla="*/ 11417681 w 14704290"/>
              <a:gd name="connsiteY18" fmla="*/ 0 h 3457436"/>
              <a:gd name="connsiteX19" fmla="*/ 11824235 w 14704290"/>
              <a:gd name="connsiteY19" fmla="*/ 0 h 3457436"/>
              <a:gd name="connsiteX20" fmla="*/ 12637342 w 14704290"/>
              <a:gd name="connsiteY20" fmla="*/ 0 h 3457436"/>
              <a:gd name="connsiteX21" fmla="*/ 12908378 w 14704290"/>
              <a:gd name="connsiteY21" fmla="*/ 0 h 3457436"/>
              <a:gd name="connsiteX22" fmla="*/ 13450450 w 14704290"/>
              <a:gd name="connsiteY22" fmla="*/ 0 h 3457436"/>
              <a:gd name="connsiteX23" fmla="*/ 14128039 w 14704290"/>
              <a:gd name="connsiteY23" fmla="*/ 0 h 3457436"/>
              <a:gd name="connsiteX24" fmla="*/ 14704290 w 14704290"/>
              <a:gd name="connsiteY24" fmla="*/ 576251 h 3457436"/>
              <a:gd name="connsiteX25" fmla="*/ 14704290 w 14704290"/>
              <a:gd name="connsiteY25" fmla="*/ 1175534 h 3457436"/>
              <a:gd name="connsiteX26" fmla="*/ 14704290 w 14704290"/>
              <a:gd name="connsiteY26" fmla="*/ 1682619 h 3457436"/>
              <a:gd name="connsiteX27" fmla="*/ 14704290 w 14704290"/>
              <a:gd name="connsiteY27" fmla="*/ 2189705 h 3457436"/>
              <a:gd name="connsiteX28" fmla="*/ 14704290 w 14704290"/>
              <a:gd name="connsiteY28" fmla="*/ 2881185 h 3457436"/>
              <a:gd name="connsiteX29" fmla="*/ 14128039 w 14704290"/>
              <a:gd name="connsiteY29" fmla="*/ 3457436 h 3457436"/>
              <a:gd name="connsiteX30" fmla="*/ 13721485 w 14704290"/>
              <a:gd name="connsiteY30" fmla="*/ 3457436 h 3457436"/>
              <a:gd name="connsiteX31" fmla="*/ 12908378 w 14704290"/>
              <a:gd name="connsiteY31" fmla="*/ 3457436 h 3457436"/>
              <a:gd name="connsiteX32" fmla="*/ 12230789 w 14704290"/>
              <a:gd name="connsiteY32" fmla="*/ 3457436 h 3457436"/>
              <a:gd name="connsiteX33" fmla="*/ 11688717 w 14704290"/>
              <a:gd name="connsiteY33" fmla="*/ 3457436 h 3457436"/>
              <a:gd name="connsiteX34" fmla="*/ 11146646 w 14704290"/>
              <a:gd name="connsiteY34" fmla="*/ 3457436 h 3457436"/>
              <a:gd name="connsiteX35" fmla="*/ 10740092 w 14704290"/>
              <a:gd name="connsiteY35" fmla="*/ 3457436 h 3457436"/>
              <a:gd name="connsiteX36" fmla="*/ 10469056 w 14704290"/>
              <a:gd name="connsiteY36" fmla="*/ 3457436 h 3457436"/>
              <a:gd name="connsiteX37" fmla="*/ 10062503 w 14704290"/>
              <a:gd name="connsiteY37" fmla="*/ 3457436 h 3457436"/>
              <a:gd name="connsiteX38" fmla="*/ 9249395 w 14704290"/>
              <a:gd name="connsiteY38" fmla="*/ 3457436 h 3457436"/>
              <a:gd name="connsiteX39" fmla="*/ 8707324 w 14704290"/>
              <a:gd name="connsiteY39" fmla="*/ 3457436 h 3457436"/>
              <a:gd name="connsiteX40" fmla="*/ 7758699 w 14704290"/>
              <a:gd name="connsiteY40" fmla="*/ 3457436 h 3457436"/>
              <a:gd name="connsiteX41" fmla="*/ 7081109 w 14704290"/>
              <a:gd name="connsiteY41" fmla="*/ 3457436 h 3457436"/>
              <a:gd name="connsiteX42" fmla="*/ 6132484 w 14704290"/>
              <a:gd name="connsiteY42" fmla="*/ 3457436 h 3457436"/>
              <a:gd name="connsiteX43" fmla="*/ 5861448 w 14704290"/>
              <a:gd name="connsiteY43" fmla="*/ 3457436 h 3457436"/>
              <a:gd name="connsiteX44" fmla="*/ 4912823 w 14704290"/>
              <a:gd name="connsiteY44" fmla="*/ 3457436 h 3457436"/>
              <a:gd name="connsiteX45" fmla="*/ 4235234 w 14704290"/>
              <a:gd name="connsiteY45" fmla="*/ 3457436 h 3457436"/>
              <a:gd name="connsiteX46" fmla="*/ 3286609 w 14704290"/>
              <a:gd name="connsiteY46" fmla="*/ 3457436 h 3457436"/>
              <a:gd name="connsiteX47" fmla="*/ 3015573 w 14704290"/>
              <a:gd name="connsiteY47" fmla="*/ 3457436 h 3457436"/>
              <a:gd name="connsiteX48" fmla="*/ 2066948 w 14704290"/>
              <a:gd name="connsiteY48" fmla="*/ 3457436 h 3457436"/>
              <a:gd name="connsiteX49" fmla="*/ 576251 w 14704290"/>
              <a:gd name="connsiteY49" fmla="*/ 3457436 h 3457436"/>
              <a:gd name="connsiteX50" fmla="*/ 0 w 14704290"/>
              <a:gd name="connsiteY50" fmla="*/ 2881185 h 3457436"/>
              <a:gd name="connsiteX51" fmla="*/ 0 w 14704290"/>
              <a:gd name="connsiteY51" fmla="*/ 2374100 h 3457436"/>
              <a:gd name="connsiteX52" fmla="*/ 0 w 14704290"/>
              <a:gd name="connsiteY52" fmla="*/ 1774817 h 3457436"/>
              <a:gd name="connsiteX53" fmla="*/ 0 w 14704290"/>
              <a:gd name="connsiteY53" fmla="*/ 1221633 h 3457436"/>
              <a:gd name="connsiteX54" fmla="*/ 0 w 14704290"/>
              <a:gd name="connsiteY54" fmla="*/ 576251 h 345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704290" h="3457436" fill="none" extrusionOk="0">
                <a:moveTo>
                  <a:pt x="0" y="576251"/>
                </a:moveTo>
                <a:cubicBezTo>
                  <a:pt x="27168" y="279881"/>
                  <a:pt x="228680" y="-64538"/>
                  <a:pt x="576251" y="0"/>
                </a:cubicBezTo>
                <a:cubicBezTo>
                  <a:pt x="659466" y="-12802"/>
                  <a:pt x="893270" y="-18246"/>
                  <a:pt x="982805" y="0"/>
                </a:cubicBezTo>
                <a:cubicBezTo>
                  <a:pt x="1072340" y="18246"/>
                  <a:pt x="1271948" y="-7042"/>
                  <a:pt x="1389358" y="0"/>
                </a:cubicBezTo>
                <a:cubicBezTo>
                  <a:pt x="1506768" y="7042"/>
                  <a:pt x="1847106" y="25048"/>
                  <a:pt x="2066948" y="0"/>
                </a:cubicBezTo>
                <a:cubicBezTo>
                  <a:pt x="2286790" y="-25048"/>
                  <a:pt x="2581320" y="-1827"/>
                  <a:pt x="2744537" y="0"/>
                </a:cubicBezTo>
                <a:cubicBezTo>
                  <a:pt x="2907754" y="1827"/>
                  <a:pt x="3142107" y="-6124"/>
                  <a:pt x="3422126" y="0"/>
                </a:cubicBezTo>
                <a:cubicBezTo>
                  <a:pt x="3702145" y="6124"/>
                  <a:pt x="3821871" y="10189"/>
                  <a:pt x="4099716" y="0"/>
                </a:cubicBezTo>
                <a:cubicBezTo>
                  <a:pt x="4377561" y="-10189"/>
                  <a:pt x="4546056" y="-21262"/>
                  <a:pt x="4912823" y="0"/>
                </a:cubicBezTo>
                <a:cubicBezTo>
                  <a:pt x="5279590" y="21262"/>
                  <a:pt x="5638889" y="-9830"/>
                  <a:pt x="5861448" y="0"/>
                </a:cubicBezTo>
                <a:cubicBezTo>
                  <a:pt x="6084007" y="9830"/>
                  <a:pt x="6062261" y="-1467"/>
                  <a:pt x="6132484" y="0"/>
                </a:cubicBezTo>
                <a:cubicBezTo>
                  <a:pt x="6202707" y="1467"/>
                  <a:pt x="6666594" y="24807"/>
                  <a:pt x="7081109" y="0"/>
                </a:cubicBezTo>
                <a:cubicBezTo>
                  <a:pt x="7495624" y="-24807"/>
                  <a:pt x="7307260" y="-9348"/>
                  <a:pt x="7487663" y="0"/>
                </a:cubicBezTo>
                <a:cubicBezTo>
                  <a:pt x="7668066" y="9348"/>
                  <a:pt x="7782261" y="-17849"/>
                  <a:pt x="7894217" y="0"/>
                </a:cubicBezTo>
                <a:cubicBezTo>
                  <a:pt x="8006173" y="17849"/>
                  <a:pt x="8214893" y="-3500"/>
                  <a:pt x="8436288" y="0"/>
                </a:cubicBezTo>
                <a:cubicBezTo>
                  <a:pt x="8657683" y="3500"/>
                  <a:pt x="9067637" y="-22234"/>
                  <a:pt x="9249395" y="0"/>
                </a:cubicBezTo>
                <a:cubicBezTo>
                  <a:pt x="9431153" y="22234"/>
                  <a:pt x="9655608" y="-18376"/>
                  <a:pt x="9791467" y="0"/>
                </a:cubicBezTo>
                <a:cubicBezTo>
                  <a:pt x="9927326" y="18376"/>
                  <a:pt x="10310655" y="-1041"/>
                  <a:pt x="10604574" y="0"/>
                </a:cubicBezTo>
                <a:cubicBezTo>
                  <a:pt x="10898493" y="1041"/>
                  <a:pt x="11061059" y="-29314"/>
                  <a:pt x="11417681" y="0"/>
                </a:cubicBezTo>
                <a:cubicBezTo>
                  <a:pt x="11774303" y="29314"/>
                  <a:pt x="11673139" y="14183"/>
                  <a:pt x="11824235" y="0"/>
                </a:cubicBezTo>
                <a:cubicBezTo>
                  <a:pt x="11975331" y="-14183"/>
                  <a:pt x="12458081" y="9575"/>
                  <a:pt x="12637342" y="0"/>
                </a:cubicBezTo>
                <a:cubicBezTo>
                  <a:pt x="12816603" y="-9575"/>
                  <a:pt x="12823677" y="-9824"/>
                  <a:pt x="12908378" y="0"/>
                </a:cubicBezTo>
                <a:cubicBezTo>
                  <a:pt x="12993079" y="9824"/>
                  <a:pt x="13208131" y="-21723"/>
                  <a:pt x="13450450" y="0"/>
                </a:cubicBezTo>
                <a:cubicBezTo>
                  <a:pt x="13692769" y="21723"/>
                  <a:pt x="13921230" y="-6669"/>
                  <a:pt x="14128039" y="0"/>
                </a:cubicBezTo>
                <a:cubicBezTo>
                  <a:pt x="14465542" y="-528"/>
                  <a:pt x="14761810" y="275942"/>
                  <a:pt x="14704290" y="576251"/>
                </a:cubicBezTo>
                <a:cubicBezTo>
                  <a:pt x="14688471" y="870240"/>
                  <a:pt x="14701702" y="890412"/>
                  <a:pt x="14704290" y="1175534"/>
                </a:cubicBezTo>
                <a:cubicBezTo>
                  <a:pt x="14706878" y="1460656"/>
                  <a:pt x="14717937" y="1539214"/>
                  <a:pt x="14704290" y="1682619"/>
                </a:cubicBezTo>
                <a:cubicBezTo>
                  <a:pt x="14690643" y="1826024"/>
                  <a:pt x="14725456" y="1975303"/>
                  <a:pt x="14704290" y="2189705"/>
                </a:cubicBezTo>
                <a:cubicBezTo>
                  <a:pt x="14683124" y="2404107"/>
                  <a:pt x="14725308" y="2693673"/>
                  <a:pt x="14704290" y="2881185"/>
                </a:cubicBezTo>
                <a:cubicBezTo>
                  <a:pt x="14763796" y="3231231"/>
                  <a:pt x="14461156" y="3469604"/>
                  <a:pt x="14128039" y="3457436"/>
                </a:cubicBezTo>
                <a:cubicBezTo>
                  <a:pt x="13942057" y="3459443"/>
                  <a:pt x="13838775" y="3445752"/>
                  <a:pt x="13721485" y="3457436"/>
                </a:cubicBezTo>
                <a:cubicBezTo>
                  <a:pt x="13604195" y="3469120"/>
                  <a:pt x="13180908" y="3471232"/>
                  <a:pt x="12908378" y="3457436"/>
                </a:cubicBezTo>
                <a:cubicBezTo>
                  <a:pt x="12635848" y="3443640"/>
                  <a:pt x="12529824" y="3464372"/>
                  <a:pt x="12230789" y="3457436"/>
                </a:cubicBezTo>
                <a:cubicBezTo>
                  <a:pt x="11931754" y="3450500"/>
                  <a:pt x="11917378" y="3436604"/>
                  <a:pt x="11688717" y="3457436"/>
                </a:cubicBezTo>
                <a:cubicBezTo>
                  <a:pt x="11460056" y="3478268"/>
                  <a:pt x="11415095" y="3479781"/>
                  <a:pt x="11146646" y="3457436"/>
                </a:cubicBezTo>
                <a:cubicBezTo>
                  <a:pt x="10878197" y="3435091"/>
                  <a:pt x="10861026" y="3458014"/>
                  <a:pt x="10740092" y="3457436"/>
                </a:cubicBezTo>
                <a:cubicBezTo>
                  <a:pt x="10619158" y="3456858"/>
                  <a:pt x="10529906" y="3458538"/>
                  <a:pt x="10469056" y="3457436"/>
                </a:cubicBezTo>
                <a:cubicBezTo>
                  <a:pt x="10408206" y="3456334"/>
                  <a:pt x="10195773" y="3468696"/>
                  <a:pt x="10062503" y="3457436"/>
                </a:cubicBezTo>
                <a:cubicBezTo>
                  <a:pt x="9929233" y="3446176"/>
                  <a:pt x="9547032" y="3459638"/>
                  <a:pt x="9249395" y="3457436"/>
                </a:cubicBezTo>
                <a:cubicBezTo>
                  <a:pt x="8951758" y="3455234"/>
                  <a:pt x="8823569" y="3448956"/>
                  <a:pt x="8707324" y="3457436"/>
                </a:cubicBezTo>
                <a:cubicBezTo>
                  <a:pt x="8591079" y="3465916"/>
                  <a:pt x="8184881" y="3479528"/>
                  <a:pt x="7758699" y="3457436"/>
                </a:cubicBezTo>
                <a:cubicBezTo>
                  <a:pt x="7332518" y="3435344"/>
                  <a:pt x="7407667" y="3480505"/>
                  <a:pt x="7081109" y="3457436"/>
                </a:cubicBezTo>
                <a:cubicBezTo>
                  <a:pt x="6754551" y="3434368"/>
                  <a:pt x="6445388" y="3476564"/>
                  <a:pt x="6132484" y="3457436"/>
                </a:cubicBezTo>
                <a:cubicBezTo>
                  <a:pt x="5819580" y="3438308"/>
                  <a:pt x="5917088" y="3455332"/>
                  <a:pt x="5861448" y="3457436"/>
                </a:cubicBezTo>
                <a:cubicBezTo>
                  <a:pt x="5805808" y="3459540"/>
                  <a:pt x="5275314" y="3414730"/>
                  <a:pt x="4912823" y="3457436"/>
                </a:cubicBezTo>
                <a:cubicBezTo>
                  <a:pt x="4550332" y="3500142"/>
                  <a:pt x="4472595" y="3451590"/>
                  <a:pt x="4235234" y="3457436"/>
                </a:cubicBezTo>
                <a:cubicBezTo>
                  <a:pt x="3997873" y="3463282"/>
                  <a:pt x="3739229" y="3420493"/>
                  <a:pt x="3286609" y="3457436"/>
                </a:cubicBezTo>
                <a:cubicBezTo>
                  <a:pt x="2833989" y="3494379"/>
                  <a:pt x="3089154" y="3448922"/>
                  <a:pt x="3015573" y="3457436"/>
                </a:cubicBezTo>
                <a:cubicBezTo>
                  <a:pt x="2941992" y="3465950"/>
                  <a:pt x="2487813" y="3486100"/>
                  <a:pt x="2066948" y="3457436"/>
                </a:cubicBezTo>
                <a:cubicBezTo>
                  <a:pt x="1646083" y="3428772"/>
                  <a:pt x="1275019" y="3515028"/>
                  <a:pt x="576251" y="3457436"/>
                </a:cubicBezTo>
                <a:cubicBezTo>
                  <a:pt x="294292" y="3448903"/>
                  <a:pt x="-37232" y="3147773"/>
                  <a:pt x="0" y="2881185"/>
                </a:cubicBezTo>
                <a:cubicBezTo>
                  <a:pt x="13308" y="2674028"/>
                  <a:pt x="5828" y="2529503"/>
                  <a:pt x="0" y="2374100"/>
                </a:cubicBezTo>
                <a:cubicBezTo>
                  <a:pt x="-5828" y="2218697"/>
                  <a:pt x="20051" y="1968629"/>
                  <a:pt x="0" y="1774817"/>
                </a:cubicBezTo>
                <a:cubicBezTo>
                  <a:pt x="-20051" y="1581005"/>
                  <a:pt x="-17890" y="1413873"/>
                  <a:pt x="0" y="1221633"/>
                </a:cubicBezTo>
                <a:cubicBezTo>
                  <a:pt x="17890" y="1029393"/>
                  <a:pt x="-28026" y="886440"/>
                  <a:pt x="0" y="576251"/>
                </a:cubicBezTo>
                <a:close/>
              </a:path>
              <a:path w="14704290" h="3457436" stroke="0" extrusionOk="0">
                <a:moveTo>
                  <a:pt x="0" y="576251"/>
                </a:moveTo>
                <a:cubicBezTo>
                  <a:pt x="21566" y="332495"/>
                  <a:pt x="278618" y="-17310"/>
                  <a:pt x="576251" y="0"/>
                </a:cubicBezTo>
                <a:cubicBezTo>
                  <a:pt x="778183" y="1809"/>
                  <a:pt x="1220861" y="25863"/>
                  <a:pt x="1389358" y="0"/>
                </a:cubicBezTo>
                <a:cubicBezTo>
                  <a:pt x="1557855" y="-25863"/>
                  <a:pt x="1888035" y="-19278"/>
                  <a:pt x="2202466" y="0"/>
                </a:cubicBezTo>
                <a:cubicBezTo>
                  <a:pt x="2516897" y="19278"/>
                  <a:pt x="2403095" y="6983"/>
                  <a:pt x="2473501" y="0"/>
                </a:cubicBezTo>
                <a:cubicBezTo>
                  <a:pt x="2543908" y="-6983"/>
                  <a:pt x="2669382" y="-1817"/>
                  <a:pt x="2744537" y="0"/>
                </a:cubicBezTo>
                <a:cubicBezTo>
                  <a:pt x="2819692" y="1817"/>
                  <a:pt x="2928281" y="-977"/>
                  <a:pt x="3015573" y="0"/>
                </a:cubicBezTo>
                <a:cubicBezTo>
                  <a:pt x="3102865" y="977"/>
                  <a:pt x="3410703" y="-11341"/>
                  <a:pt x="3557644" y="0"/>
                </a:cubicBezTo>
                <a:cubicBezTo>
                  <a:pt x="3704585" y="11341"/>
                  <a:pt x="4207402" y="36077"/>
                  <a:pt x="4370752" y="0"/>
                </a:cubicBezTo>
                <a:cubicBezTo>
                  <a:pt x="4534102" y="-36077"/>
                  <a:pt x="4692493" y="-18607"/>
                  <a:pt x="4777305" y="0"/>
                </a:cubicBezTo>
                <a:cubicBezTo>
                  <a:pt x="4862117" y="18607"/>
                  <a:pt x="5401231" y="9393"/>
                  <a:pt x="5590413" y="0"/>
                </a:cubicBezTo>
                <a:cubicBezTo>
                  <a:pt x="5779595" y="-9393"/>
                  <a:pt x="5799317" y="-336"/>
                  <a:pt x="5996966" y="0"/>
                </a:cubicBezTo>
                <a:cubicBezTo>
                  <a:pt x="6194615" y="336"/>
                  <a:pt x="6136907" y="3971"/>
                  <a:pt x="6268002" y="0"/>
                </a:cubicBezTo>
                <a:cubicBezTo>
                  <a:pt x="6399097" y="-3971"/>
                  <a:pt x="6733426" y="-12280"/>
                  <a:pt x="7081109" y="0"/>
                </a:cubicBezTo>
                <a:cubicBezTo>
                  <a:pt x="7428792" y="12280"/>
                  <a:pt x="7404906" y="6618"/>
                  <a:pt x="7487663" y="0"/>
                </a:cubicBezTo>
                <a:cubicBezTo>
                  <a:pt x="7570420" y="-6618"/>
                  <a:pt x="7987325" y="26555"/>
                  <a:pt x="8165252" y="0"/>
                </a:cubicBezTo>
                <a:cubicBezTo>
                  <a:pt x="8343179" y="-26555"/>
                  <a:pt x="8522251" y="25044"/>
                  <a:pt x="8707324" y="0"/>
                </a:cubicBezTo>
                <a:cubicBezTo>
                  <a:pt x="8892397" y="-25044"/>
                  <a:pt x="8930580" y="-7624"/>
                  <a:pt x="9113877" y="0"/>
                </a:cubicBezTo>
                <a:cubicBezTo>
                  <a:pt x="9297174" y="7624"/>
                  <a:pt x="9601976" y="3203"/>
                  <a:pt x="10062503" y="0"/>
                </a:cubicBezTo>
                <a:cubicBezTo>
                  <a:pt x="10523030" y="-3203"/>
                  <a:pt x="10257584" y="4062"/>
                  <a:pt x="10333538" y="0"/>
                </a:cubicBezTo>
                <a:cubicBezTo>
                  <a:pt x="10409492" y="-4062"/>
                  <a:pt x="10881358" y="-28394"/>
                  <a:pt x="11282164" y="0"/>
                </a:cubicBezTo>
                <a:cubicBezTo>
                  <a:pt x="11682970" y="28394"/>
                  <a:pt x="11578952" y="-410"/>
                  <a:pt x="11824235" y="0"/>
                </a:cubicBezTo>
                <a:cubicBezTo>
                  <a:pt x="12069518" y="410"/>
                  <a:pt x="12328485" y="939"/>
                  <a:pt x="12772860" y="0"/>
                </a:cubicBezTo>
                <a:cubicBezTo>
                  <a:pt x="13217236" y="-939"/>
                  <a:pt x="13765549" y="-23051"/>
                  <a:pt x="14128039" y="0"/>
                </a:cubicBezTo>
                <a:cubicBezTo>
                  <a:pt x="14445852" y="7587"/>
                  <a:pt x="14718239" y="245238"/>
                  <a:pt x="14704290" y="576251"/>
                </a:cubicBezTo>
                <a:cubicBezTo>
                  <a:pt x="14699016" y="745163"/>
                  <a:pt x="14685088" y="905831"/>
                  <a:pt x="14704290" y="1083336"/>
                </a:cubicBezTo>
                <a:cubicBezTo>
                  <a:pt x="14723492" y="1260841"/>
                  <a:pt x="14691668" y="1533866"/>
                  <a:pt x="14704290" y="1659570"/>
                </a:cubicBezTo>
                <a:cubicBezTo>
                  <a:pt x="14716912" y="1785274"/>
                  <a:pt x="14682720" y="1933507"/>
                  <a:pt x="14704290" y="2166655"/>
                </a:cubicBezTo>
                <a:cubicBezTo>
                  <a:pt x="14725860" y="2399803"/>
                  <a:pt x="14684757" y="2720851"/>
                  <a:pt x="14704290" y="2881185"/>
                </a:cubicBezTo>
                <a:cubicBezTo>
                  <a:pt x="14717397" y="3184989"/>
                  <a:pt x="14514784" y="3430034"/>
                  <a:pt x="14128039" y="3457436"/>
                </a:cubicBezTo>
                <a:cubicBezTo>
                  <a:pt x="13873669" y="3493587"/>
                  <a:pt x="13498867" y="3424445"/>
                  <a:pt x="13314932" y="3457436"/>
                </a:cubicBezTo>
                <a:cubicBezTo>
                  <a:pt x="13130997" y="3490427"/>
                  <a:pt x="13172268" y="3455477"/>
                  <a:pt x="13043896" y="3457436"/>
                </a:cubicBezTo>
                <a:cubicBezTo>
                  <a:pt x="12915524" y="3459395"/>
                  <a:pt x="12897155" y="3444838"/>
                  <a:pt x="12772860" y="3457436"/>
                </a:cubicBezTo>
                <a:cubicBezTo>
                  <a:pt x="12648565" y="3470034"/>
                  <a:pt x="12531794" y="3448302"/>
                  <a:pt x="12366307" y="3457436"/>
                </a:cubicBezTo>
                <a:cubicBezTo>
                  <a:pt x="12200820" y="3466570"/>
                  <a:pt x="12205611" y="3444934"/>
                  <a:pt x="12095271" y="3457436"/>
                </a:cubicBezTo>
                <a:cubicBezTo>
                  <a:pt x="11984931" y="3469938"/>
                  <a:pt x="11558268" y="3491040"/>
                  <a:pt x="11417681" y="3457436"/>
                </a:cubicBezTo>
                <a:cubicBezTo>
                  <a:pt x="11277094" y="3423833"/>
                  <a:pt x="11007750" y="3461714"/>
                  <a:pt x="10875610" y="3457436"/>
                </a:cubicBezTo>
                <a:cubicBezTo>
                  <a:pt x="10743470" y="3453158"/>
                  <a:pt x="10668553" y="3470661"/>
                  <a:pt x="10604574" y="3457436"/>
                </a:cubicBezTo>
                <a:cubicBezTo>
                  <a:pt x="10540595" y="3444211"/>
                  <a:pt x="10402338" y="3443950"/>
                  <a:pt x="10333538" y="3457436"/>
                </a:cubicBezTo>
                <a:cubicBezTo>
                  <a:pt x="10264738" y="3470922"/>
                  <a:pt x="10172252" y="3457350"/>
                  <a:pt x="10062503" y="3457436"/>
                </a:cubicBezTo>
                <a:cubicBezTo>
                  <a:pt x="9952754" y="3457522"/>
                  <a:pt x="9345676" y="3504273"/>
                  <a:pt x="9113877" y="3457436"/>
                </a:cubicBezTo>
                <a:cubicBezTo>
                  <a:pt x="8882078" y="3410599"/>
                  <a:pt x="8821763" y="3431051"/>
                  <a:pt x="8571806" y="3457436"/>
                </a:cubicBezTo>
                <a:cubicBezTo>
                  <a:pt x="8321849" y="3483821"/>
                  <a:pt x="8278041" y="3464549"/>
                  <a:pt x="8029734" y="3457436"/>
                </a:cubicBezTo>
                <a:cubicBezTo>
                  <a:pt x="7781427" y="3450323"/>
                  <a:pt x="7602100" y="3440215"/>
                  <a:pt x="7352145" y="3457436"/>
                </a:cubicBezTo>
                <a:cubicBezTo>
                  <a:pt x="7102190" y="3474657"/>
                  <a:pt x="6626326" y="3504120"/>
                  <a:pt x="6403520" y="3457436"/>
                </a:cubicBezTo>
                <a:cubicBezTo>
                  <a:pt x="6180714" y="3410752"/>
                  <a:pt x="6125782" y="3460681"/>
                  <a:pt x="5996966" y="3457436"/>
                </a:cubicBezTo>
                <a:cubicBezTo>
                  <a:pt x="5868150" y="3454191"/>
                  <a:pt x="5568802" y="3431028"/>
                  <a:pt x="5183859" y="3457436"/>
                </a:cubicBezTo>
                <a:cubicBezTo>
                  <a:pt x="4798916" y="3483844"/>
                  <a:pt x="4897091" y="3440248"/>
                  <a:pt x="4777305" y="3457436"/>
                </a:cubicBezTo>
                <a:cubicBezTo>
                  <a:pt x="4657519" y="3474624"/>
                  <a:pt x="4498694" y="3441975"/>
                  <a:pt x="4370752" y="3457436"/>
                </a:cubicBezTo>
                <a:cubicBezTo>
                  <a:pt x="4242810" y="3472897"/>
                  <a:pt x="4137381" y="3439797"/>
                  <a:pt x="3964198" y="3457436"/>
                </a:cubicBezTo>
                <a:cubicBezTo>
                  <a:pt x="3791015" y="3475075"/>
                  <a:pt x="3554935" y="3447851"/>
                  <a:pt x="3151091" y="3457436"/>
                </a:cubicBezTo>
                <a:cubicBezTo>
                  <a:pt x="2747247" y="3467021"/>
                  <a:pt x="2547772" y="3448694"/>
                  <a:pt x="2202466" y="3457436"/>
                </a:cubicBezTo>
                <a:cubicBezTo>
                  <a:pt x="1857161" y="3466178"/>
                  <a:pt x="2006902" y="3460220"/>
                  <a:pt x="1931430" y="3457436"/>
                </a:cubicBezTo>
                <a:cubicBezTo>
                  <a:pt x="1855958" y="3454652"/>
                  <a:pt x="1581694" y="3437263"/>
                  <a:pt x="1253840" y="3457436"/>
                </a:cubicBezTo>
                <a:cubicBezTo>
                  <a:pt x="925986" y="3477610"/>
                  <a:pt x="830424" y="3489221"/>
                  <a:pt x="576251" y="3457436"/>
                </a:cubicBezTo>
                <a:cubicBezTo>
                  <a:pt x="277983" y="3448483"/>
                  <a:pt x="-33852" y="3235736"/>
                  <a:pt x="0" y="2881185"/>
                </a:cubicBezTo>
                <a:cubicBezTo>
                  <a:pt x="6401" y="2696223"/>
                  <a:pt x="4065" y="2578666"/>
                  <a:pt x="0" y="2374100"/>
                </a:cubicBezTo>
                <a:cubicBezTo>
                  <a:pt x="-4065" y="2169534"/>
                  <a:pt x="-1345" y="2072682"/>
                  <a:pt x="0" y="1797866"/>
                </a:cubicBezTo>
                <a:cubicBezTo>
                  <a:pt x="1345" y="1523050"/>
                  <a:pt x="-10371" y="1459962"/>
                  <a:pt x="0" y="1244682"/>
                </a:cubicBezTo>
                <a:cubicBezTo>
                  <a:pt x="10371" y="1029402"/>
                  <a:pt x="31635" y="875933"/>
                  <a:pt x="0" y="576251"/>
                </a:cubicBezTo>
                <a:close/>
              </a:path>
            </a:pathLst>
          </a:custGeom>
          <a:solidFill>
            <a:schemeClr val="bg1"/>
          </a:solidFill>
          <a:ln w="57150">
            <a:solidFill>
              <a:schemeClr val="accent1"/>
            </a:solidFill>
            <a:prstDash val="dash"/>
            <a:extLst>
              <a:ext uri="{C807C97D-BFC1-408E-A445-0C87EB9F89A2}">
                <ask:lineSketchStyleProps xmlns:ask="http://schemas.microsoft.com/office/drawing/2018/sketchyshapes" xmlns="" sd="410276532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Dựa theo dàn ý đã lập ở bài 3 (trang 38), hãy viết đoạn văn tả ngoại hình của một người bạn mà em quý mến.</a:t>
            </a:r>
          </a:p>
        </p:txBody>
      </p:sp>
    </p:spTree>
    <p:extLst>
      <p:ext uri="{BB962C8B-B14F-4D97-AF65-F5344CB8AC3E}">
        <p14:creationId xmlns:p14="http://schemas.microsoft.com/office/powerpoint/2010/main" val="4507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17B3BAB-9A2D-6BA8-9C27-32814A20B49A}"/>
              </a:ext>
            </a:extLst>
          </p:cNvPr>
          <p:cNvSpPr txBox="1"/>
          <p:nvPr/>
        </p:nvSpPr>
        <p:spPr>
          <a:xfrm flipH="1">
            <a:off x="5943600" y="1714500"/>
            <a:ext cx="7924800" cy="769441"/>
          </a:xfrm>
          <a:prstGeom prst="rect">
            <a:avLst/>
          </a:prstGeom>
          <a:noFill/>
        </p:spPr>
        <p:txBody>
          <a:bodyPr wrap="square" rtlCol="0">
            <a:spAutoFit/>
          </a:bodyPr>
          <a:lstStyle/>
          <a:p>
            <a:r>
              <a:rPr lang="en-GB" sz="4400" dirty="0" err="1">
                <a:solidFill>
                  <a:schemeClr val="tx2"/>
                </a:solidFill>
                <a:latin typeface="Nunito Black" pitchFamily="2" charset="-93"/>
              </a:rPr>
              <a:t>Bài</a:t>
            </a:r>
            <a:r>
              <a:rPr lang="en-GB" sz="4400" dirty="0">
                <a:solidFill>
                  <a:schemeClr val="tx2"/>
                </a:solidFill>
                <a:latin typeface="Nunito Black" pitchFamily="2" charset="-93"/>
              </a:rPr>
              <a:t> </a:t>
            </a:r>
            <a:r>
              <a:rPr lang="en-GB" sz="4400" dirty="0" err="1">
                <a:solidFill>
                  <a:schemeClr val="tx2"/>
                </a:solidFill>
                <a:latin typeface="Nunito Black" pitchFamily="2" charset="-93"/>
              </a:rPr>
              <a:t>viết</a:t>
            </a:r>
            <a:r>
              <a:rPr lang="en-GB" sz="4400" dirty="0">
                <a:solidFill>
                  <a:schemeClr val="tx2"/>
                </a:solidFill>
                <a:latin typeface="Nunito Black" pitchFamily="2" charset="-93"/>
              </a:rPr>
              <a:t> </a:t>
            </a:r>
            <a:r>
              <a:rPr lang="en-GB" sz="4400" dirty="0" err="1">
                <a:solidFill>
                  <a:schemeClr val="tx2"/>
                </a:solidFill>
                <a:latin typeface="Nunito Black" pitchFamily="2" charset="-93"/>
              </a:rPr>
              <a:t>tham</a:t>
            </a:r>
            <a:r>
              <a:rPr lang="en-GB" sz="4400" dirty="0">
                <a:solidFill>
                  <a:schemeClr val="tx2"/>
                </a:solidFill>
                <a:latin typeface="Nunito Black" pitchFamily="2" charset="-93"/>
              </a:rPr>
              <a:t> </a:t>
            </a:r>
            <a:r>
              <a:rPr lang="en-GB" sz="4400" dirty="0" err="1">
                <a:solidFill>
                  <a:schemeClr val="tx2"/>
                </a:solidFill>
                <a:latin typeface="Nunito Black" pitchFamily="2" charset="-93"/>
              </a:rPr>
              <a:t>khảo</a:t>
            </a:r>
            <a:endParaRPr lang="vi-VN" sz="4400" dirty="0">
              <a:solidFill>
                <a:schemeClr val="tx2"/>
              </a:solidFill>
              <a:latin typeface="Nunito Black" pitchFamily="2" charset="-93"/>
            </a:endParaRPr>
          </a:p>
        </p:txBody>
      </p:sp>
      <p:sp>
        <p:nvSpPr>
          <p:cNvPr id="8" name="TextBox 7">
            <a:extLst>
              <a:ext uri="{FF2B5EF4-FFF2-40B4-BE49-F238E27FC236}">
                <a16:creationId xmlns:a16="http://schemas.microsoft.com/office/drawing/2014/main" id="{A711C1BC-4DBD-7579-8110-611C6430D957}"/>
              </a:ext>
            </a:extLst>
          </p:cNvPr>
          <p:cNvSpPr txBox="1"/>
          <p:nvPr/>
        </p:nvSpPr>
        <p:spPr>
          <a:xfrm>
            <a:off x="1905000" y="2706915"/>
            <a:ext cx="14089855" cy="4524315"/>
          </a:xfrm>
          <a:prstGeom prst="rect">
            <a:avLst/>
          </a:prstGeom>
          <a:noFill/>
        </p:spPr>
        <p:txBody>
          <a:bodyPr wrap="square">
            <a:spAutoFit/>
          </a:bodyPr>
          <a:lstStyle/>
          <a:p>
            <a:pPr algn="just"/>
            <a:r>
              <a:rPr lang="vi-VN" sz="4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Bạn Hải có một vóc dáng cao lớn, tuy học cùng lớp và bằng tuổi nhau nhưng Hải đã cao hơn em nửa cái đầu. Hải có một bộ tóc ngắn và xoăn, bộ tóc xoăn ý là do Hải giống bố nên mới có bộ tóc xoăn tự nhiên như vậy. Bộ tóc xoăn đó của Hải rất hợp với khuôn mặt tròn của cậu ấy, nó khiến cậu ấy nổi bật hơn và </a:t>
            </a:r>
            <a:r>
              <a:rPr lang="vi-VN" sz="4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khoẻ</a:t>
            </a:r>
            <a:r>
              <a:rPr lang="vi-VN" sz="4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khoắn hơn.</a:t>
            </a:r>
            <a:endParaRPr lang="vi-VN"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7918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9CEF"/>
        </a:solidFill>
        <a:effectLst/>
      </p:bgPr>
    </p:bg>
    <p:spTree>
      <p:nvGrpSpPr>
        <p:cNvPr id="1" name=""/>
        <p:cNvGrpSpPr/>
        <p:nvPr/>
      </p:nvGrpSpPr>
      <p:grpSpPr>
        <a:xfrm>
          <a:off x="0" y="0"/>
          <a:ext cx="0" cy="0"/>
          <a:chOff x="0" y="0"/>
          <a:chExt cx="0" cy="0"/>
        </a:xfrm>
      </p:grpSpPr>
      <p:sp>
        <p:nvSpPr>
          <p:cNvPr id="2" name="Freeform 2"/>
          <p:cNvSpPr/>
          <p:nvPr/>
        </p:nvSpPr>
        <p:spPr>
          <a:xfrm>
            <a:off x="14177219" y="5754914"/>
            <a:ext cx="5827028" cy="5827028"/>
          </a:xfrm>
          <a:custGeom>
            <a:avLst/>
            <a:gdLst/>
            <a:ahLst/>
            <a:cxnLst/>
            <a:rect l="l" t="t" r="r" b="b"/>
            <a:pathLst>
              <a:path w="5827028" h="5827028">
                <a:moveTo>
                  <a:pt x="0" y="0"/>
                </a:moveTo>
                <a:lnTo>
                  <a:pt x="5827028" y="0"/>
                </a:lnTo>
                <a:lnTo>
                  <a:pt x="5827028" y="5827029"/>
                </a:lnTo>
                <a:lnTo>
                  <a:pt x="0" y="5827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6727616">
            <a:off x="-2104433" y="-2342255"/>
            <a:ext cx="6266267" cy="6266267"/>
          </a:xfrm>
          <a:custGeom>
            <a:avLst/>
            <a:gdLst/>
            <a:ahLst/>
            <a:cxnLst/>
            <a:rect l="l" t="t" r="r" b="b"/>
            <a:pathLst>
              <a:path w="6266267" h="6266267">
                <a:moveTo>
                  <a:pt x="0" y="0"/>
                </a:moveTo>
                <a:lnTo>
                  <a:pt x="6266266" y="0"/>
                </a:lnTo>
                <a:lnTo>
                  <a:pt x="6266266" y="6266266"/>
                </a:lnTo>
                <a:lnTo>
                  <a:pt x="0" y="6266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flipH="1">
            <a:off x="-1070073" y="5400660"/>
            <a:ext cx="6181282" cy="6181282"/>
          </a:xfrm>
          <a:custGeom>
            <a:avLst/>
            <a:gdLst/>
            <a:ahLst/>
            <a:cxnLst/>
            <a:rect l="l" t="t" r="r" b="b"/>
            <a:pathLst>
              <a:path w="6181282" h="6181282">
                <a:moveTo>
                  <a:pt x="6181282" y="0"/>
                </a:moveTo>
                <a:lnTo>
                  <a:pt x="0" y="0"/>
                </a:lnTo>
                <a:lnTo>
                  <a:pt x="0" y="6181283"/>
                </a:lnTo>
                <a:lnTo>
                  <a:pt x="6181282" y="6181283"/>
                </a:lnTo>
                <a:lnTo>
                  <a:pt x="618128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483982" flipV="1">
            <a:off x="14643654" y="-761634"/>
            <a:ext cx="4894159" cy="4894159"/>
          </a:xfrm>
          <a:custGeom>
            <a:avLst/>
            <a:gdLst/>
            <a:ahLst/>
            <a:cxnLst/>
            <a:rect l="l" t="t" r="r" b="b"/>
            <a:pathLst>
              <a:path w="4894159" h="4894159">
                <a:moveTo>
                  <a:pt x="0" y="4894160"/>
                </a:moveTo>
                <a:lnTo>
                  <a:pt x="4894159" y="4894160"/>
                </a:lnTo>
                <a:lnTo>
                  <a:pt x="4894159" y="0"/>
                </a:lnTo>
                <a:lnTo>
                  <a:pt x="0" y="0"/>
                </a:lnTo>
                <a:lnTo>
                  <a:pt x="0" y="489416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a:off x="1386655" y="-430697"/>
            <a:ext cx="15514689" cy="10608169"/>
          </a:xfrm>
          <a:custGeom>
            <a:avLst/>
            <a:gdLst/>
            <a:ahLst/>
            <a:cxnLst/>
            <a:rect l="l" t="t" r="r" b="b"/>
            <a:pathLst>
              <a:path w="15514689" h="10608169">
                <a:moveTo>
                  <a:pt x="0" y="0"/>
                </a:moveTo>
                <a:lnTo>
                  <a:pt x="15514690" y="0"/>
                </a:lnTo>
                <a:lnTo>
                  <a:pt x="15514690" y="10608168"/>
                </a:lnTo>
                <a:lnTo>
                  <a:pt x="0" y="106081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dirty="0"/>
          </a:p>
        </p:txBody>
      </p:sp>
      <p:sp>
        <p:nvSpPr>
          <p:cNvPr id="7" name="Freeform 7"/>
          <p:cNvSpPr/>
          <p:nvPr/>
        </p:nvSpPr>
        <p:spPr>
          <a:xfrm rot="3610285">
            <a:off x="12937330" y="5330759"/>
            <a:ext cx="6996067" cy="6996067"/>
          </a:xfrm>
          <a:custGeom>
            <a:avLst/>
            <a:gdLst/>
            <a:ahLst/>
            <a:cxnLst/>
            <a:rect l="l" t="t" r="r" b="b"/>
            <a:pathLst>
              <a:path w="6996067" h="6996067">
                <a:moveTo>
                  <a:pt x="0" y="0"/>
                </a:moveTo>
                <a:lnTo>
                  <a:pt x="6996067" y="0"/>
                </a:lnTo>
                <a:lnTo>
                  <a:pt x="6996067" y="6996067"/>
                </a:lnTo>
                <a:lnTo>
                  <a:pt x="0" y="69960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8" name="Freeform 8"/>
          <p:cNvSpPr/>
          <p:nvPr/>
        </p:nvSpPr>
        <p:spPr>
          <a:xfrm>
            <a:off x="-622628" y="-827856"/>
            <a:ext cx="6228516" cy="6228516"/>
          </a:xfrm>
          <a:custGeom>
            <a:avLst/>
            <a:gdLst/>
            <a:ahLst/>
            <a:cxnLst/>
            <a:rect l="l" t="t" r="r" b="b"/>
            <a:pathLst>
              <a:path w="6228516" h="6228516">
                <a:moveTo>
                  <a:pt x="0" y="0"/>
                </a:moveTo>
                <a:lnTo>
                  <a:pt x="6228516" y="0"/>
                </a:lnTo>
                <a:lnTo>
                  <a:pt x="6228516" y="6228516"/>
                </a:lnTo>
                <a:lnTo>
                  <a:pt x="0" y="62285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9" name="Freeform 9"/>
          <p:cNvSpPr/>
          <p:nvPr/>
        </p:nvSpPr>
        <p:spPr>
          <a:xfrm flipH="1">
            <a:off x="14343345" y="7390827"/>
            <a:ext cx="3110200" cy="3110200"/>
          </a:xfrm>
          <a:custGeom>
            <a:avLst/>
            <a:gdLst/>
            <a:ahLst/>
            <a:cxnLst/>
            <a:rect l="l" t="t" r="r" b="b"/>
            <a:pathLst>
              <a:path w="3110200" h="3110200">
                <a:moveTo>
                  <a:pt x="3110200" y="0"/>
                </a:moveTo>
                <a:lnTo>
                  <a:pt x="0" y="0"/>
                </a:lnTo>
                <a:lnTo>
                  <a:pt x="0" y="3110201"/>
                </a:lnTo>
                <a:lnTo>
                  <a:pt x="3110200" y="3110201"/>
                </a:lnTo>
                <a:lnTo>
                  <a:pt x="3110200" y="0"/>
                </a:lnTo>
                <a:close/>
              </a:path>
            </a:pathLst>
          </a:custGeom>
          <a:blipFill>
            <a:blip r:embed="rId16"/>
            <a:stretch>
              <a:fillRect/>
            </a:stretch>
          </a:blipFill>
        </p:spPr>
        <p:txBody>
          <a:bodyPr/>
          <a:lstStyle/>
          <a:p>
            <a:endParaRPr lang="vi-VN"/>
          </a:p>
        </p:txBody>
      </p:sp>
      <p:sp>
        <p:nvSpPr>
          <p:cNvPr id="10" name="Freeform 10"/>
          <p:cNvSpPr/>
          <p:nvPr/>
        </p:nvSpPr>
        <p:spPr>
          <a:xfrm>
            <a:off x="14177219" y="286897"/>
            <a:ext cx="3442452" cy="2370959"/>
          </a:xfrm>
          <a:custGeom>
            <a:avLst/>
            <a:gdLst/>
            <a:ahLst/>
            <a:cxnLst/>
            <a:rect l="l" t="t" r="r" b="b"/>
            <a:pathLst>
              <a:path w="3442452" h="2370959">
                <a:moveTo>
                  <a:pt x="0" y="0"/>
                </a:moveTo>
                <a:lnTo>
                  <a:pt x="3442452" y="0"/>
                </a:lnTo>
                <a:lnTo>
                  <a:pt x="3442452" y="2370959"/>
                </a:lnTo>
                <a:lnTo>
                  <a:pt x="0" y="2370959"/>
                </a:lnTo>
                <a:lnTo>
                  <a:pt x="0" y="0"/>
                </a:lnTo>
                <a:close/>
              </a:path>
            </a:pathLst>
          </a:custGeom>
          <a:blipFill>
            <a:blip r:embed="rId17"/>
            <a:stretch>
              <a:fillRect t="-21756" b="-23435"/>
            </a:stretch>
          </a:blipFill>
        </p:spPr>
        <p:txBody>
          <a:bodyPr/>
          <a:lstStyle/>
          <a:p>
            <a:endParaRPr lang="vi-VN"/>
          </a:p>
        </p:txBody>
      </p:sp>
      <p:sp>
        <p:nvSpPr>
          <p:cNvPr id="11" name="Freeform 11"/>
          <p:cNvSpPr/>
          <p:nvPr/>
        </p:nvSpPr>
        <p:spPr>
          <a:xfrm rot="-788854">
            <a:off x="542194" y="343583"/>
            <a:ext cx="3317808" cy="2575190"/>
          </a:xfrm>
          <a:custGeom>
            <a:avLst/>
            <a:gdLst/>
            <a:ahLst/>
            <a:cxnLst/>
            <a:rect l="l" t="t" r="r" b="b"/>
            <a:pathLst>
              <a:path w="3317808" h="2575190">
                <a:moveTo>
                  <a:pt x="0" y="0"/>
                </a:moveTo>
                <a:lnTo>
                  <a:pt x="3317807" y="0"/>
                </a:lnTo>
                <a:lnTo>
                  <a:pt x="3317807" y="2575190"/>
                </a:lnTo>
                <a:lnTo>
                  <a:pt x="0" y="2575190"/>
                </a:lnTo>
                <a:lnTo>
                  <a:pt x="0" y="0"/>
                </a:lnTo>
                <a:close/>
              </a:path>
            </a:pathLst>
          </a:custGeom>
          <a:blipFill>
            <a:blip r:embed="rId18"/>
            <a:stretch>
              <a:fillRect t="-14942" b="-13895"/>
            </a:stretch>
          </a:blipFill>
        </p:spPr>
        <p:txBody>
          <a:bodyPr/>
          <a:lstStyle/>
          <a:p>
            <a:endParaRPr lang="vi-VN"/>
          </a:p>
        </p:txBody>
      </p:sp>
      <p:sp>
        <p:nvSpPr>
          <p:cNvPr id="12" name="Freeform 12"/>
          <p:cNvSpPr/>
          <p:nvPr/>
        </p:nvSpPr>
        <p:spPr>
          <a:xfrm>
            <a:off x="-622628" y="4500223"/>
            <a:ext cx="7187424" cy="6172200"/>
          </a:xfrm>
          <a:custGeom>
            <a:avLst/>
            <a:gdLst/>
            <a:ahLst/>
            <a:cxnLst/>
            <a:rect l="l" t="t" r="r" b="b"/>
            <a:pathLst>
              <a:path w="7187424" h="6172200">
                <a:moveTo>
                  <a:pt x="0" y="0"/>
                </a:moveTo>
                <a:lnTo>
                  <a:pt x="7187424" y="0"/>
                </a:lnTo>
                <a:lnTo>
                  <a:pt x="7187424" y="6172200"/>
                </a:lnTo>
                <a:lnTo>
                  <a:pt x="0" y="61722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vi-VN"/>
          </a:p>
        </p:txBody>
      </p:sp>
      <p:pic>
        <p:nvPicPr>
          <p:cNvPr id="13" name="Picture 12">
            <a:extLst>
              <a:ext uri="{FF2B5EF4-FFF2-40B4-BE49-F238E27FC236}">
                <a16:creationId xmlns:a16="http://schemas.microsoft.com/office/drawing/2014/main" id="{8C1700E5-887D-456E-13D5-1DA64B633643}"/>
              </a:ext>
            </a:extLst>
          </p:cNvPr>
          <p:cNvPicPr>
            <a:picLocks noChangeAspect="1"/>
          </p:cNvPicPr>
          <p:nvPr/>
        </p:nvPicPr>
        <p:blipFill>
          <a:blip r:embed="rId21"/>
          <a:stretch>
            <a:fillRect/>
          </a:stretch>
        </p:blipFill>
        <p:spPr>
          <a:xfrm>
            <a:off x="5282597" y="462568"/>
            <a:ext cx="6401364" cy="1738119"/>
          </a:xfrm>
          <a:prstGeom prst="rect">
            <a:avLst/>
          </a:prstGeom>
        </p:spPr>
      </p:pic>
      <p:grpSp>
        <p:nvGrpSpPr>
          <p:cNvPr id="16" name="Group 15">
            <a:extLst>
              <a:ext uri="{FF2B5EF4-FFF2-40B4-BE49-F238E27FC236}">
                <a16:creationId xmlns:a16="http://schemas.microsoft.com/office/drawing/2014/main" id="{7AEA3D64-D274-39FB-527B-E9C211DB6DC0}"/>
              </a:ext>
            </a:extLst>
          </p:cNvPr>
          <p:cNvGrpSpPr/>
          <p:nvPr/>
        </p:nvGrpSpPr>
        <p:grpSpPr>
          <a:xfrm>
            <a:off x="4937884" y="2967199"/>
            <a:ext cx="11241387" cy="4416569"/>
            <a:chOff x="4937884" y="2967199"/>
            <a:chExt cx="11241387" cy="4416569"/>
          </a:xfrm>
        </p:grpSpPr>
        <p:sp>
          <p:nvSpPr>
            <p:cNvPr id="14" name="TextBox 13">
              <a:extLst>
                <a:ext uri="{FF2B5EF4-FFF2-40B4-BE49-F238E27FC236}">
                  <a16:creationId xmlns:a16="http://schemas.microsoft.com/office/drawing/2014/main" id="{8175EBF7-F4D5-F9F4-9EEC-5B23D94334EE}"/>
                </a:ext>
              </a:extLst>
            </p:cNvPr>
            <p:cNvSpPr txBox="1"/>
            <p:nvPr/>
          </p:nvSpPr>
          <p:spPr>
            <a:xfrm>
              <a:off x="4959718" y="3044118"/>
              <a:ext cx="11219553" cy="4339650"/>
            </a:xfrm>
            <a:prstGeom prst="rect">
              <a:avLst/>
            </a:prstGeom>
            <a:noFill/>
          </p:spPr>
          <p:txBody>
            <a:bodyPr wrap="square" rtlCol="0">
              <a:spAutoFit/>
            </a:bodyPr>
            <a:lstStyle/>
            <a:p>
              <a:r>
                <a:rPr lang="en-GB" sz="13800" dirty="0">
                  <a:ln w="485775">
                    <a:solidFill>
                      <a:schemeClr val="bg1"/>
                    </a:solidFill>
                  </a:ln>
                  <a:effectLst>
                    <a:outerShdw dist="38100" dir="2700000" algn="tl" rotWithShape="0">
                      <a:srgbClr val="DFB0FF"/>
                    </a:outerShdw>
                  </a:effectLst>
                  <a:latin typeface="#9Slide07 Cadena" panose="02000503000000020004" pitchFamily="2" charset="-93"/>
                </a:rPr>
                <a:t>LUYỆN TẬP </a:t>
              </a:r>
            </a:p>
            <a:p>
              <a:r>
                <a:rPr lang="en-GB" sz="13800" dirty="0">
                  <a:ln w="485775">
                    <a:solidFill>
                      <a:schemeClr val="bg1"/>
                    </a:solidFill>
                  </a:ln>
                  <a:effectLst>
                    <a:outerShdw dist="38100" dir="2700000" algn="tl" rotWithShape="0">
                      <a:srgbClr val="DFB0FF"/>
                    </a:outerShdw>
                  </a:effectLst>
                  <a:latin typeface="#9Slide07 Cadena" panose="02000503000000020004" pitchFamily="2" charset="-93"/>
                </a:rPr>
                <a:t>TẢ NGƯỜI</a:t>
              </a:r>
              <a:endParaRPr lang="vi-VN" sz="13800" dirty="0">
                <a:ln w="485775">
                  <a:solidFill>
                    <a:schemeClr val="bg1"/>
                  </a:solidFill>
                </a:ln>
                <a:effectLst>
                  <a:outerShdw dist="38100" dir="2700000" algn="tl" rotWithShape="0">
                    <a:srgbClr val="DFB0FF"/>
                  </a:outerShdw>
                </a:effectLst>
                <a:latin typeface="#9Slide07 Cadena" panose="02000503000000020004" pitchFamily="2" charset="-93"/>
              </a:endParaRPr>
            </a:p>
          </p:txBody>
        </p:sp>
        <p:sp>
          <p:nvSpPr>
            <p:cNvPr id="15" name="TextBox 14">
              <a:extLst>
                <a:ext uri="{FF2B5EF4-FFF2-40B4-BE49-F238E27FC236}">
                  <a16:creationId xmlns:a16="http://schemas.microsoft.com/office/drawing/2014/main" id="{4612DEDC-9273-0881-4094-59DCCD7C9BFC}"/>
                </a:ext>
              </a:extLst>
            </p:cNvPr>
            <p:cNvSpPr txBox="1"/>
            <p:nvPr/>
          </p:nvSpPr>
          <p:spPr>
            <a:xfrm>
              <a:off x="4937884" y="2967199"/>
              <a:ext cx="11219553" cy="4339650"/>
            </a:xfrm>
            <a:prstGeom prst="rect">
              <a:avLst/>
            </a:prstGeom>
            <a:noFill/>
          </p:spPr>
          <p:txBody>
            <a:bodyPr wrap="square" rtlCol="0">
              <a:spAutoFit/>
            </a:bodyPr>
            <a:lstStyle/>
            <a:p>
              <a:r>
                <a:rPr lang="en-GB" sz="13800" dirty="0">
                  <a:gradFill>
                    <a:gsLst>
                      <a:gs pos="59000">
                        <a:srgbClr val="F4033D"/>
                      </a:gs>
                      <a:gs pos="61000">
                        <a:srgbClr val="DFB0FF"/>
                      </a:gs>
                    </a:gsLst>
                    <a:lin ang="5400000" scaled="1"/>
                  </a:gradFill>
                  <a:latin typeface="#9Slide07 Cadena" panose="02000503000000020004" pitchFamily="2" charset="-93"/>
                </a:rPr>
                <a:t>LUYỆN TẬP </a:t>
              </a:r>
            </a:p>
            <a:p>
              <a:r>
                <a:rPr lang="en-GB" sz="13800" dirty="0">
                  <a:gradFill>
                    <a:gsLst>
                      <a:gs pos="59000">
                        <a:srgbClr val="F4033D"/>
                      </a:gs>
                      <a:gs pos="61000">
                        <a:srgbClr val="DFB0FF"/>
                      </a:gs>
                    </a:gsLst>
                    <a:lin ang="5400000" scaled="1"/>
                  </a:gradFill>
                  <a:latin typeface="#9Slide07 Cadena" panose="02000503000000020004" pitchFamily="2" charset="-93"/>
                </a:rPr>
                <a:t>TẢ NGƯỜI</a:t>
              </a:r>
              <a:endParaRPr lang="vi-VN" sz="13800" dirty="0">
                <a:gradFill>
                  <a:gsLst>
                    <a:gs pos="59000">
                      <a:srgbClr val="F4033D"/>
                    </a:gs>
                    <a:gs pos="61000">
                      <a:srgbClr val="DFB0FF"/>
                    </a:gs>
                  </a:gsLst>
                  <a:lin ang="5400000" scaled="1"/>
                </a:gradFill>
                <a:latin typeface="#9Slide07 Cadena" panose="02000503000000020004" pitchFamily="2" charset="-93"/>
              </a:endParaRPr>
            </a:p>
          </p:txBody>
        </p:sp>
      </p:grpSp>
      <p:sp>
        <p:nvSpPr>
          <p:cNvPr id="17" name="TextBox 16">
            <a:extLst>
              <a:ext uri="{FF2B5EF4-FFF2-40B4-BE49-F238E27FC236}">
                <a16:creationId xmlns:a16="http://schemas.microsoft.com/office/drawing/2014/main" id="{4D7EC683-CF2F-5764-20DB-ADC8516AF881}"/>
              </a:ext>
            </a:extLst>
          </p:cNvPr>
          <p:cNvSpPr txBox="1"/>
          <p:nvPr/>
        </p:nvSpPr>
        <p:spPr>
          <a:xfrm>
            <a:off x="9565911" y="7562894"/>
            <a:ext cx="4453463" cy="830997"/>
          </a:xfrm>
          <a:prstGeom prst="rect">
            <a:avLst/>
          </a:prstGeom>
          <a:noFill/>
        </p:spPr>
        <p:txBody>
          <a:bodyPr wrap="none" rtlCol="0">
            <a:spAutoFit/>
          </a:bodyPr>
          <a:lstStyle/>
          <a:p>
            <a:r>
              <a:rPr lang="en-GB" sz="4800" b="1" dirty="0">
                <a:solidFill>
                  <a:schemeClr val="bg1"/>
                </a:solidFill>
                <a:effectLst>
                  <a:outerShdw blurRad="38100" dist="38100" dir="2700000" algn="tl">
                    <a:srgbClr val="000000">
                      <a:alpha val="43137"/>
                    </a:srgbClr>
                  </a:outerShdw>
                </a:effectLst>
                <a:latin typeface="#9Slide05 Anna Clara" pitchFamily="2" charset="-93"/>
              </a:rPr>
              <a:t>(Trang 54)</a:t>
            </a:r>
            <a:endParaRPr lang="vi-VN" sz="4800" b="1" dirty="0">
              <a:solidFill>
                <a:schemeClr val="bg1"/>
              </a:solidFill>
              <a:effectLst>
                <a:outerShdw blurRad="38100" dist="38100" dir="2700000" algn="tl">
                  <a:srgbClr val="000000">
                    <a:alpha val="43137"/>
                  </a:srgbClr>
                </a:outerShdw>
              </a:effectLst>
              <a:latin typeface="#9Slide05 Anna Clara" pitchFamily="2" charset="-93"/>
            </a:endParaRPr>
          </a:p>
        </p:txBody>
      </p:sp>
    </p:spTree>
    <p:extLst>
      <p:ext uri="{BB962C8B-B14F-4D97-AF65-F5344CB8AC3E}">
        <p14:creationId xmlns:p14="http://schemas.microsoft.com/office/powerpoint/2010/main" val="1422593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49CEF"/>
        </a:solidFill>
        <a:effectLst/>
      </p:bgPr>
    </p:bg>
    <p:spTree>
      <p:nvGrpSpPr>
        <p:cNvPr id="1" name=""/>
        <p:cNvGrpSpPr/>
        <p:nvPr/>
      </p:nvGrpSpPr>
      <p:grpSpPr>
        <a:xfrm>
          <a:off x="0" y="0"/>
          <a:ext cx="0" cy="0"/>
          <a:chOff x="0" y="0"/>
          <a:chExt cx="0" cy="0"/>
        </a:xfrm>
      </p:grpSpPr>
      <p:sp>
        <p:nvSpPr>
          <p:cNvPr id="2" name="Freeform 2"/>
          <p:cNvSpPr/>
          <p:nvPr/>
        </p:nvSpPr>
        <p:spPr>
          <a:xfrm>
            <a:off x="14177219" y="5754914"/>
            <a:ext cx="5827028" cy="5827028"/>
          </a:xfrm>
          <a:custGeom>
            <a:avLst/>
            <a:gdLst/>
            <a:ahLst/>
            <a:cxnLst/>
            <a:rect l="l" t="t" r="r" b="b"/>
            <a:pathLst>
              <a:path w="5827028" h="5827028">
                <a:moveTo>
                  <a:pt x="0" y="0"/>
                </a:moveTo>
                <a:lnTo>
                  <a:pt x="5827028" y="0"/>
                </a:lnTo>
                <a:lnTo>
                  <a:pt x="5827028" y="5827029"/>
                </a:lnTo>
                <a:lnTo>
                  <a:pt x="0" y="5827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6727616">
            <a:off x="-2104433" y="-2342255"/>
            <a:ext cx="6266267" cy="6266267"/>
          </a:xfrm>
          <a:custGeom>
            <a:avLst/>
            <a:gdLst/>
            <a:ahLst/>
            <a:cxnLst/>
            <a:rect l="l" t="t" r="r" b="b"/>
            <a:pathLst>
              <a:path w="6266267" h="6266267">
                <a:moveTo>
                  <a:pt x="0" y="0"/>
                </a:moveTo>
                <a:lnTo>
                  <a:pt x="6266266" y="0"/>
                </a:lnTo>
                <a:lnTo>
                  <a:pt x="6266266" y="6266266"/>
                </a:lnTo>
                <a:lnTo>
                  <a:pt x="0" y="6266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flipH="1">
            <a:off x="-1070073" y="5400660"/>
            <a:ext cx="6181282" cy="6181282"/>
          </a:xfrm>
          <a:custGeom>
            <a:avLst/>
            <a:gdLst/>
            <a:ahLst/>
            <a:cxnLst/>
            <a:rect l="l" t="t" r="r" b="b"/>
            <a:pathLst>
              <a:path w="6181282" h="6181282">
                <a:moveTo>
                  <a:pt x="6181282" y="0"/>
                </a:moveTo>
                <a:lnTo>
                  <a:pt x="0" y="0"/>
                </a:lnTo>
                <a:lnTo>
                  <a:pt x="0" y="6181283"/>
                </a:lnTo>
                <a:lnTo>
                  <a:pt x="6181282" y="6181283"/>
                </a:lnTo>
                <a:lnTo>
                  <a:pt x="618128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1483982" flipV="1">
            <a:off x="14643654" y="-761634"/>
            <a:ext cx="4894159" cy="4894159"/>
          </a:xfrm>
          <a:custGeom>
            <a:avLst/>
            <a:gdLst/>
            <a:ahLst/>
            <a:cxnLst/>
            <a:rect l="l" t="t" r="r" b="b"/>
            <a:pathLst>
              <a:path w="4894159" h="4894159">
                <a:moveTo>
                  <a:pt x="0" y="4894160"/>
                </a:moveTo>
                <a:lnTo>
                  <a:pt x="4894159" y="4894160"/>
                </a:lnTo>
                <a:lnTo>
                  <a:pt x="4894159" y="0"/>
                </a:lnTo>
                <a:lnTo>
                  <a:pt x="0" y="0"/>
                </a:lnTo>
                <a:lnTo>
                  <a:pt x="0" y="489416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86655" y="-430697"/>
            <a:ext cx="15514689" cy="10608169"/>
          </a:xfrm>
          <a:custGeom>
            <a:avLst/>
            <a:gdLst/>
            <a:ahLst/>
            <a:cxnLst/>
            <a:rect l="l" t="t" r="r" b="b"/>
            <a:pathLst>
              <a:path w="15514689" h="10608169">
                <a:moveTo>
                  <a:pt x="0" y="0"/>
                </a:moveTo>
                <a:lnTo>
                  <a:pt x="15514690" y="0"/>
                </a:lnTo>
                <a:lnTo>
                  <a:pt x="15514690" y="10608168"/>
                </a:lnTo>
                <a:lnTo>
                  <a:pt x="0" y="106081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rot="3610285">
            <a:off x="12937330" y="5330759"/>
            <a:ext cx="6996067" cy="6996067"/>
          </a:xfrm>
          <a:custGeom>
            <a:avLst/>
            <a:gdLst/>
            <a:ahLst/>
            <a:cxnLst/>
            <a:rect l="l" t="t" r="r" b="b"/>
            <a:pathLst>
              <a:path w="6996067" h="6996067">
                <a:moveTo>
                  <a:pt x="0" y="0"/>
                </a:moveTo>
                <a:lnTo>
                  <a:pt x="6996067" y="0"/>
                </a:lnTo>
                <a:lnTo>
                  <a:pt x="6996067" y="6996067"/>
                </a:lnTo>
                <a:lnTo>
                  <a:pt x="0" y="69960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622628" y="-827856"/>
            <a:ext cx="6228516" cy="6228516"/>
          </a:xfrm>
          <a:custGeom>
            <a:avLst/>
            <a:gdLst/>
            <a:ahLst/>
            <a:cxnLst/>
            <a:rect l="l" t="t" r="r" b="b"/>
            <a:pathLst>
              <a:path w="6228516" h="6228516">
                <a:moveTo>
                  <a:pt x="0" y="0"/>
                </a:moveTo>
                <a:lnTo>
                  <a:pt x="6228516" y="0"/>
                </a:lnTo>
                <a:lnTo>
                  <a:pt x="6228516" y="6228516"/>
                </a:lnTo>
                <a:lnTo>
                  <a:pt x="0" y="62285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flipH="1">
            <a:off x="14343345" y="7390827"/>
            <a:ext cx="3110200" cy="3110200"/>
          </a:xfrm>
          <a:custGeom>
            <a:avLst/>
            <a:gdLst/>
            <a:ahLst/>
            <a:cxnLst/>
            <a:rect l="l" t="t" r="r" b="b"/>
            <a:pathLst>
              <a:path w="3110200" h="3110200">
                <a:moveTo>
                  <a:pt x="3110200" y="0"/>
                </a:moveTo>
                <a:lnTo>
                  <a:pt x="0" y="0"/>
                </a:lnTo>
                <a:lnTo>
                  <a:pt x="0" y="3110201"/>
                </a:lnTo>
                <a:lnTo>
                  <a:pt x="3110200" y="3110201"/>
                </a:lnTo>
                <a:lnTo>
                  <a:pt x="311020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14177219" y="286897"/>
            <a:ext cx="3442452" cy="2370959"/>
          </a:xfrm>
          <a:custGeom>
            <a:avLst/>
            <a:gdLst/>
            <a:ahLst/>
            <a:cxnLst/>
            <a:rect l="l" t="t" r="r" b="b"/>
            <a:pathLst>
              <a:path w="3442452" h="2370959">
                <a:moveTo>
                  <a:pt x="0" y="0"/>
                </a:moveTo>
                <a:lnTo>
                  <a:pt x="3442452" y="0"/>
                </a:lnTo>
                <a:lnTo>
                  <a:pt x="3442452" y="2370959"/>
                </a:lnTo>
                <a:lnTo>
                  <a:pt x="0" y="2370959"/>
                </a:lnTo>
                <a:lnTo>
                  <a:pt x="0" y="0"/>
                </a:lnTo>
                <a:close/>
              </a:path>
            </a:pathLst>
          </a:custGeom>
          <a:blipFill>
            <a:blip r:embed="rId17"/>
            <a:stretch>
              <a:fillRect t="-21756" b="-234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788854">
            <a:off x="542194" y="343583"/>
            <a:ext cx="3317808" cy="2575190"/>
          </a:xfrm>
          <a:custGeom>
            <a:avLst/>
            <a:gdLst/>
            <a:ahLst/>
            <a:cxnLst/>
            <a:rect l="l" t="t" r="r" b="b"/>
            <a:pathLst>
              <a:path w="3317808" h="2575190">
                <a:moveTo>
                  <a:pt x="0" y="0"/>
                </a:moveTo>
                <a:lnTo>
                  <a:pt x="3317807" y="0"/>
                </a:lnTo>
                <a:lnTo>
                  <a:pt x="3317807" y="2575190"/>
                </a:lnTo>
                <a:lnTo>
                  <a:pt x="0" y="2575190"/>
                </a:lnTo>
                <a:lnTo>
                  <a:pt x="0" y="0"/>
                </a:lnTo>
                <a:close/>
              </a:path>
            </a:pathLst>
          </a:custGeom>
          <a:blipFill>
            <a:blip r:embed="rId18"/>
            <a:stretch>
              <a:fillRect t="-14942" b="-138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622628" y="4500223"/>
            <a:ext cx="7187424" cy="6172200"/>
          </a:xfrm>
          <a:custGeom>
            <a:avLst/>
            <a:gdLst/>
            <a:ahLst/>
            <a:cxnLst/>
            <a:rect l="l" t="t" r="r" b="b"/>
            <a:pathLst>
              <a:path w="7187424" h="6172200">
                <a:moveTo>
                  <a:pt x="0" y="0"/>
                </a:moveTo>
                <a:lnTo>
                  <a:pt x="7187424" y="0"/>
                </a:lnTo>
                <a:lnTo>
                  <a:pt x="7187424" y="6172200"/>
                </a:lnTo>
                <a:lnTo>
                  <a:pt x="0" y="61722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1F6525D5-FABA-70A6-D31E-5069A20741F5}"/>
              </a:ext>
            </a:extLst>
          </p:cNvPr>
          <p:cNvSpPr txBox="1"/>
          <p:nvPr/>
        </p:nvSpPr>
        <p:spPr>
          <a:xfrm>
            <a:off x="3761215" y="1926903"/>
            <a:ext cx="12137230" cy="619785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3800" b="1" i="0" u="none" strike="noStrike" kern="0" cap="none" spc="0" normalizeH="0" baseline="0" noProof="0" dirty="0" err="1">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Chúc</a:t>
            </a:r>
            <a:r>
              <a:rPr kumimoji="0" lang="en-GB" sz="13800" b="1" i="0" u="none" strike="noStrike" kern="0" cap="none" spc="0" normalizeH="0" baseline="0" noProof="0" dirty="0">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GB" sz="13800" b="1" i="0" u="none" strike="noStrike" kern="0" cap="none" spc="0" normalizeH="0" baseline="0" noProof="0" dirty="0" err="1">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các</a:t>
            </a:r>
            <a:r>
              <a:rPr kumimoji="0" lang="en-GB" sz="13800" b="1" i="0" u="none" strike="noStrike" kern="0" cap="none" spc="0" normalizeH="0" baseline="0" noProof="0" dirty="0">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GB" sz="13800" b="1" i="0" u="none" strike="noStrike" kern="0" cap="none" spc="0" normalizeH="0" baseline="0" noProof="0" dirty="0" err="1">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em</a:t>
            </a:r>
            <a:r>
              <a:rPr kumimoji="0" lang="en-GB" sz="13800" b="1" i="0" u="none" strike="noStrike" kern="0" cap="none" spc="0" normalizeH="0" baseline="0" noProof="0" dirty="0">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GB" sz="13800" b="1" i="0" u="none" strike="noStrike" kern="0" cap="none" spc="0" normalizeH="0" baseline="0" noProof="0" dirty="0" err="1">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học</a:t>
            </a:r>
            <a:r>
              <a:rPr kumimoji="0" lang="en-GB" sz="13800" b="1" i="0" u="none" strike="noStrike" kern="0" cap="none" spc="0" normalizeH="0" baseline="0" noProof="0" dirty="0">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GB" sz="13800" b="1" i="0" u="none" strike="noStrike" kern="0" cap="none" spc="0" normalizeH="0" baseline="0" noProof="0" dirty="0" err="1">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tốt</a:t>
            </a:r>
            <a:r>
              <a:rPr kumimoji="0" lang="en-GB" sz="13800" b="1" i="0" u="none" strike="noStrike" kern="0" cap="none" spc="0" normalizeH="0" baseline="0" noProof="0" dirty="0">
                <a:ln>
                  <a:no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a:t>
            </a:r>
            <a:endParaRPr kumimoji="0" lang="vi-VN" sz="13800" b="0" i="0" u="none" strike="noStrike" kern="1200" cap="none" spc="0" normalizeH="0" baseline="0" noProof="0" dirty="0">
              <a:ln>
                <a:noFill/>
              </a:ln>
              <a:solidFill>
                <a:prstClr val="white"/>
              </a:solidFill>
              <a:effectLst/>
              <a:uLnTx/>
              <a:uFillTx/>
              <a:latin typeface="Nunito Black" pitchFamily="2" charset="-93"/>
              <a:ea typeface="+mn-ea"/>
              <a:cs typeface="+mn-cs"/>
            </a:endParaRPr>
          </a:p>
        </p:txBody>
      </p:sp>
    </p:spTree>
    <p:extLst>
      <p:ext uri="{BB962C8B-B14F-4D97-AF65-F5344CB8AC3E}">
        <p14:creationId xmlns:p14="http://schemas.microsoft.com/office/powerpoint/2010/main" val="208244827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9CEF"/>
        </a:solidFill>
        <a:effectLst/>
      </p:bgPr>
    </p:bg>
    <p:spTree>
      <p:nvGrpSpPr>
        <p:cNvPr id="1" name=""/>
        <p:cNvGrpSpPr/>
        <p:nvPr/>
      </p:nvGrpSpPr>
      <p:grpSpPr>
        <a:xfrm>
          <a:off x="0" y="0"/>
          <a:ext cx="0" cy="0"/>
          <a:chOff x="0" y="0"/>
          <a:chExt cx="0" cy="0"/>
        </a:xfrm>
      </p:grpSpPr>
      <p:sp>
        <p:nvSpPr>
          <p:cNvPr id="2" name="Freeform 2"/>
          <p:cNvSpPr/>
          <p:nvPr/>
        </p:nvSpPr>
        <p:spPr>
          <a:xfrm>
            <a:off x="14177219" y="5754914"/>
            <a:ext cx="5827028" cy="5827028"/>
          </a:xfrm>
          <a:custGeom>
            <a:avLst/>
            <a:gdLst/>
            <a:ahLst/>
            <a:cxnLst/>
            <a:rect l="l" t="t" r="r" b="b"/>
            <a:pathLst>
              <a:path w="5827028" h="5827028">
                <a:moveTo>
                  <a:pt x="0" y="0"/>
                </a:moveTo>
                <a:lnTo>
                  <a:pt x="5827028" y="0"/>
                </a:lnTo>
                <a:lnTo>
                  <a:pt x="5827028" y="5827029"/>
                </a:lnTo>
                <a:lnTo>
                  <a:pt x="0" y="5827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6727616">
            <a:off x="-2104433" y="-2342255"/>
            <a:ext cx="6266267" cy="6266267"/>
          </a:xfrm>
          <a:custGeom>
            <a:avLst/>
            <a:gdLst/>
            <a:ahLst/>
            <a:cxnLst/>
            <a:rect l="l" t="t" r="r" b="b"/>
            <a:pathLst>
              <a:path w="6266267" h="6266267">
                <a:moveTo>
                  <a:pt x="0" y="0"/>
                </a:moveTo>
                <a:lnTo>
                  <a:pt x="6266266" y="0"/>
                </a:lnTo>
                <a:lnTo>
                  <a:pt x="6266266" y="6266266"/>
                </a:lnTo>
                <a:lnTo>
                  <a:pt x="0" y="6266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flipH="1">
            <a:off x="-1070073" y="5400660"/>
            <a:ext cx="6181282" cy="6181282"/>
          </a:xfrm>
          <a:custGeom>
            <a:avLst/>
            <a:gdLst/>
            <a:ahLst/>
            <a:cxnLst/>
            <a:rect l="l" t="t" r="r" b="b"/>
            <a:pathLst>
              <a:path w="6181282" h="6181282">
                <a:moveTo>
                  <a:pt x="6181282" y="0"/>
                </a:moveTo>
                <a:lnTo>
                  <a:pt x="0" y="0"/>
                </a:lnTo>
                <a:lnTo>
                  <a:pt x="0" y="6181283"/>
                </a:lnTo>
                <a:lnTo>
                  <a:pt x="6181282" y="6181283"/>
                </a:lnTo>
                <a:lnTo>
                  <a:pt x="618128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483982" flipV="1">
            <a:off x="14643654" y="-761634"/>
            <a:ext cx="4894159" cy="4894159"/>
          </a:xfrm>
          <a:custGeom>
            <a:avLst/>
            <a:gdLst/>
            <a:ahLst/>
            <a:cxnLst/>
            <a:rect l="l" t="t" r="r" b="b"/>
            <a:pathLst>
              <a:path w="4894159" h="4894159">
                <a:moveTo>
                  <a:pt x="0" y="4894160"/>
                </a:moveTo>
                <a:lnTo>
                  <a:pt x="4894159" y="4894160"/>
                </a:lnTo>
                <a:lnTo>
                  <a:pt x="4894159" y="0"/>
                </a:lnTo>
                <a:lnTo>
                  <a:pt x="0" y="0"/>
                </a:lnTo>
                <a:lnTo>
                  <a:pt x="0" y="489416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a:off x="1386655" y="-430697"/>
            <a:ext cx="15514689" cy="10608169"/>
          </a:xfrm>
          <a:custGeom>
            <a:avLst/>
            <a:gdLst/>
            <a:ahLst/>
            <a:cxnLst/>
            <a:rect l="l" t="t" r="r" b="b"/>
            <a:pathLst>
              <a:path w="15514689" h="10608169">
                <a:moveTo>
                  <a:pt x="0" y="0"/>
                </a:moveTo>
                <a:lnTo>
                  <a:pt x="15514690" y="0"/>
                </a:lnTo>
                <a:lnTo>
                  <a:pt x="15514690" y="10608168"/>
                </a:lnTo>
                <a:lnTo>
                  <a:pt x="0" y="106081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dirty="0"/>
          </a:p>
        </p:txBody>
      </p:sp>
      <p:sp>
        <p:nvSpPr>
          <p:cNvPr id="7" name="Freeform 7"/>
          <p:cNvSpPr/>
          <p:nvPr/>
        </p:nvSpPr>
        <p:spPr>
          <a:xfrm rot="3610285">
            <a:off x="12937330" y="5330759"/>
            <a:ext cx="6996067" cy="6996067"/>
          </a:xfrm>
          <a:custGeom>
            <a:avLst/>
            <a:gdLst/>
            <a:ahLst/>
            <a:cxnLst/>
            <a:rect l="l" t="t" r="r" b="b"/>
            <a:pathLst>
              <a:path w="6996067" h="6996067">
                <a:moveTo>
                  <a:pt x="0" y="0"/>
                </a:moveTo>
                <a:lnTo>
                  <a:pt x="6996067" y="0"/>
                </a:lnTo>
                <a:lnTo>
                  <a:pt x="6996067" y="6996067"/>
                </a:lnTo>
                <a:lnTo>
                  <a:pt x="0" y="69960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8" name="Freeform 8"/>
          <p:cNvSpPr/>
          <p:nvPr/>
        </p:nvSpPr>
        <p:spPr>
          <a:xfrm>
            <a:off x="-622628" y="-827856"/>
            <a:ext cx="6228516" cy="6228516"/>
          </a:xfrm>
          <a:custGeom>
            <a:avLst/>
            <a:gdLst/>
            <a:ahLst/>
            <a:cxnLst/>
            <a:rect l="l" t="t" r="r" b="b"/>
            <a:pathLst>
              <a:path w="6228516" h="6228516">
                <a:moveTo>
                  <a:pt x="0" y="0"/>
                </a:moveTo>
                <a:lnTo>
                  <a:pt x="6228516" y="0"/>
                </a:lnTo>
                <a:lnTo>
                  <a:pt x="6228516" y="6228516"/>
                </a:lnTo>
                <a:lnTo>
                  <a:pt x="0" y="62285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9" name="Freeform 9"/>
          <p:cNvSpPr/>
          <p:nvPr/>
        </p:nvSpPr>
        <p:spPr>
          <a:xfrm flipH="1">
            <a:off x="14343345" y="7390827"/>
            <a:ext cx="3110200" cy="3110200"/>
          </a:xfrm>
          <a:custGeom>
            <a:avLst/>
            <a:gdLst/>
            <a:ahLst/>
            <a:cxnLst/>
            <a:rect l="l" t="t" r="r" b="b"/>
            <a:pathLst>
              <a:path w="3110200" h="3110200">
                <a:moveTo>
                  <a:pt x="3110200" y="0"/>
                </a:moveTo>
                <a:lnTo>
                  <a:pt x="0" y="0"/>
                </a:lnTo>
                <a:lnTo>
                  <a:pt x="0" y="3110201"/>
                </a:lnTo>
                <a:lnTo>
                  <a:pt x="3110200" y="3110201"/>
                </a:lnTo>
                <a:lnTo>
                  <a:pt x="3110200" y="0"/>
                </a:lnTo>
                <a:close/>
              </a:path>
            </a:pathLst>
          </a:custGeom>
          <a:blipFill>
            <a:blip r:embed="rId16"/>
            <a:stretch>
              <a:fillRect/>
            </a:stretch>
          </a:blipFill>
        </p:spPr>
        <p:txBody>
          <a:bodyPr/>
          <a:lstStyle/>
          <a:p>
            <a:endParaRPr lang="vi-VN"/>
          </a:p>
        </p:txBody>
      </p:sp>
      <p:sp>
        <p:nvSpPr>
          <p:cNvPr id="10" name="Freeform 10"/>
          <p:cNvSpPr/>
          <p:nvPr/>
        </p:nvSpPr>
        <p:spPr>
          <a:xfrm>
            <a:off x="14177219" y="286897"/>
            <a:ext cx="3442452" cy="2370959"/>
          </a:xfrm>
          <a:custGeom>
            <a:avLst/>
            <a:gdLst/>
            <a:ahLst/>
            <a:cxnLst/>
            <a:rect l="l" t="t" r="r" b="b"/>
            <a:pathLst>
              <a:path w="3442452" h="2370959">
                <a:moveTo>
                  <a:pt x="0" y="0"/>
                </a:moveTo>
                <a:lnTo>
                  <a:pt x="3442452" y="0"/>
                </a:lnTo>
                <a:lnTo>
                  <a:pt x="3442452" y="2370959"/>
                </a:lnTo>
                <a:lnTo>
                  <a:pt x="0" y="2370959"/>
                </a:lnTo>
                <a:lnTo>
                  <a:pt x="0" y="0"/>
                </a:lnTo>
                <a:close/>
              </a:path>
            </a:pathLst>
          </a:custGeom>
          <a:blipFill>
            <a:blip r:embed="rId17"/>
            <a:stretch>
              <a:fillRect t="-21756" b="-23435"/>
            </a:stretch>
          </a:blipFill>
        </p:spPr>
        <p:txBody>
          <a:bodyPr/>
          <a:lstStyle/>
          <a:p>
            <a:endParaRPr lang="vi-VN"/>
          </a:p>
        </p:txBody>
      </p:sp>
      <p:sp>
        <p:nvSpPr>
          <p:cNvPr id="11" name="Freeform 11"/>
          <p:cNvSpPr/>
          <p:nvPr/>
        </p:nvSpPr>
        <p:spPr>
          <a:xfrm rot="-788854">
            <a:off x="542194" y="343583"/>
            <a:ext cx="3317808" cy="2575190"/>
          </a:xfrm>
          <a:custGeom>
            <a:avLst/>
            <a:gdLst/>
            <a:ahLst/>
            <a:cxnLst/>
            <a:rect l="l" t="t" r="r" b="b"/>
            <a:pathLst>
              <a:path w="3317808" h="2575190">
                <a:moveTo>
                  <a:pt x="0" y="0"/>
                </a:moveTo>
                <a:lnTo>
                  <a:pt x="3317807" y="0"/>
                </a:lnTo>
                <a:lnTo>
                  <a:pt x="3317807" y="2575190"/>
                </a:lnTo>
                <a:lnTo>
                  <a:pt x="0" y="2575190"/>
                </a:lnTo>
                <a:lnTo>
                  <a:pt x="0" y="0"/>
                </a:lnTo>
                <a:close/>
              </a:path>
            </a:pathLst>
          </a:custGeom>
          <a:blipFill>
            <a:blip r:embed="rId18"/>
            <a:stretch>
              <a:fillRect t="-14942" b="-13895"/>
            </a:stretch>
          </a:blipFill>
        </p:spPr>
        <p:txBody>
          <a:bodyPr/>
          <a:lstStyle/>
          <a:p>
            <a:endParaRPr lang="vi-VN"/>
          </a:p>
        </p:txBody>
      </p:sp>
      <p:sp>
        <p:nvSpPr>
          <p:cNvPr id="12" name="Freeform 12"/>
          <p:cNvSpPr/>
          <p:nvPr/>
        </p:nvSpPr>
        <p:spPr>
          <a:xfrm>
            <a:off x="-622628" y="4500223"/>
            <a:ext cx="7187424" cy="6172200"/>
          </a:xfrm>
          <a:custGeom>
            <a:avLst/>
            <a:gdLst/>
            <a:ahLst/>
            <a:cxnLst/>
            <a:rect l="l" t="t" r="r" b="b"/>
            <a:pathLst>
              <a:path w="7187424" h="6172200">
                <a:moveTo>
                  <a:pt x="0" y="0"/>
                </a:moveTo>
                <a:lnTo>
                  <a:pt x="7187424" y="0"/>
                </a:lnTo>
                <a:lnTo>
                  <a:pt x="7187424" y="6172200"/>
                </a:lnTo>
                <a:lnTo>
                  <a:pt x="0" y="61722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vi-VN"/>
          </a:p>
        </p:txBody>
      </p:sp>
      <p:sp>
        <p:nvSpPr>
          <p:cNvPr id="19" name="TextBox 18">
            <a:extLst>
              <a:ext uri="{FF2B5EF4-FFF2-40B4-BE49-F238E27FC236}">
                <a16:creationId xmlns:a16="http://schemas.microsoft.com/office/drawing/2014/main" id="{1F6525D5-FABA-70A6-D31E-5069A20741F5}"/>
              </a:ext>
            </a:extLst>
          </p:cNvPr>
          <p:cNvSpPr txBox="1"/>
          <p:nvPr/>
        </p:nvSpPr>
        <p:spPr>
          <a:xfrm>
            <a:off x="3691333" y="2255228"/>
            <a:ext cx="12137230" cy="4480329"/>
          </a:xfrm>
          <a:prstGeom prst="rect">
            <a:avLst/>
          </a:prstGeom>
          <a:noFill/>
        </p:spPr>
        <p:txBody>
          <a:bodyPr wrap="square">
            <a:spAutoFit/>
          </a:bodyPr>
          <a:lstStyle/>
          <a:p>
            <a:pPr algn="ctr">
              <a:lnSpc>
                <a:spcPct val="150000"/>
              </a:lnSpc>
            </a:pPr>
            <a:r>
              <a:rPr lang="en-US" sz="6600" b="1" u="sng"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Hoạt</a:t>
            </a:r>
            <a:r>
              <a:rPr lang="en-US" sz="6600" b="1" u="sng"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u="sng"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6600" b="1" u="sng"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1:</a:t>
            </a:r>
          </a:p>
          <a:p>
            <a:pPr algn="ctr">
              <a:lnSpc>
                <a:spcPct val="150000"/>
              </a:lnSpc>
            </a:pP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xét</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tả</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ngoại</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6600" b="1" kern="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6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9842311B-3C7D-9351-5CB5-05B5030F4676}"/>
              </a:ext>
            </a:extLst>
          </p:cNvPr>
          <p:cNvSpPr txBox="1"/>
          <p:nvPr/>
        </p:nvSpPr>
        <p:spPr>
          <a:xfrm>
            <a:off x="1447800" y="1485900"/>
            <a:ext cx="15468600" cy="1323439"/>
          </a:xfrm>
          <a:prstGeom prst="rect">
            <a:avLst/>
          </a:prstGeom>
          <a:noFill/>
        </p:spPr>
        <p:txBody>
          <a:bodyPr wrap="square">
            <a:spAutoFit/>
          </a:bodyPr>
          <a:lstStyle/>
          <a:p>
            <a:r>
              <a:rPr lang="vi-VN" sz="4000" b="1" i="0" dirty="0">
                <a:solidFill>
                  <a:srgbClr val="000000"/>
                </a:solidFill>
                <a:effectLst/>
                <a:latin typeface="Nunito" pitchFamily="2" charset="-93"/>
              </a:rPr>
              <a:t>Câu 1 trang 54 SGK Tiếng Việt lớp 5 Tập 1:</a:t>
            </a:r>
            <a:r>
              <a:rPr lang="vi-VN" sz="4000" b="0" i="0" dirty="0">
                <a:solidFill>
                  <a:srgbClr val="000000"/>
                </a:solidFill>
                <a:effectLst/>
                <a:latin typeface="Nunito" pitchFamily="2" charset="-93"/>
              </a:rPr>
              <a:t> Nhận xét về cách tả ngoại hình của người trong các đoạn văn in nghiêng dưới đây:</a:t>
            </a:r>
            <a:endParaRPr lang="vi-VN" sz="4000" dirty="0">
              <a:latin typeface="Nunito" pitchFamily="2" charset="-93"/>
            </a:endParaRPr>
          </a:p>
        </p:txBody>
      </p:sp>
      <p:sp>
        <p:nvSpPr>
          <p:cNvPr id="9" name="TextBox 8">
            <a:extLst>
              <a:ext uri="{FF2B5EF4-FFF2-40B4-BE49-F238E27FC236}">
                <a16:creationId xmlns:a16="http://schemas.microsoft.com/office/drawing/2014/main" id="{6F31824F-2FE2-04A8-B84C-6A293626047D}"/>
              </a:ext>
            </a:extLst>
          </p:cNvPr>
          <p:cNvSpPr txBox="1"/>
          <p:nvPr/>
        </p:nvSpPr>
        <p:spPr>
          <a:xfrm>
            <a:off x="1642524" y="3314700"/>
            <a:ext cx="14816675" cy="6863417"/>
          </a:xfrm>
          <a:prstGeom prst="rect">
            <a:avLst/>
          </a:prstGeom>
          <a:noFill/>
        </p:spPr>
        <p:txBody>
          <a:bodyPr wrap="square">
            <a:spAutoFit/>
          </a:bodyPr>
          <a:lstStyle/>
          <a:p>
            <a:pPr algn="just"/>
            <a:r>
              <a:rPr lang="vi-VN" sz="40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a) Thằng Thắng, con cá vược của thôn Bần và là địch thủ bơi lội đáng gờm nhất của bọn trẻ, lúc này đang ngồi trên chiếc thuyền đậu ở ngoài cùng.</a:t>
            </a:r>
          </a:p>
          <a:p>
            <a:pPr algn="just"/>
            <a:r>
              <a:rPr lang="vi-VN" sz="4000" b="0" i="1"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Nó trạc tuổi thằng Chân "Phệ" nhưng cao hơn hẳn cái đầu. Nó cởi trần, phơi nước da rám đỏ </a:t>
            </a:r>
            <a:r>
              <a:rPr lang="vi-VN" sz="4000" b="0" i="1"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khoẻ</a:t>
            </a:r>
            <a:r>
              <a:rPr lang="vi-VN" sz="4000" b="0" i="1"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mạnh của những đứa trẻ lớn lên với nắng, nước mặn và gió biển. Thân hình nó rắn chắc, nở nang: cổ mập, vai rộng, ngực nở căng, bụng thon hằn rõ những múi, hai cánh tay gân guốc như hai cái bơi chèo, cặp đùi dế to, chắc nình nịch. Thắng có cặp mắt to và sáng. Miệng tươi, hay cười. Cái trán hơi dô ra, trông có vẻ là một tay bướng bỉnh, gan dạ.</a:t>
            </a:r>
            <a:endParaRPr lang="vi-VN" sz="40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endParaRPr>
          </a:p>
          <a:p>
            <a:pPr algn="r"/>
            <a:r>
              <a:rPr lang="vi-VN" sz="40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Theo TRẦN VĂN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9842311B-3C7D-9351-5CB5-05B5030F4676}"/>
              </a:ext>
            </a:extLst>
          </p:cNvPr>
          <p:cNvSpPr txBox="1"/>
          <p:nvPr/>
        </p:nvSpPr>
        <p:spPr>
          <a:xfrm>
            <a:off x="1447800" y="1485900"/>
            <a:ext cx="15468600" cy="1323439"/>
          </a:xfrm>
          <a:prstGeom prst="rect">
            <a:avLst/>
          </a:prstGeom>
          <a:noFill/>
        </p:spPr>
        <p:txBody>
          <a:bodyPr wrap="square">
            <a:spAutoFit/>
          </a:bodyPr>
          <a:lstStyle/>
          <a:p>
            <a:r>
              <a:rPr lang="vi-VN" sz="4000" b="1" i="0" dirty="0">
                <a:solidFill>
                  <a:srgbClr val="000000"/>
                </a:solidFill>
                <a:effectLst/>
                <a:latin typeface="Nunito" pitchFamily="2" charset="-93"/>
              </a:rPr>
              <a:t>Câu 1 trang 54 SGK Tiếng Việt lớp 5 Tập 1:</a:t>
            </a:r>
            <a:r>
              <a:rPr lang="vi-VN" sz="4000" b="0" i="0" dirty="0">
                <a:solidFill>
                  <a:srgbClr val="000000"/>
                </a:solidFill>
                <a:effectLst/>
                <a:latin typeface="Nunito" pitchFamily="2" charset="-93"/>
              </a:rPr>
              <a:t> Nhận xét về cách tả ngoại hình của người trong các đoạn văn in nghiêng dưới đây:</a:t>
            </a:r>
            <a:endParaRPr lang="vi-VN" sz="4000" dirty="0">
              <a:latin typeface="Nunito" pitchFamily="2" charset="-93"/>
            </a:endParaRPr>
          </a:p>
        </p:txBody>
      </p:sp>
      <p:sp>
        <p:nvSpPr>
          <p:cNvPr id="9" name="TextBox 8">
            <a:extLst>
              <a:ext uri="{FF2B5EF4-FFF2-40B4-BE49-F238E27FC236}">
                <a16:creationId xmlns:a16="http://schemas.microsoft.com/office/drawing/2014/main" id="{6F31824F-2FE2-04A8-B84C-6A293626047D}"/>
              </a:ext>
            </a:extLst>
          </p:cNvPr>
          <p:cNvSpPr txBox="1"/>
          <p:nvPr/>
        </p:nvSpPr>
        <p:spPr>
          <a:xfrm>
            <a:off x="1642524" y="3314700"/>
            <a:ext cx="14816675" cy="5632311"/>
          </a:xfrm>
          <a:prstGeom prst="rect">
            <a:avLst/>
          </a:prstGeom>
          <a:noFill/>
        </p:spPr>
        <p:txBody>
          <a:bodyPr wrap="square">
            <a:spAutoFit/>
          </a:bodyPr>
          <a:lstStyle/>
          <a:p>
            <a:pPr algn="just"/>
            <a:r>
              <a:rPr lang="vi-VN" sz="40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b) Chấm không phải là một cô gái đẹp, nhưng là người mà ai đã gặp thì không thể lẫn lộn với bất cứ một người nào khác.</a:t>
            </a:r>
          </a:p>
          <a:p>
            <a:pPr algn="just"/>
            <a:r>
              <a:rPr lang="vi-VN" sz="40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Chấm có một thân hình nở nang, cân đối. Hai cánh tay béo lẳn và chắc nịch, hai vai tròn và cái cổ cao. Chấm ước ao có một mái tóc cho thật dài, thật xanh. Nhưng tóc Chấm từ thuở bé cứ đỏ quạch và không sao dài được. Đôi lông mày </a:t>
            </a:r>
            <a:r>
              <a:rPr lang="vi-VN" sz="4000" b="0" i="0"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loà</a:t>
            </a:r>
            <a:r>
              <a:rPr lang="vi-VN" sz="40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a:t>
            </a:r>
            <a:r>
              <a:rPr lang="vi-VN" sz="4000" b="0" i="0"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xoà</a:t>
            </a:r>
            <a:r>
              <a:rPr lang="vi-VN" sz="40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tự nhiên làm cho đôi mắt sắc sảo của Chấm dịu dàng đi. Đôi mắt ấy đã định nhìn ai thì dám nhìn thẳng, dù người ấy nhìn lại mình.</a:t>
            </a:r>
          </a:p>
          <a:p>
            <a:pPr algn="r"/>
            <a:r>
              <a:rPr lang="vi-VN" sz="40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Theo ĐÀO VŨ</a:t>
            </a:r>
          </a:p>
        </p:txBody>
      </p:sp>
    </p:spTree>
    <p:extLst>
      <p:ext uri="{BB962C8B-B14F-4D97-AF65-F5344CB8AC3E}">
        <p14:creationId xmlns:p14="http://schemas.microsoft.com/office/powerpoint/2010/main" val="419412743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9842311B-3C7D-9351-5CB5-05B5030F4676}"/>
              </a:ext>
            </a:extLst>
          </p:cNvPr>
          <p:cNvSpPr txBox="1"/>
          <p:nvPr/>
        </p:nvSpPr>
        <p:spPr>
          <a:xfrm>
            <a:off x="1447800" y="1485900"/>
            <a:ext cx="15468600" cy="1323439"/>
          </a:xfrm>
          <a:prstGeom prst="rect">
            <a:avLst/>
          </a:prstGeom>
          <a:noFill/>
        </p:spPr>
        <p:txBody>
          <a:bodyPr wrap="square">
            <a:spAutoFit/>
          </a:bodyPr>
          <a:lstStyle/>
          <a:p>
            <a:r>
              <a:rPr lang="vi-VN" sz="4000" b="1" i="0" dirty="0">
                <a:solidFill>
                  <a:srgbClr val="000000"/>
                </a:solidFill>
                <a:effectLst/>
                <a:latin typeface="Nunito" pitchFamily="2" charset="-93"/>
              </a:rPr>
              <a:t>Câu 1 trang 54 SGK Tiếng Việt lớp 5 Tập 1:</a:t>
            </a:r>
            <a:r>
              <a:rPr lang="vi-VN" sz="4000" b="0" i="0" dirty="0">
                <a:solidFill>
                  <a:srgbClr val="000000"/>
                </a:solidFill>
                <a:effectLst/>
                <a:latin typeface="Nunito" pitchFamily="2" charset="-93"/>
              </a:rPr>
              <a:t> Nhận xét về cách tả ngoại hình của người trong các đoạn văn in nghiêng dưới đây:</a:t>
            </a:r>
            <a:endParaRPr lang="vi-VN" sz="4000" dirty="0">
              <a:latin typeface="Nunito" pitchFamily="2" charset="-93"/>
            </a:endParaRPr>
          </a:p>
        </p:txBody>
      </p:sp>
      <p:pic>
        <p:nvPicPr>
          <p:cNvPr id="6" name="Picture 5">
            <a:extLst>
              <a:ext uri="{FF2B5EF4-FFF2-40B4-BE49-F238E27FC236}">
                <a16:creationId xmlns:a16="http://schemas.microsoft.com/office/drawing/2014/main" id="{A13B871B-69D2-4AB1-9BE5-21B725486EF6}"/>
              </a:ext>
            </a:extLst>
          </p:cNvPr>
          <p:cNvPicPr>
            <a:picLocks noChangeAspect="1"/>
          </p:cNvPicPr>
          <p:nvPr/>
        </p:nvPicPr>
        <p:blipFill>
          <a:blip r:embed="rId10"/>
          <a:stretch>
            <a:fillRect/>
          </a:stretch>
        </p:blipFill>
        <p:spPr>
          <a:xfrm>
            <a:off x="14478000" y="6070859"/>
            <a:ext cx="3414056" cy="5157663"/>
          </a:xfrm>
          <a:prstGeom prst="rect">
            <a:avLst/>
          </a:prstGeom>
        </p:spPr>
      </p:pic>
      <p:sp>
        <p:nvSpPr>
          <p:cNvPr id="8" name="Speech Bubble: Rectangle with Corners Rounded 7">
            <a:extLst>
              <a:ext uri="{FF2B5EF4-FFF2-40B4-BE49-F238E27FC236}">
                <a16:creationId xmlns:a16="http://schemas.microsoft.com/office/drawing/2014/main" id="{78C3EBFE-46DA-64C6-5605-C45D39A9848C}"/>
              </a:ext>
            </a:extLst>
          </p:cNvPr>
          <p:cNvSpPr/>
          <p:nvPr/>
        </p:nvSpPr>
        <p:spPr>
          <a:xfrm>
            <a:off x="7924800" y="4558702"/>
            <a:ext cx="6934200" cy="3556598"/>
          </a:xfrm>
          <a:prstGeom prst="wedgeRoundRectCallout">
            <a:avLst>
              <a:gd name="adj1" fmla="val 57292"/>
              <a:gd name="adj2" fmla="val 42921"/>
              <a:gd name="adj3" fmla="val 16667"/>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latin typeface="Calibri" panose="020F0502020204030204" pitchFamily="34" charset="0"/>
                <a:ea typeface="Calibri" panose="020F0502020204030204" pitchFamily="34" charset="0"/>
                <a:cs typeface="Calibri" panose="020F0502020204030204" pitchFamily="34" charset="0"/>
              </a:rPr>
              <a:t>Tác giả tả những đặc điểm nào về ngoại hình của nhân vật?</a:t>
            </a:r>
          </a:p>
        </p:txBody>
      </p:sp>
    </p:spTree>
    <p:extLst>
      <p:ext uri="{BB962C8B-B14F-4D97-AF65-F5344CB8AC3E}">
        <p14:creationId xmlns:p14="http://schemas.microsoft.com/office/powerpoint/2010/main" val="26943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9842311B-3C7D-9351-5CB5-05B5030F4676}"/>
              </a:ext>
            </a:extLst>
          </p:cNvPr>
          <p:cNvSpPr txBox="1"/>
          <p:nvPr/>
        </p:nvSpPr>
        <p:spPr>
          <a:xfrm>
            <a:off x="1447800" y="1485900"/>
            <a:ext cx="15468600" cy="1323439"/>
          </a:xfrm>
          <a:prstGeom prst="rect">
            <a:avLst/>
          </a:prstGeom>
          <a:noFill/>
        </p:spPr>
        <p:txBody>
          <a:bodyPr wrap="square">
            <a:spAutoFit/>
          </a:bodyPr>
          <a:lstStyle/>
          <a:p>
            <a:r>
              <a:rPr lang="vi-VN" sz="4000" b="1" i="0" dirty="0">
                <a:solidFill>
                  <a:srgbClr val="000000"/>
                </a:solidFill>
                <a:effectLst/>
                <a:latin typeface="Nunito" pitchFamily="2" charset="-93"/>
              </a:rPr>
              <a:t>Câu 1 trang 54 SGK Tiếng Việt lớp 5 Tập 1:</a:t>
            </a:r>
            <a:r>
              <a:rPr lang="vi-VN" sz="4000" b="0" i="0" dirty="0">
                <a:solidFill>
                  <a:srgbClr val="000000"/>
                </a:solidFill>
                <a:effectLst/>
                <a:latin typeface="Nunito" pitchFamily="2" charset="-93"/>
              </a:rPr>
              <a:t> Nhận xét về cách tả ngoại hình của người trong các đoạn văn in nghiêng dưới đây:</a:t>
            </a:r>
            <a:endParaRPr lang="vi-VN" sz="4000" dirty="0">
              <a:latin typeface="Nunito" pitchFamily="2" charset="-93"/>
            </a:endParaRPr>
          </a:p>
        </p:txBody>
      </p:sp>
      <p:sp>
        <p:nvSpPr>
          <p:cNvPr id="9" name="Rectangle: Rounded Corners 8">
            <a:extLst>
              <a:ext uri="{FF2B5EF4-FFF2-40B4-BE49-F238E27FC236}">
                <a16:creationId xmlns:a16="http://schemas.microsoft.com/office/drawing/2014/main" id="{05C1B3C2-5BEA-E44D-6D7B-0810D0B855EC}"/>
              </a:ext>
            </a:extLst>
          </p:cNvPr>
          <p:cNvSpPr/>
          <p:nvPr/>
        </p:nvSpPr>
        <p:spPr>
          <a:xfrm>
            <a:off x="1909060" y="3238500"/>
            <a:ext cx="14704290" cy="6308255"/>
          </a:xfrm>
          <a:custGeom>
            <a:avLst/>
            <a:gdLst>
              <a:gd name="connsiteX0" fmla="*/ 0 w 14704290"/>
              <a:gd name="connsiteY0" fmla="*/ 1051397 h 6308255"/>
              <a:gd name="connsiteX1" fmla="*/ 1051397 w 14704290"/>
              <a:gd name="connsiteY1" fmla="*/ 0 h 6308255"/>
              <a:gd name="connsiteX2" fmla="*/ 1966664 w 14704290"/>
              <a:gd name="connsiteY2" fmla="*/ 0 h 6308255"/>
              <a:gd name="connsiteX3" fmla="*/ 2629900 w 14704290"/>
              <a:gd name="connsiteY3" fmla="*/ 0 h 6308255"/>
              <a:gd name="connsiteX4" fmla="*/ 3293137 w 14704290"/>
              <a:gd name="connsiteY4" fmla="*/ 0 h 6308255"/>
              <a:gd name="connsiteX5" fmla="*/ 4082388 w 14704290"/>
              <a:gd name="connsiteY5" fmla="*/ 0 h 6308255"/>
              <a:gd name="connsiteX6" fmla="*/ 4997655 w 14704290"/>
              <a:gd name="connsiteY6" fmla="*/ 0 h 6308255"/>
              <a:gd name="connsiteX7" fmla="*/ 5282847 w 14704290"/>
              <a:gd name="connsiteY7" fmla="*/ 0 h 6308255"/>
              <a:gd name="connsiteX8" fmla="*/ 6198113 w 14704290"/>
              <a:gd name="connsiteY8" fmla="*/ 0 h 6308255"/>
              <a:gd name="connsiteX9" fmla="*/ 6609320 w 14704290"/>
              <a:gd name="connsiteY9" fmla="*/ 0 h 6308255"/>
              <a:gd name="connsiteX10" fmla="*/ 7020527 w 14704290"/>
              <a:gd name="connsiteY10" fmla="*/ 0 h 6308255"/>
              <a:gd name="connsiteX11" fmla="*/ 7557748 w 14704290"/>
              <a:gd name="connsiteY11" fmla="*/ 0 h 6308255"/>
              <a:gd name="connsiteX12" fmla="*/ 8347000 w 14704290"/>
              <a:gd name="connsiteY12" fmla="*/ 0 h 6308255"/>
              <a:gd name="connsiteX13" fmla="*/ 8884222 w 14704290"/>
              <a:gd name="connsiteY13" fmla="*/ 0 h 6308255"/>
              <a:gd name="connsiteX14" fmla="*/ 9673473 w 14704290"/>
              <a:gd name="connsiteY14" fmla="*/ 0 h 6308255"/>
              <a:gd name="connsiteX15" fmla="*/ 10462725 w 14704290"/>
              <a:gd name="connsiteY15" fmla="*/ 0 h 6308255"/>
              <a:gd name="connsiteX16" fmla="*/ 10873932 w 14704290"/>
              <a:gd name="connsiteY16" fmla="*/ 0 h 6308255"/>
              <a:gd name="connsiteX17" fmla="*/ 11663183 w 14704290"/>
              <a:gd name="connsiteY17" fmla="*/ 0 h 6308255"/>
              <a:gd name="connsiteX18" fmla="*/ 11948375 w 14704290"/>
              <a:gd name="connsiteY18" fmla="*/ 0 h 6308255"/>
              <a:gd name="connsiteX19" fmla="*/ 12485597 w 14704290"/>
              <a:gd name="connsiteY19" fmla="*/ 0 h 6308255"/>
              <a:gd name="connsiteX20" fmla="*/ 13652893 w 14704290"/>
              <a:gd name="connsiteY20" fmla="*/ 0 h 6308255"/>
              <a:gd name="connsiteX21" fmla="*/ 14704290 w 14704290"/>
              <a:gd name="connsiteY21" fmla="*/ 1051397 h 6308255"/>
              <a:gd name="connsiteX22" fmla="*/ 14704290 w 14704290"/>
              <a:gd name="connsiteY22" fmla="*/ 1694232 h 6308255"/>
              <a:gd name="connsiteX23" fmla="*/ 14704290 w 14704290"/>
              <a:gd name="connsiteY23" fmla="*/ 2168848 h 6308255"/>
              <a:gd name="connsiteX24" fmla="*/ 14704290 w 14704290"/>
              <a:gd name="connsiteY24" fmla="*/ 2643464 h 6308255"/>
              <a:gd name="connsiteX25" fmla="*/ 14704290 w 14704290"/>
              <a:gd name="connsiteY25" fmla="*/ 3160135 h 6308255"/>
              <a:gd name="connsiteX26" fmla="*/ 14704290 w 14704290"/>
              <a:gd name="connsiteY26" fmla="*/ 3634752 h 6308255"/>
              <a:gd name="connsiteX27" fmla="*/ 14704290 w 14704290"/>
              <a:gd name="connsiteY27" fmla="*/ 4109368 h 6308255"/>
              <a:gd name="connsiteX28" fmla="*/ 14704290 w 14704290"/>
              <a:gd name="connsiteY28" fmla="*/ 4710148 h 6308255"/>
              <a:gd name="connsiteX29" fmla="*/ 14704290 w 14704290"/>
              <a:gd name="connsiteY29" fmla="*/ 5256858 h 6308255"/>
              <a:gd name="connsiteX30" fmla="*/ 13652893 w 14704290"/>
              <a:gd name="connsiteY30" fmla="*/ 6308255 h 6308255"/>
              <a:gd name="connsiteX31" fmla="*/ 13241686 w 14704290"/>
              <a:gd name="connsiteY31" fmla="*/ 6308255 h 6308255"/>
              <a:gd name="connsiteX32" fmla="*/ 12830480 w 14704290"/>
              <a:gd name="connsiteY32" fmla="*/ 6308255 h 6308255"/>
              <a:gd name="connsiteX33" fmla="*/ 12545288 w 14704290"/>
              <a:gd name="connsiteY33" fmla="*/ 6308255 h 6308255"/>
              <a:gd name="connsiteX34" fmla="*/ 12134081 w 14704290"/>
              <a:gd name="connsiteY34" fmla="*/ 6308255 h 6308255"/>
              <a:gd name="connsiteX35" fmla="*/ 11344830 w 14704290"/>
              <a:gd name="connsiteY35" fmla="*/ 6308255 h 6308255"/>
              <a:gd name="connsiteX36" fmla="*/ 10807608 w 14704290"/>
              <a:gd name="connsiteY36" fmla="*/ 6308255 h 6308255"/>
              <a:gd name="connsiteX37" fmla="*/ 9892341 w 14704290"/>
              <a:gd name="connsiteY37" fmla="*/ 6308255 h 6308255"/>
              <a:gd name="connsiteX38" fmla="*/ 9229105 w 14704290"/>
              <a:gd name="connsiteY38" fmla="*/ 6308255 h 6308255"/>
              <a:gd name="connsiteX39" fmla="*/ 8313838 w 14704290"/>
              <a:gd name="connsiteY39" fmla="*/ 6308255 h 6308255"/>
              <a:gd name="connsiteX40" fmla="*/ 8028646 w 14704290"/>
              <a:gd name="connsiteY40" fmla="*/ 6308255 h 6308255"/>
              <a:gd name="connsiteX41" fmla="*/ 7113380 w 14704290"/>
              <a:gd name="connsiteY41" fmla="*/ 6308255 h 6308255"/>
              <a:gd name="connsiteX42" fmla="*/ 6450143 w 14704290"/>
              <a:gd name="connsiteY42" fmla="*/ 6308255 h 6308255"/>
              <a:gd name="connsiteX43" fmla="*/ 5534877 w 14704290"/>
              <a:gd name="connsiteY43" fmla="*/ 6308255 h 6308255"/>
              <a:gd name="connsiteX44" fmla="*/ 5249685 w 14704290"/>
              <a:gd name="connsiteY44" fmla="*/ 6308255 h 6308255"/>
              <a:gd name="connsiteX45" fmla="*/ 4334418 w 14704290"/>
              <a:gd name="connsiteY45" fmla="*/ 6308255 h 6308255"/>
              <a:gd name="connsiteX46" fmla="*/ 3419152 w 14704290"/>
              <a:gd name="connsiteY46" fmla="*/ 6308255 h 6308255"/>
              <a:gd name="connsiteX47" fmla="*/ 3133960 w 14704290"/>
              <a:gd name="connsiteY47" fmla="*/ 6308255 h 6308255"/>
              <a:gd name="connsiteX48" fmla="*/ 2848768 w 14704290"/>
              <a:gd name="connsiteY48" fmla="*/ 6308255 h 6308255"/>
              <a:gd name="connsiteX49" fmla="*/ 2185532 w 14704290"/>
              <a:gd name="connsiteY49" fmla="*/ 6308255 h 6308255"/>
              <a:gd name="connsiteX50" fmla="*/ 1051397 w 14704290"/>
              <a:gd name="connsiteY50" fmla="*/ 6308255 h 6308255"/>
              <a:gd name="connsiteX51" fmla="*/ 0 w 14704290"/>
              <a:gd name="connsiteY51" fmla="*/ 5256858 h 6308255"/>
              <a:gd name="connsiteX52" fmla="*/ 0 w 14704290"/>
              <a:gd name="connsiteY52" fmla="*/ 4740187 h 6308255"/>
              <a:gd name="connsiteX53" fmla="*/ 0 w 14704290"/>
              <a:gd name="connsiteY53" fmla="*/ 4223516 h 6308255"/>
              <a:gd name="connsiteX54" fmla="*/ 0 w 14704290"/>
              <a:gd name="connsiteY54" fmla="*/ 3706845 h 6308255"/>
              <a:gd name="connsiteX55" fmla="*/ 0 w 14704290"/>
              <a:gd name="connsiteY55" fmla="*/ 3064010 h 6308255"/>
              <a:gd name="connsiteX56" fmla="*/ 0 w 14704290"/>
              <a:gd name="connsiteY56" fmla="*/ 2589394 h 6308255"/>
              <a:gd name="connsiteX57" fmla="*/ 0 w 14704290"/>
              <a:gd name="connsiteY57" fmla="*/ 1904505 h 6308255"/>
              <a:gd name="connsiteX58" fmla="*/ 0 w 14704290"/>
              <a:gd name="connsiteY58" fmla="*/ 1051397 h 630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704290" h="6308255" fill="none" extrusionOk="0">
                <a:moveTo>
                  <a:pt x="0" y="1051397"/>
                </a:moveTo>
                <a:cubicBezTo>
                  <a:pt x="-29371" y="503110"/>
                  <a:pt x="467489" y="-71443"/>
                  <a:pt x="1051397" y="0"/>
                </a:cubicBezTo>
                <a:cubicBezTo>
                  <a:pt x="1374787" y="41468"/>
                  <a:pt x="1727152" y="8968"/>
                  <a:pt x="1966664" y="0"/>
                </a:cubicBezTo>
                <a:cubicBezTo>
                  <a:pt x="2206176" y="-8968"/>
                  <a:pt x="2386157" y="-20256"/>
                  <a:pt x="2629900" y="0"/>
                </a:cubicBezTo>
                <a:cubicBezTo>
                  <a:pt x="2873643" y="20256"/>
                  <a:pt x="3093390" y="23032"/>
                  <a:pt x="3293137" y="0"/>
                </a:cubicBezTo>
                <a:cubicBezTo>
                  <a:pt x="3492884" y="-23032"/>
                  <a:pt x="3880347" y="3796"/>
                  <a:pt x="4082388" y="0"/>
                </a:cubicBezTo>
                <a:cubicBezTo>
                  <a:pt x="4284429" y="-3796"/>
                  <a:pt x="4592500" y="21574"/>
                  <a:pt x="4997655" y="0"/>
                </a:cubicBezTo>
                <a:cubicBezTo>
                  <a:pt x="5402810" y="-21574"/>
                  <a:pt x="5158654" y="-1750"/>
                  <a:pt x="5282847" y="0"/>
                </a:cubicBezTo>
                <a:cubicBezTo>
                  <a:pt x="5407040" y="1750"/>
                  <a:pt x="5764258" y="-20124"/>
                  <a:pt x="6198113" y="0"/>
                </a:cubicBezTo>
                <a:cubicBezTo>
                  <a:pt x="6631968" y="20124"/>
                  <a:pt x="6510548" y="5786"/>
                  <a:pt x="6609320" y="0"/>
                </a:cubicBezTo>
                <a:cubicBezTo>
                  <a:pt x="6708092" y="-5786"/>
                  <a:pt x="6915256" y="18682"/>
                  <a:pt x="7020527" y="0"/>
                </a:cubicBezTo>
                <a:cubicBezTo>
                  <a:pt x="7125798" y="-18682"/>
                  <a:pt x="7393252" y="16296"/>
                  <a:pt x="7557748" y="0"/>
                </a:cubicBezTo>
                <a:cubicBezTo>
                  <a:pt x="7722244" y="-16296"/>
                  <a:pt x="8102300" y="28642"/>
                  <a:pt x="8347000" y="0"/>
                </a:cubicBezTo>
                <a:cubicBezTo>
                  <a:pt x="8591700" y="-28642"/>
                  <a:pt x="8626355" y="-17263"/>
                  <a:pt x="8884222" y="0"/>
                </a:cubicBezTo>
                <a:cubicBezTo>
                  <a:pt x="9142089" y="17263"/>
                  <a:pt x="9354452" y="-3933"/>
                  <a:pt x="9673473" y="0"/>
                </a:cubicBezTo>
                <a:cubicBezTo>
                  <a:pt x="9992494" y="3933"/>
                  <a:pt x="10167357" y="5271"/>
                  <a:pt x="10462725" y="0"/>
                </a:cubicBezTo>
                <a:cubicBezTo>
                  <a:pt x="10758093" y="-5271"/>
                  <a:pt x="10701867" y="-4888"/>
                  <a:pt x="10873932" y="0"/>
                </a:cubicBezTo>
                <a:cubicBezTo>
                  <a:pt x="11045997" y="4888"/>
                  <a:pt x="11411980" y="26171"/>
                  <a:pt x="11663183" y="0"/>
                </a:cubicBezTo>
                <a:cubicBezTo>
                  <a:pt x="11914386" y="-26171"/>
                  <a:pt x="11884662" y="14046"/>
                  <a:pt x="11948375" y="0"/>
                </a:cubicBezTo>
                <a:cubicBezTo>
                  <a:pt x="12012088" y="-14046"/>
                  <a:pt x="12282837" y="-20667"/>
                  <a:pt x="12485597" y="0"/>
                </a:cubicBezTo>
                <a:cubicBezTo>
                  <a:pt x="12688357" y="20667"/>
                  <a:pt x="13218811" y="-24986"/>
                  <a:pt x="13652893" y="0"/>
                </a:cubicBezTo>
                <a:cubicBezTo>
                  <a:pt x="14335352" y="-2793"/>
                  <a:pt x="14774641" y="492676"/>
                  <a:pt x="14704290" y="1051397"/>
                </a:cubicBezTo>
                <a:cubicBezTo>
                  <a:pt x="14693191" y="1344601"/>
                  <a:pt x="14676759" y="1527726"/>
                  <a:pt x="14704290" y="1694232"/>
                </a:cubicBezTo>
                <a:cubicBezTo>
                  <a:pt x="14731821" y="1860739"/>
                  <a:pt x="14712576" y="2020722"/>
                  <a:pt x="14704290" y="2168848"/>
                </a:cubicBezTo>
                <a:cubicBezTo>
                  <a:pt x="14696004" y="2316974"/>
                  <a:pt x="14699027" y="2514184"/>
                  <a:pt x="14704290" y="2643464"/>
                </a:cubicBezTo>
                <a:cubicBezTo>
                  <a:pt x="14709553" y="2772744"/>
                  <a:pt x="14691997" y="3038271"/>
                  <a:pt x="14704290" y="3160135"/>
                </a:cubicBezTo>
                <a:cubicBezTo>
                  <a:pt x="14716583" y="3281999"/>
                  <a:pt x="14688557" y="3436081"/>
                  <a:pt x="14704290" y="3634752"/>
                </a:cubicBezTo>
                <a:cubicBezTo>
                  <a:pt x="14720023" y="3833423"/>
                  <a:pt x="14695011" y="3912332"/>
                  <a:pt x="14704290" y="4109368"/>
                </a:cubicBezTo>
                <a:cubicBezTo>
                  <a:pt x="14713569" y="4306404"/>
                  <a:pt x="14680684" y="4514421"/>
                  <a:pt x="14704290" y="4710148"/>
                </a:cubicBezTo>
                <a:cubicBezTo>
                  <a:pt x="14727896" y="4905875"/>
                  <a:pt x="14686903" y="5128827"/>
                  <a:pt x="14704290" y="5256858"/>
                </a:cubicBezTo>
                <a:cubicBezTo>
                  <a:pt x="14668619" y="5853535"/>
                  <a:pt x="14207180" y="6184874"/>
                  <a:pt x="13652893" y="6308255"/>
                </a:cubicBezTo>
                <a:cubicBezTo>
                  <a:pt x="13515592" y="6306616"/>
                  <a:pt x="13446508" y="6298870"/>
                  <a:pt x="13241686" y="6308255"/>
                </a:cubicBezTo>
                <a:cubicBezTo>
                  <a:pt x="13036864" y="6317640"/>
                  <a:pt x="12934103" y="6315565"/>
                  <a:pt x="12830480" y="6308255"/>
                </a:cubicBezTo>
                <a:cubicBezTo>
                  <a:pt x="12726857" y="6300945"/>
                  <a:pt x="12618516" y="6307648"/>
                  <a:pt x="12545288" y="6308255"/>
                </a:cubicBezTo>
                <a:cubicBezTo>
                  <a:pt x="12472060" y="6308862"/>
                  <a:pt x="12276771" y="6309682"/>
                  <a:pt x="12134081" y="6308255"/>
                </a:cubicBezTo>
                <a:cubicBezTo>
                  <a:pt x="11991391" y="6306828"/>
                  <a:pt x="11636155" y="6297044"/>
                  <a:pt x="11344830" y="6308255"/>
                </a:cubicBezTo>
                <a:cubicBezTo>
                  <a:pt x="11053505" y="6319466"/>
                  <a:pt x="11048768" y="6317144"/>
                  <a:pt x="10807608" y="6308255"/>
                </a:cubicBezTo>
                <a:cubicBezTo>
                  <a:pt x="10566448" y="6299366"/>
                  <a:pt x="10214962" y="6285488"/>
                  <a:pt x="9892341" y="6308255"/>
                </a:cubicBezTo>
                <a:cubicBezTo>
                  <a:pt x="9569720" y="6331022"/>
                  <a:pt x="9533550" y="6320005"/>
                  <a:pt x="9229105" y="6308255"/>
                </a:cubicBezTo>
                <a:cubicBezTo>
                  <a:pt x="8924660" y="6296505"/>
                  <a:pt x="8683447" y="6315878"/>
                  <a:pt x="8313838" y="6308255"/>
                </a:cubicBezTo>
                <a:cubicBezTo>
                  <a:pt x="7944229" y="6300632"/>
                  <a:pt x="8129014" y="6302810"/>
                  <a:pt x="8028646" y="6308255"/>
                </a:cubicBezTo>
                <a:cubicBezTo>
                  <a:pt x="7928278" y="6313700"/>
                  <a:pt x="7337962" y="6337230"/>
                  <a:pt x="7113380" y="6308255"/>
                </a:cubicBezTo>
                <a:cubicBezTo>
                  <a:pt x="6888798" y="6279280"/>
                  <a:pt x="6654275" y="6276549"/>
                  <a:pt x="6450143" y="6308255"/>
                </a:cubicBezTo>
                <a:cubicBezTo>
                  <a:pt x="6246011" y="6339961"/>
                  <a:pt x="5883696" y="6341454"/>
                  <a:pt x="5534877" y="6308255"/>
                </a:cubicBezTo>
                <a:cubicBezTo>
                  <a:pt x="5186058" y="6275056"/>
                  <a:pt x="5382670" y="6297631"/>
                  <a:pt x="5249685" y="6308255"/>
                </a:cubicBezTo>
                <a:cubicBezTo>
                  <a:pt x="5116700" y="6318879"/>
                  <a:pt x="4698074" y="6320340"/>
                  <a:pt x="4334418" y="6308255"/>
                </a:cubicBezTo>
                <a:cubicBezTo>
                  <a:pt x="3970762" y="6296170"/>
                  <a:pt x="3669869" y="6311298"/>
                  <a:pt x="3419152" y="6308255"/>
                </a:cubicBezTo>
                <a:cubicBezTo>
                  <a:pt x="3168435" y="6305212"/>
                  <a:pt x="3261680" y="6298614"/>
                  <a:pt x="3133960" y="6308255"/>
                </a:cubicBezTo>
                <a:cubicBezTo>
                  <a:pt x="3006240" y="6317896"/>
                  <a:pt x="2909152" y="6294459"/>
                  <a:pt x="2848768" y="6308255"/>
                </a:cubicBezTo>
                <a:cubicBezTo>
                  <a:pt x="2788384" y="6322051"/>
                  <a:pt x="2442644" y="6335807"/>
                  <a:pt x="2185532" y="6308255"/>
                </a:cubicBezTo>
                <a:cubicBezTo>
                  <a:pt x="1928420" y="6280703"/>
                  <a:pt x="1532897" y="6262629"/>
                  <a:pt x="1051397" y="6308255"/>
                </a:cubicBezTo>
                <a:cubicBezTo>
                  <a:pt x="600621" y="6257045"/>
                  <a:pt x="-67363" y="5827584"/>
                  <a:pt x="0" y="5256858"/>
                </a:cubicBezTo>
                <a:cubicBezTo>
                  <a:pt x="19767" y="5050281"/>
                  <a:pt x="4438" y="4854036"/>
                  <a:pt x="0" y="4740187"/>
                </a:cubicBezTo>
                <a:cubicBezTo>
                  <a:pt x="-4438" y="4626338"/>
                  <a:pt x="-24635" y="4388147"/>
                  <a:pt x="0" y="4223516"/>
                </a:cubicBezTo>
                <a:cubicBezTo>
                  <a:pt x="24635" y="4058885"/>
                  <a:pt x="4052" y="3936861"/>
                  <a:pt x="0" y="3706845"/>
                </a:cubicBezTo>
                <a:cubicBezTo>
                  <a:pt x="-4052" y="3476829"/>
                  <a:pt x="15754" y="3272111"/>
                  <a:pt x="0" y="3064010"/>
                </a:cubicBezTo>
                <a:cubicBezTo>
                  <a:pt x="-15754" y="2855909"/>
                  <a:pt x="-16857" y="2684699"/>
                  <a:pt x="0" y="2589394"/>
                </a:cubicBezTo>
                <a:cubicBezTo>
                  <a:pt x="16857" y="2494089"/>
                  <a:pt x="-16776" y="2052978"/>
                  <a:pt x="0" y="1904505"/>
                </a:cubicBezTo>
                <a:cubicBezTo>
                  <a:pt x="16776" y="1756032"/>
                  <a:pt x="-10663" y="1368834"/>
                  <a:pt x="0" y="1051397"/>
                </a:cubicBezTo>
                <a:close/>
              </a:path>
              <a:path w="14704290" h="6308255" stroke="0" extrusionOk="0">
                <a:moveTo>
                  <a:pt x="0" y="1051397"/>
                </a:moveTo>
                <a:cubicBezTo>
                  <a:pt x="40199" y="609587"/>
                  <a:pt x="535495" y="-54365"/>
                  <a:pt x="1051397" y="0"/>
                </a:cubicBezTo>
                <a:cubicBezTo>
                  <a:pt x="1307030" y="8593"/>
                  <a:pt x="1599375" y="39074"/>
                  <a:pt x="1840649" y="0"/>
                </a:cubicBezTo>
                <a:cubicBezTo>
                  <a:pt x="2081923" y="-39074"/>
                  <a:pt x="2274587" y="-22556"/>
                  <a:pt x="2629900" y="0"/>
                </a:cubicBezTo>
                <a:cubicBezTo>
                  <a:pt x="2985213" y="22556"/>
                  <a:pt x="2780412" y="5685"/>
                  <a:pt x="2915092" y="0"/>
                </a:cubicBezTo>
                <a:cubicBezTo>
                  <a:pt x="3049772" y="-5685"/>
                  <a:pt x="3120239" y="12287"/>
                  <a:pt x="3200284" y="0"/>
                </a:cubicBezTo>
                <a:cubicBezTo>
                  <a:pt x="3280329" y="-12287"/>
                  <a:pt x="3400488" y="10384"/>
                  <a:pt x="3485475" y="0"/>
                </a:cubicBezTo>
                <a:cubicBezTo>
                  <a:pt x="3570462" y="-10384"/>
                  <a:pt x="3909773" y="20782"/>
                  <a:pt x="4022697" y="0"/>
                </a:cubicBezTo>
                <a:cubicBezTo>
                  <a:pt x="4135621" y="-20782"/>
                  <a:pt x="4640606" y="-30259"/>
                  <a:pt x="4811949" y="0"/>
                </a:cubicBezTo>
                <a:cubicBezTo>
                  <a:pt x="4983292" y="30259"/>
                  <a:pt x="5079505" y="-8826"/>
                  <a:pt x="5223155" y="0"/>
                </a:cubicBezTo>
                <a:cubicBezTo>
                  <a:pt x="5366805" y="8826"/>
                  <a:pt x="5679715" y="35910"/>
                  <a:pt x="6012407" y="0"/>
                </a:cubicBezTo>
                <a:cubicBezTo>
                  <a:pt x="6345099" y="-35910"/>
                  <a:pt x="6256585" y="7593"/>
                  <a:pt x="6423614" y="0"/>
                </a:cubicBezTo>
                <a:cubicBezTo>
                  <a:pt x="6590643" y="-7593"/>
                  <a:pt x="6645949" y="-10366"/>
                  <a:pt x="6708805" y="0"/>
                </a:cubicBezTo>
                <a:cubicBezTo>
                  <a:pt x="6771661" y="10366"/>
                  <a:pt x="7226710" y="-35928"/>
                  <a:pt x="7498057" y="0"/>
                </a:cubicBezTo>
                <a:cubicBezTo>
                  <a:pt x="7769404" y="35928"/>
                  <a:pt x="7810594" y="9544"/>
                  <a:pt x="7909264" y="0"/>
                </a:cubicBezTo>
                <a:cubicBezTo>
                  <a:pt x="8007934" y="-9544"/>
                  <a:pt x="8404683" y="-21328"/>
                  <a:pt x="8572500" y="0"/>
                </a:cubicBezTo>
                <a:cubicBezTo>
                  <a:pt x="8740317" y="21328"/>
                  <a:pt x="8904745" y="9272"/>
                  <a:pt x="9109722" y="0"/>
                </a:cubicBezTo>
                <a:cubicBezTo>
                  <a:pt x="9314699" y="-9272"/>
                  <a:pt x="9418869" y="12547"/>
                  <a:pt x="9520929" y="0"/>
                </a:cubicBezTo>
                <a:cubicBezTo>
                  <a:pt x="9622989" y="-12547"/>
                  <a:pt x="10140953" y="-9980"/>
                  <a:pt x="10436195" y="0"/>
                </a:cubicBezTo>
                <a:cubicBezTo>
                  <a:pt x="10731437" y="9980"/>
                  <a:pt x="10651096" y="-9120"/>
                  <a:pt x="10721387" y="0"/>
                </a:cubicBezTo>
                <a:cubicBezTo>
                  <a:pt x="10791678" y="9120"/>
                  <a:pt x="11314569" y="-31078"/>
                  <a:pt x="11636654" y="0"/>
                </a:cubicBezTo>
                <a:cubicBezTo>
                  <a:pt x="11958739" y="31078"/>
                  <a:pt x="11979937" y="-16602"/>
                  <a:pt x="12173875" y="0"/>
                </a:cubicBezTo>
                <a:cubicBezTo>
                  <a:pt x="12367813" y="16602"/>
                  <a:pt x="12875002" y="-22675"/>
                  <a:pt x="13089142" y="0"/>
                </a:cubicBezTo>
                <a:cubicBezTo>
                  <a:pt x="13303282" y="22675"/>
                  <a:pt x="13440422" y="-27627"/>
                  <a:pt x="13652893" y="0"/>
                </a:cubicBezTo>
                <a:cubicBezTo>
                  <a:pt x="14225701" y="134802"/>
                  <a:pt x="14786019" y="395976"/>
                  <a:pt x="14704290" y="1051397"/>
                </a:cubicBezTo>
                <a:cubicBezTo>
                  <a:pt x="14689051" y="1150938"/>
                  <a:pt x="14725226" y="1384530"/>
                  <a:pt x="14704290" y="1526013"/>
                </a:cubicBezTo>
                <a:cubicBezTo>
                  <a:pt x="14683354" y="1667496"/>
                  <a:pt x="14732951" y="1868791"/>
                  <a:pt x="14704290" y="2126793"/>
                </a:cubicBezTo>
                <a:cubicBezTo>
                  <a:pt x="14675629" y="2384795"/>
                  <a:pt x="14687316" y="2419671"/>
                  <a:pt x="14704290" y="2601410"/>
                </a:cubicBezTo>
                <a:cubicBezTo>
                  <a:pt x="14721264" y="2783149"/>
                  <a:pt x="14734828" y="2948652"/>
                  <a:pt x="14704290" y="3244245"/>
                </a:cubicBezTo>
                <a:cubicBezTo>
                  <a:pt x="14673752" y="3539838"/>
                  <a:pt x="14696935" y="3539696"/>
                  <a:pt x="14704290" y="3760915"/>
                </a:cubicBezTo>
                <a:cubicBezTo>
                  <a:pt x="14711646" y="3982134"/>
                  <a:pt x="14732916" y="4104139"/>
                  <a:pt x="14704290" y="4361696"/>
                </a:cubicBezTo>
                <a:cubicBezTo>
                  <a:pt x="14675664" y="4619253"/>
                  <a:pt x="14687208" y="5025787"/>
                  <a:pt x="14704290" y="5256858"/>
                </a:cubicBezTo>
                <a:cubicBezTo>
                  <a:pt x="14703789" y="5879091"/>
                  <a:pt x="14251251" y="6253402"/>
                  <a:pt x="13652893" y="6308255"/>
                </a:cubicBezTo>
                <a:cubicBezTo>
                  <a:pt x="13476688" y="6287924"/>
                  <a:pt x="13300249" y="6286659"/>
                  <a:pt x="13115671" y="6308255"/>
                </a:cubicBezTo>
                <a:cubicBezTo>
                  <a:pt x="12931093" y="6329851"/>
                  <a:pt x="12919196" y="6299136"/>
                  <a:pt x="12830480" y="6308255"/>
                </a:cubicBezTo>
                <a:cubicBezTo>
                  <a:pt x="12741764" y="6317374"/>
                  <a:pt x="12461851" y="6329227"/>
                  <a:pt x="12167243" y="6308255"/>
                </a:cubicBezTo>
                <a:cubicBezTo>
                  <a:pt x="11872635" y="6287283"/>
                  <a:pt x="11813740" y="6285998"/>
                  <a:pt x="11630021" y="6308255"/>
                </a:cubicBezTo>
                <a:cubicBezTo>
                  <a:pt x="11446302" y="6330512"/>
                  <a:pt x="11405697" y="6299895"/>
                  <a:pt x="11344830" y="6308255"/>
                </a:cubicBezTo>
                <a:cubicBezTo>
                  <a:pt x="11283963" y="6316615"/>
                  <a:pt x="11184001" y="6300495"/>
                  <a:pt x="11059638" y="6308255"/>
                </a:cubicBezTo>
                <a:cubicBezTo>
                  <a:pt x="10935275" y="6316015"/>
                  <a:pt x="10838900" y="6296368"/>
                  <a:pt x="10774446" y="6308255"/>
                </a:cubicBezTo>
                <a:cubicBezTo>
                  <a:pt x="10709992" y="6320142"/>
                  <a:pt x="10183236" y="6301404"/>
                  <a:pt x="9859179" y="6308255"/>
                </a:cubicBezTo>
                <a:cubicBezTo>
                  <a:pt x="9535122" y="6315106"/>
                  <a:pt x="9553542" y="6318017"/>
                  <a:pt x="9321958" y="6308255"/>
                </a:cubicBezTo>
                <a:cubicBezTo>
                  <a:pt x="9090374" y="6298493"/>
                  <a:pt x="8940682" y="6327531"/>
                  <a:pt x="8784736" y="6308255"/>
                </a:cubicBezTo>
                <a:cubicBezTo>
                  <a:pt x="8628790" y="6288979"/>
                  <a:pt x="8282856" y="6339557"/>
                  <a:pt x="8121499" y="6308255"/>
                </a:cubicBezTo>
                <a:cubicBezTo>
                  <a:pt x="7960142" y="6276953"/>
                  <a:pt x="7609677" y="6344377"/>
                  <a:pt x="7206233" y="6308255"/>
                </a:cubicBezTo>
                <a:cubicBezTo>
                  <a:pt x="6802789" y="6272133"/>
                  <a:pt x="6884387" y="6296982"/>
                  <a:pt x="6795026" y="6308255"/>
                </a:cubicBezTo>
                <a:cubicBezTo>
                  <a:pt x="6705665" y="6319528"/>
                  <a:pt x="6189893" y="6333817"/>
                  <a:pt x="6005775" y="6308255"/>
                </a:cubicBezTo>
                <a:cubicBezTo>
                  <a:pt x="5821657" y="6282693"/>
                  <a:pt x="5782042" y="6320616"/>
                  <a:pt x="5594568" y="6308255"/>
                </a:cubicBezTo>
                <a:cubicBezTo>
                  <a:pt x="5407094" y="6295894"/>
                  <a:pt x="5295206" y="6295862"/>
                  <a:pt x="5183361" y="6308255"/>
                </a:cubicBezTo>
                <a:cubicBezTo>
                  <a:pt x="5071516" y="6320648"/>
                  <a:pt x="4904728" y="6306819"/>
                  <a:pt x="4772155" y="6308255"/>
                </a:cubicBezTo>
                <a:cubicBezTo>
                  <a:pt x="4639582" y="6309691"/>
                  <a:pt x="4298325" y="6292859"/>
                  <a:pt x="3982903" y="6308255"/>
                </a:cubicBezTo>
                <a:cubicBezTo>
                  <a:pt x="3667481" y="6323651"/>
                  <a:pt x="3414160" y="6291752"/>
                  <a:pt x="3067636" y="6308255"/>
                </a:cubicBezTo>
                <a:cubicBezTo>
                  <a:pt x="2721112" y="6324758"/>
                  <a:pt x="2903301" y="6305909"/>
                  <a:pt x="2782445" y="6308255"/>
                </a:cubicBezTo>
                <a:cubicBezTo>
                  <a:pt x="2661589" y="6310601"/>
                  <a:pt x="2418728" y="6306100"/>
                  <a:pt x="2119208" y="6308255"/>
                </a:cubicBezTo>
                <a:cubicBezTo>
                  <a:pt x="1819688" y="6310410"/>
                  <a:pt x="1504557" y="6306653"/>
                  <a:pt x="1051397" y="6308255"/>
                </a:cubicBezTo>
                <a:cubicBezTo>
                  <a:pt x="491696" y="6298862"/>
                  <a:pt x="-63162" y="5905251"/>
                  <a:pt x="0" y="5256858"/>
                </a:cubicBezTo>
                <a:cubicBezTo>
                  <a:pt x="-6539" y="5070795"/>
                  <a:pt x="-11181" y="4945224"/>
                  <a:pt x="0" y="4782242"/>
                </a:cubicBezTo>
                <a:cubicBezTo>
                  <a:pt x="11181" y="4619260"/>
                  <a:pt x="17596" y="4344363"/>
                  <a:pt x="0" y="4181462"/>
                </a:cubicBezTo>
                <a:cubicBezTo>
                  <a:pt x="-17596" y="4018561"/>
                  <a:pt x="2166" y="3831054"/>
                  <a:pt x="0" y="3622736"/>
                </a:cubicBezTo>
                <a:cubicBezTo>
                  <a:pt x="-2166" y="3414418"/>
                  <a:pt x="2417" y="3211117"/>
                  <a:pt x="0" y="2937847"/>
                </a:cubicBezTo>
                <a:cubicBezTo>
                  <a:pt x="-2417" y="2664577"/>
                  <a:pt x="27155" y="2463128"/>
                  <a:pt x="0" y="2295012"/>
                </a:cubicBezTo>
                <a:cubicBezTo>
                  <a:pt x="-27155" y="2126897"/>
                  <a:pt x="-23184" y="1898953"/>
                  <a:pt x="0" y="1778341"/>
                </a:cubicBezTo>
                <a:cubicBezTo>
                  <a:pt x="23184" y="1657729"/>
                  <a:pt x="-7778" y="1405120"/>
                  <a:pt x="0" y="1051397"/>
                </a:cubicBezTo>
                <a:close/>
              </a:path>
            </a:pathLst>
          </a:custGeom>
          <a:solidFill>
            <a:schemeClr val="bg1"/>
          </a:solidFill>
          <a:ln w="57150">
            <a:solidFill>
              <a:srgbClr val="DFB0FF"/>
            </a:solidFill>
            <a:prstDash val="dash"/>
            <a:extLst>
              <a:ext uri="{C807C97D-BFC1-408E-A445-0C87EB9F89A2}">
                <ask:lineSketchStyleProps xmlns:ask="http://schemas.microsoft.com/office/drawing/2018/sketchyshapes" xmlns="" sd="410276532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vi-VN" sz="6000" dirty="0">
                <a:solidFill>
                  <a:schemeClr val="accent2"/>
                </a:solidFill>
                <a:latin typeface="Calibri" panose="020F0502020204030204" pitchFamily="34" charset="0"/>
                <a:ea typeface="Calibri" panose="020F0502020204030204" pitchFamily="34" charset="0"/>
                <a:cs typeface="Calibri" panose="020F0502020204030204" pitchFamily="34" charset="0"/>
              </a:rPr>
              <a:t>a) Tác giả tả các đặc điểm về </a:t>
            </a:r>
            <a:r>
              <a:rPr lang="vi-VN" sz="6000" b="1" dirty="0">
                <a:solidFill>
                  <a:schemeClr val="accent2"/>
                </a:solidFill>
                <a:latin typeface="Calibri" panose="020F0502020204030204" pitchFamily="34" charset="0"/>
                <a:ea typeface="Calibri" panose="020F0502020204030204" pitchFamily="34" charset="0"/>
                <a:cs typeface="Calibri" panose="020F0502020204030204" pitchFamily="34" charset="0"/>
              </a:rPr>
              <a:t>chiều cao, nước da, thân hình (cổ, vai, ngực, bụng, cánh tay, cặp đùi), cặp mắt, miệng, trán.</a:t>
            </a:r>
          </a:p>
        </p:txBody>
      </p:sp>
    </p:spTree>
    <p:extLst>
      <p:ext uri="{BB962C8B-B14F-4D97-AF65-F5344CB8AC3E}">
        <p14:creationId xmlns:p14="http://schemas.microsoft.com/office/powerpoint/2010/main" val="3886337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9842311B-3C7D-9351-5CB5-05B5030F4676}"/>
              </a:ext>
            </a:extLst>
          </p:cNvPr>
          <p:cNvSpPr txBox="1"/>
          <p:nvPr/>
        </p:nvSpPr>
        <p:spPr>
          <a:xfrm>
            <a:off x="1447800" y="1485900"/>
            <a:ext cx="15468600" cy="1323439"/>
          </a:xfrm>
          <a:prstGeom prst="rect">
            <a:avLst/>
          </a:prstGeom>
          <a:noFill/>
        </p:spPr>
        <p:txBody>
          <a:bodyPr wrap="square">
            <a:spAutoFit/>
          </a:bodyPr>
          <a:lstStyle/>
          <a:p>
            <a:r>
              <a:rPr lang="vi-VN" sz="4000" b="1" i="0" dirty="0">
                <a:solidFill>
                  <a:srgbClr val="000000"/>
                </a:solidFill>
                <a:effectLst/>
                <a:latin typeface="Nunito" pitchFamily="2" charset="-93"/>
              </a:rPr>
              <a:t>Câu 1 trang 54 SGK Tiếng Việt lớp 5 Tập 1:</a:t>
            </a:r>
            <a:r>
              <a:rPr lang="vi-VN" sz="4000" b="0" i="0" dirty="0">
                <a:solidFill>
                  <a:srgbClr val="000000"/>
                </a:solidFill>
                <a:effectLst/>
                <a:latin typeface="Nunito" pitchFamily="2" charset="-93"/>
              </a:rPr>
              <a:t> Nhận xét về cách tả ngoại hình của người trong các đoạn văn in nghiêng dưới đây:</a:t>
            </a:r>
            <a:endParaRPr lang="vi-VN" sz="4000" dirty="0">
              <a:latin typeface="Nunito" pitchFamily="2" charset="-93"/>
            </a:endParaRPr>
          </a:p>
        </p:txBody>
      </p:sp>
      <p:sp>
        <p:nvSpPr>
          <p:cNvPr id="9" name="Rectangle: Rounded Corners 8">
            <a:extLst>
              <a:ext uri="{FF2B5EF4-FFF2-40B4-BE49-F238E27FC236}">
                <a16:creationId xmlns:a16="http://schemas.microsoft.com/office/drawing/2014/main" id="{05C1B3C2-5BEA-E44D-6D7B-0810D0B855EC}"/>
              </a:ext>
            </a:extLst>
          </p:cNvPr>
          <p:cNvSpPr/>
          <p:nvPr/>
        </p:nvSpPr>
        <p:spPr>
          <a:xfrm>
            <a:off x="1909060" y="3238501"/>
            <a:ext cx="14704290" cy="4199834"/>
          </a:xfrm>
          <a:custGeom>
            <a:avLst/>
            <a:gdLst>
              <a:gd name="connsiteX0" fmla="*/ 0 w 14704290"/>
              <a:gd name="connsiteY0" fmla="*/ 699986 h 4199834"/>
              <a:gd name="connsiteX1" fmla="*/ 699986 w 14704290"/>
              <a:gd name="connsiteY1" fmla="*/ 0 h 4199834"/>
              <a:gd name="connsiteX2" fmla="*/ 1099116 w 14704290"/>
              <a:gd name="connsiteY2" fmla="*/ 0 h 4199834"/>
              <a:gd name="connsiteX3" fmla="*/ 1498245 w 14704290"/>
              <a:gd name="connsiteY3" fmla="*/ 0 h 4199834"/>
              <a:gd name="connsiteX4" fmla="*/ 2163461 w 14704290"/>
              <a:gd name="connsiteY4" fmla="*/ 0 h 4199834"/>
              <a:gd name="connsiteX5" fmla="*/ 2828677 w 14704290"/>
              <a:gd name="connsiteY5" fmla="*/ 0 h 4199834"/>
              <a:gd name="connsiteX6" fmla="*/ 3493893 w 14704290"/>
              <a:gd name="connsiteY6" fmla="*/ 0 h 4199834"/>
              <a:gd name="connsiteX7" fmla="*/ 4159109 w 14704290"/>
              <a:gd name="connsiteY7" fmla="*/ 0 h 4199834"/>
              <a:gd name="connsiteX8" fmla="*/ 4957368 w 14704290"/>
              <a:gd name="connsiteY8" fmla="*/ 0 h 4199834"/>
              <a:gd name="connsiteX9" fmla="*/ 5888670 w 14704290"/>
              <a:gd name="connsiteY9" fmla="*/ 0 h 4199834"/>
              <a:gd name="connsiteX10" fmla="*/ 6154756 w 14704290"/>
              <a:gd name="connsiteY10" fmla="*/ 0 h 4199834"/>
              <a:gd name="connsiteX11" fmla="*/ 7086059 w 14704290"/>
              <a:gd name="connsiteY11" fmla="*/ 0 h 4199834"/>
              <a:gd name="connsiteX12" fmla="*/ 7485188 w 14704290"/>
              <a:gd name="connsiteY12" fmla="*/ 0 h 4199834"/>
              <a:gd name="connsiteX13" fmla="*/ 7884318 w 14704290"/>
              <a:gd name="connsiteY13" fmla="*/ 0 h 4199834"/>
              <a:gd name="connsiteX14" fmla="*/ 8416490 w 14704290"/>
              <a:gd name="connsiteY14" fmla="*/ 0 h 4199834"/>
              <a:gd name="connsiteX15" fmla="*/ 9214750 w 14704290"/>
              <a:gd name="connsiteY15" fmla="*/ 0 h 4199834"/>
              <a:gd name="connsiteX16" fmla="*/ 9746922 w 14704290"/>
              <a:gd name="connsiteY16" fmla="*/ 0 h 4199834"/>
              <a:gd name="connsiteX17" fmla="*/ 10545181 w 14704290"/>
              <a:gd name="connsiteY17" fmla="*/ 0 h 4199834"/>
              <a:gd name="connsiteX18" fmla="*/ 11343440 w 14704290"/>
              <a:gd name="connsiteY18" fmla="*/ 0 h 4199834"/>
              <a:gd name="connsiteX19" fmla="*/ 11742570 w 14704290"/>
              <a:gd name="connsiteY19" fmla="*/ 0 h 4199834"/>
              <a:gd name="connsiteX20" fmla="*/ 12540829 w 14704290"/>
              <a:gd name="connsiteY20" fmla="*/ 0 h 4199834"/>
              <a:gd name="connsiteX21" fmla="*/ 12806915 w 14704290"/>
              <a:gd name="connsiteY21" fmla="*/ 0 h 4199834"/>
              <a:gd name="connsiteX22" fmla="*/ 13339088 w 14704290"/>
              <a:gd name="connsiteY22" fmla="*/ 0 h 4199834"/>
              <a:gd name="connsiteX23" fmla="*/ 14004304 w 14704290"/>
              <a:gd name="connsiteY23" fmla="*/ 0 h 4199834"/>
              <a:gd name="connsiteX24" fmla="*/ 14704290 w 14704290"/>
              <a:gd name="connsiteY24" fmla="*/ 699986 h 4199834"/>
              <a:gd name="connsiteX25" fmla="*/ 14704290 w 14704290"/>
              <a:gd name="connsiteY25" fmla="*/ 1427950 h 4199834"/>
              <a:gd name="connsiteX26" fmla="*/ 14704290 w 14704290"/>
              <a:gd name="connsiteY26" fmla="*/ 2043920 h 4199834"/>
              <a:gd name="connsiteX27" fmla="*/ 14704290 w 14704290"/>
              <a:gd name="connsiteY27" fmla="*/ 2659889 h 4199834"/>
              <a:gd name="connsiteX28" fmla="*/ 14704290 w 14704290"/>
              <a:gd name="connsiteY28" fmla="*/ 3499848 h 4199834"/>
              <a:gd name="connsiteX29" fmla="*/ 14004304 w 14704290"/>
              <a:gd name="connsiteY29" fmla="*/ 4199834 h 4199834"/>
              <a:gd name="connsiteX30" fmla="*/ 13605174 w 14704290"/>
              <a:gd name="connsiteY30" fmla="*/ 4199834 h 4199834"/>
              <a:gd name="connsiteX31" fmla="*/ 12806915 w 14704290"/>
              <a:gd name="connsiteY31" fmla="*/ 4199834 h 4199834"/>
              <a:gd name="connsiteX32" fmla="*/ 12141699 w 14704290"/>
              <a:gd name="connsiteY32" fmla="*/ 4199834 h 4199834"/>
              <a:gd name="connsiteX33" fmla="*/ 11609527 w 14704290"/>
              <a:gd name="connsiteY33" fmla="*/ 4199834 h 4199834"/>
              <a:gd name="connsiteX34" fmla="*/ 11077354 w 14704290"/>
              <a:gd name="connsiteY34" fmla="*/ 4199834 h 4199834"/>
              <a:gd name="connsiteX35" fmla="*/ 10678225 w 14704290"/>
              <a:gd name="connsiteY35" fmla="*/ 4199834 h 4199834"/>
              <a:gd name="connsiteX36" fmla="*/ 10412138 w 14704290"/>
              <a:gd name="connsiteY36" fmla="*/ 4199834 h 4199834"/>
              <a:gd name="connsiteX37" fmla="*/ 10013009 w 14704290"/>
              <a:gd name="connsiteY37" fmla="*/ 4199834 h 4199834"/>
              <a:gd name="connsiteX38" fmla="*/ 9214750 w 14704290"/>
              <a:gd name="connsiteY38" fmla="*/ 4199834 h 4199834"/>
              <a:gd name="connsiteX39" fmla="*/ 8682577 w 14704290"/>
              <a:gd name="connsiteY39" fmla="*/ 4199834 h 4199834"/>
              <a:gd name="connsiteX40" fmla="*/ 7751275 w 14704290"/>
              <a:gd name="connsiteY40" fmla="*/ 4199834 h 4199834"/>
              <a:gd name="connsiteX41" fmla="*/ 7086059 w 14704290"/>
              <a:gd name="connsiteY41" fmla="*/ 4199834 h 4199834"/>
              <a:gd name="connsiteX42" fmla="*/ 6154756 w 14704290"/>
              <a:gd name="connsiteY42" fmla="*/ 4199834 h 4199834"/>
              <a:gd name="connsiteX43" fmla="*/ 5888670 w 14704290"/>
              <a:gd name="connsiteY43" fmla="*/ 4199834 h 4199834"/>
              <a:gd name="connsiteX44" fmla="*/ 4957368 w 14704290"/>
              <a:gd name="connsiteY44" fmla="*/ 4199834 h 4199834"/>
              <a:gd name="connsiteX45" fmla="*/ 4292152 w 14704290"/>
              <a:gd name="connsiteY45" fmla="*/ 4199834 h 4199834"/>
              <a:gd name="connsiteX46" fmla="*/ 3360850 w 14704290"/>
              <a:gd name="connsiteY46" fmla="*/ 4199834 h 4199834"/>
              <a:gd name="connsiteX47" fmla="*/ 3094763 w 14704290"/>
              <a:gd name="connsiteY47" fmla="*/ 4199834 h 4199834"/>
              <a:gd name="connsiteX48" fmla="*/ 2163461 w 14704290"/>
              <a:gd name="connsiteY48" fmla="*/ 4199834 h 4199834"/>
              <a:gd name="connsiteX49" fmla="*/ 699986 w 14704290"/>
              <a:gd name="connsiteY49" fmla="*/ 4199834 h 4199834"/>
              <a:gd name="connsiteX50" fmla="*/ 0 w 14704290"/>
              <a:gd name="connsiteY50" fmla="*/ 3499848 h 4199834"/>
              <a:gd name="connsiteX51" fmla="*/ 0 w 14704290"/>
              <a:gd name="connsiteY51" fmla="*/ 2883878 h 4199834"/>
              <a:gd name="connsiteX52" fmla="*/ 0 w 14704290"/>
              <a:gd name="connsiteY52" fmla="*/ 2155914 h 4199834"/>
              <a:gd name="connsiteX53" fmla="*/ 0 w 14704290"/>
              <a:gd name="connsiteY53" fmla="*/ 1483947 h 4199834"/>
              <a:gd name="connsiteX54" fmla="*/ 0 w 14704290"/>
              <a:gd name="connsiteY54" fmla="*/ 699986 h 419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704290" h="4199834" fill="none" extrusionOk="0">
                <a:moveTo>
                  <a:pt x="0" y="699986"/>
                </a:moveTo>
                <a:cubicBezTo>
                  <a:pt x="47974" y="352038"/>
                  <a:pt x="290954" y="-49401"/>
                  <a:pt x="699986" y="0"/>
                </a:cubicBezTo>
                <a:cubicBezTo>
                  <a:pt x="804565" y="-19417"/>
                  <a:pt x="940391" y="12362"/>
                  <a:pt x="1099116" y="0"/>
                </a:cubicBezTo>
                <a:cubicBezTo>
                  <a:pt x="1257841" y="-12362"/>
                  <a:pt x="1393869" y="8097"/>
                  <a:pt x="1498245" y="0"/>
                </a:cubicBezTo>
                <a:cubicBezTo>
                  <a:pt x="1602621" y="-8097"/>
                  <a:pt x="1985587" y="27150"/>
                  <a:pt x="2163461" y="0"/>
                </a:cubicBezTo>
                <a:cubicBezTo>
                  <a:pt x="2341335" y="-27150"/>
                  <a:pt x="2626684" y="12073"/>
                  <a:pt x="2828677" y="0"/>
                </a:cubicBezTo>
                <a:cubicBezTo>
                  <a:pt x="3030670" y="-12073"/>
                  <a:pt x="3276871" y="29143"/>
                  <a:pt x="3493893" y="0"/>
                </a:cubicBezTo>
                <a:cubicBezTo>
                  <a:pt x="3710915" y="-29143"/>
                  <a:pt x="3832182" y="-31784"/>
                  <a:pt x="4159109" y="0"/>
                </a:cubicBezTo>
                <a:cubicBezTo>
                  <a:pt x="4486036" y="31784"/>
                  <a:pt x="4581904" y="30882"/>
                  <a:pt x="4957368" y="0"/>
                </a:cubicBezTo>
                <a:cubicBezTo>
                  <a:pt x="5332832" y="-30882"/>
                  <a:pt x="5435469" y="35497"/>
                  <a:pt x="5888670" y="0"/>
                </a:cubicBezTo>
                <a:cubicBezTo>
                  <a:pt x="6341871" y="-35497"/>
                  <a:pt x="6033088" y="-12118"/>
                  <a:pt x="6154756" y="0"/>
                </a:cubicBezTo>
                <a:cubicBezTo>
                  <a:pt x="6276424" y="12118"/>
                  <a:pt x="6898404" y="-45528"/>
                  <a:pt x="7086059" y="0"/>
                </a:cubicBezTo>
                <a:cubicBezTo>
                  <a:pt x="7273714" y="45528"/>
                  <a:pt x="7312248" y="9960"/>
                  <a:pt x="7485188" y="0"/>
                </a:cubicBezTo>
                <a:cubicBezTo>
                  <a:pt x="7658128" y="-9960"/>
                  <a:pt x="7696857" y="-10436"/>
                  <a:pt x="7884318" y="0"/>
                </a:cubicBezTo>
                <a:cubicBezTo>
                  <a:pt x="8071779" y="10436"/>
                  <a:pt x="8228534" y="6438"/>
                  <a:pt x="8416490" y="0"/>
                </a:cubicBezTo>
                <a:cubicBezTo>
                  <a:pt x="8604446" y="-6438"/>
                  <a:pt x="8992265" y="-4764"/>
                  <a:pt x="9214750" y="0"/>
                </a:cubicBezTo>
                <a:cubicBezTo>
                  <a:pt x="9437235" y="4764"/>
                  <a:pt x="9565236" y="3265"/>
                  <a:pt x="9746922" y="0"/>
                </a:cubicBezTo>
                <a:cubicBezTo>
                  <a:pt x="9928608" y="-3265"/>
                  <a:pt x="10271917" y="21307"/>
                  <a:pt x="10545181" y="0"/>
                </a:cubicBezTo>
                <a:cubicBezTo>
                  <a:pt x="10818445" y="-21307"/>
                  <a:pt x="11064146" y="-36847"/>
                  <a:pt x="11343440" y="0"/>
                </a:cubicBezTo>
                <a:cubicBezTo>
                  <a:pt x="11622734" y="36847"/>
                  <a:pt x="11572229" y="1519"/>
                  <a:pt x="11742570" y="0"/>
                </a:cubicBezTo>
                <a:cubicBezTo>
                  <a:pt x="11912911" y="-1519"/>
                  <a:pt x="12279834" y="-5145"/>
                  <a:pt x="12540829" y="0"/>
                </a:cubicBezTo>
                <a:cubicBezTo>
                  <a:pt x="12801824" y="5145"/>
                  <a:pt x="12677617" y="8897"/>
                  <a:pt x="12806915" y="0"/>
                </a:cubicBezTo>
                <a:cubicBezTo>
                  <a:pt x="12936213" y="-8897"/>
                  <a:pt x="13219234" y="11832"/>
                  <a:pt x="13339088" y="0"/>
                </a:cubicBezTo>
                <a:cubicBezTo>
                  <a:pt x="13458942" y="-11832"/>
                  <a:pt x="13767965" y="-33200"/>
                  <a:pt x="14004304" y="0"/>
                </a:cubicBezTo>
                <a:cubicBezTo>
                  <a:pt x="14476227" y="-2342"/>
                  <a:pt x="14789125" y="339863"/>
                  <a:pt x="14704290" y="699986"/>
                </a:cubicBezTo>
                <a:cubicBezTo>
                  <a:pt x="14679056" y="1058439"/>
                  <a:pt x="14713201" y="1123187"/>
                  <a:pt x="14704290" y="1427950"/>
                </a:cubicBezTo>
                <a:cubicBezTo>
                  <a:pt x="14695379" y="1732713"/>
                  <a:pt x="14694071" y="1865162"/>
                  <a:pt x="14704290" y="2043920"/>
                </a:cubicBezTo>
                <a:cubicBezTo>
                  <a:pt x="14714510" y="2222678"/>
                  <a:pt x="14690467" y="2478500"/>
                  <a:pt x="14704290" y="2659889"/>
                </a:cubicBezTo>
                <a:cubicBezTo>
                  <a:pt x="14718113" y="2841278"/>
                  <a:pt x="14718759" y="3314639"/>
                  <a:pt x="14704290" y="3499848"/>
                </a:cubicBezTo>
                <a:cubicBezTo>
                  <a:pt x="14724821" y="3897409"/>
                  <a:pt x="14450771" y="4248855"/>
                  <a:pt x="14004304" y="4199834"/>
                </a:cubicBezTo>
                <a:cubicBezTo>
                  <a:pt x="13903496" y="4207006"/>
                  <a:pt x="13687386" y="4219163"/>
                  <a:pt x="13605174" y="4199834"/>
                </a:cubicBezTo>
                <a:cubicBezTo>
                  <a:pt x="13522962" y="4180506"/>
                  <a:pt x="13113380" y="4169454"/>
                  <a:pt x="12806915" y="4199834"/>
                </a:cubicBezTo>
                <a:cubicBezTo>
                  <a:pt x="12500450" y="4230214"/>
                  <a:pt x="12301096" y="4218159"/>
                  <a:pt x="12141699" y="4199834"/>
                </a:cubicBezTo>
                <a:cubicBezTo>
                  <a:pt x="11982302" y="4181509"/>
                  <a:pt x="11817579" y="4189830"/>
                  <a:pt x="11609527" y="4199834"/>
                </a:cubicBezTo>
                <a:cubicBezTo>
                  <a:pt x="11401475" y="4209838"/>
                  <a:pt x="11294095" y="4183083"/>
                  <a:pt x="11077354" y="4199834"/>
                </a:cubicBezTo>
                <a:cubicBezTo>
                  <a:pt x="10860613" y="4216585"/>
                  <a:pt x="10839359" y="4215309"/>
                  <a:pt x="10678225" y="4199834"/>
                </a:cubicBezTo>
                <a:cubicBezTo>
                  <a:pt x="10517091" y="4184359"/>
                  <a:pt x="10527125" y="4190378"/>
                  <a:pt x="10412138" y="4199834"/>
                </a:cubicBezTo>
                <a:cubicBezTo>
                  <a:pt x="10297151" y="4209290"/>
                  <a:pt x="10126489" y="4191438"/>
                  <a:pt x="10013009" y="4199834"/>
                </a:cubicBezTo>
                <a:cubicBezTo>
                  <a:pt x="9899529" y="4208230"/>
                  <a:pt x="9470898" y="4199190"/>
                  <a:pt x="9214750" y="4199834"/>
                </a:cubicBezTo>
                <a:cubicBezTo>
                  <a:pt x="8958602" y="4200478"/>
                  <a:pt x="8826413" y="4213885"/>
                  <a:pt x="8682577" y="4199834"/>
                </a:cubicBezTo>
                <a:cubicBezTo>
                  <a:pt x="8538741" y="4185783"/>
                  <a:pt x="8208354" y="4240186"/>
                  <a:pt x="7751275" y="4199834"/>
                </a:cubicBezTo>
                <a:cubicBezTo>
                  <a:pt x="7294196" y="4159482"/>
                  <a:pt x="7255638" y="4228641"/>
                  <a:pt x="7086059" y="4199834"/>
                </a:cubicBezTo>
                <a:cubicBezTo>
                  <a:pt x="6916480" y="4171027"/>
                  <a:pt x="6443349" y="4204773"/>
                  <a:pt x="6154756" y="4199834"/>
                </a:cubicBezTo>
                <a:cubicBezTo>
                  <a:pt x="5866163" y="4194895"/>
                  <a:pt x="5972928" y="4205596"/>
                  <a:pt x="5888670" y="4199834"/>
                </a:cubicBezTo>
                <a:cubicBezTo>
                  <a:pt x="5804412" y="4194072"/>
                  <a:pt x="5205636" y="4222505"/>
                  <a:pt x="4957368" y="4199834"/>
                </a:cubicBezTo>
                <a:cubicBezTo>
                  <a:pt x="4709100" y="4177163"/>
                  <a:pt x="4436118" y="4196958"/>
                  <a:pt x="4292152" y="4199834"/>
                </a:cubicBezTo>
                <a:cubicBezTo>
                  <a:pt x="4148186" y="4202710"/>
                  <a:pt x="3790003" y="4238174"/>
                  <a:pt x="3360850" y="4199834"/>
                </a:cubicBezTo>
                <a:cubicBezTo>
                  <a:pt x="2931697" y="4161494"/>
                  <a:pt x="3158104" y="4187277"/>
                  <a:pt x="3094763" y="4199834"/>
                </a:cubicBezTo>
                <a:cubicBezTo>
                  <a:pt x="3031422" y="4212391"/>
                  <a:pt x="2575588" y="4205583"/>
                  <a:pt x="2163461" y="4199834"/>
                </a:cubicBezTo>
                <a:cubicBezTo>
                  <a:pt x="1751334" y="4194085"/>
                  <a:pt x="1060076" y="4244420"/>
                  <a:pt x="699986" y="4199834"/>
                </a:cubicBezTo>
                <a:cubicBezTo>
                  <a:pt x="406313" y="4177988"/>
                  <a:pt x="-16224" y="3863926"/>
                  <a:pt x="0" y="3499848"/>
                </a:cubicBezTo>
                <a:cubicBezTo>
                  <a:pt x="-13748" y="3343627"/>
                  <a:pt x="26942" y="3146351"/>
                  <a:pt x="0" y="2883878"/>
                </a:cubicBezTo>
                <a:cubicBezTo>
                  <a:pt x="-26942" y="2621405"/>
                  <a:pt x="30847" y="2309944"/>
                  <a:pt x="0" y="2155914"/>
                </a:cubicBezTo>
                <a:cubicBezTo>
                  <a:pt x="-30847" y="2001884"/>
                  <a:pt x="-4723" y="1697665"/>
                  <a:pt x="0" y="1483947"/>
                </a:cubicBezTo>
                <a:cubicBezTo>
                  <a:pt x="4723" y="1270229"/>
                  <a:pt x="-29420" y="1027753"/>
                  <a:pt x="0" y="699986"/>
                </a:cubicBezTo>
                <a:close/>
              </a:path>
              <a:path w="14704290" h="4199834" stroke="0" extrusionOk="0">
                <a:moveTo>
                  <a:pt x="0" y="699986"/>
                </a:moveTo>
                <a:cubicBezTo>
                  <a:pt x="17960" y="375434"/>
                  <a:pt x="334871" y="-18027"/>
                  <a:pt x="699986" y="0"/>
                </a:cubicBezTo>
                <a:cubicBezTo>
                  <a:pt x="1009731" y="25833"/>
                  <a:pt x="1229724" y="23227"/>
                  <a:pt x="1498245" y="0"/>
                </a:cubicBezTo>
                <a:cubicBezTo>
                  <a:pt x="1766766" y="-23227"/>
                  <a:pt x="2123103" y="21930"/>
                  <a:pt x="2296504" y="0"/>
                </a:cubicBezTo>
                <a:cubicBezTo>
                  <a:pt x="2469905" y="-21930"/>
                  <a:pt x="2448018" y="7308"/>
                  <a:pt x="2562591" y="0"/>
                </a:cubicBezTo>
                <a:cubicBezTo>
                  <a:pt x="2677164" y="-7308"/>
                  <a:pt x="2719009" y="-3953"/>
                  <a:pt x="2828677" y="0"/>
                </a:cubicBezTo>
                <a:cubicBezTo>
                  <a:pt x="2938345" y="3953"/>
                  <a:pt x="3029827" y="4023"/>
                  <a:pt x="3094763" y="0"/>
                </a:cubicBezTo>
                <a:cubicBezTo>
                  <a:pt x="3159699" y="-4023"/>
                  <a:pt x="3515578" y="9114"/>
                  <a:pt x="3626936" y="0"/>
                </a:cubicBezTo>
                <a:cubicBezTo>
                  <a:pt x="3738294" y="-9114"/>
                  <a:pt x="4258952" y="33611"/>
                  <a:pt x="4425195" y="0"/>
                </a:cubicBezTo>
                <a:cubicBezTo>
                  <a:pt x="4591438" y="-33611"/>
                  <a:pt x="4659449" y="10711"/>
                  <a:pt x="4824325" y="0"/>
                </a:cubicBezTo>
                <a:cubicBezTo>
                  <a:pt x="4989201" y="-10711"/>
                  <a:pt x="5383194" y="7690"/>
                  <a:pt x="5622584" y="0"/>
                </a:cubicBezTo>
                <a:cubicBezTo>
                  <a:pt x="5861974" y="-7690"/>
                  <a:pt x="5937100" y="-12670"/>
                  <a:pt x="6021713" y="0"/>
                </a:cubicBezTo>
                <a:cubicBezTo>
                  <a:pt x="6106326" y="12670"/>
                  <a:pt x="6204592" y="1328"/>
                  <a:pt x="6287800" y="0"/>
                </a:cubicBezTo>
                <a:cubicBezTo>
                  <a:pt x="6371008" y="-1328"/>
                  <a:pt x="6785889" y="-989"/>
                  <a:pt x="7086059" y="0"/>
                </a:cubicBezTo>
                <a:cubicBezTo>
                  <a:pt x="7386229" y="989"/>
                  <a:pt x="7401215" y="-7318"/>
                  <a:pt x="7485188" y="0"/>
                </a:cubicBezTo>
                <a:cubicBezTo>
                  <a:pt x="7569161" y="7318"/>
                  <a:pt x="7997544" y="31387"/>
                  <a:pt x="8150404" y="0"/>
                </a:cubicBezTo>
                <a:cubicBezTo>
                  <a:pt x="8303264" y="-31387"/>
                  <a:pt x="8509175" y="3488"/>
                  <a:pt x="8682577" y="0"/>
                </a:cubicBezTo>
                <a:cubicBezTo>
                  <a:pt x="8855979" y="-3488"/>
                  <a:pt x="8903952" y="16493"/>
                  <a:pt x="9081706" y="0"/>
                </a:cubicBezTo>
                <a:cubicBezTo>
                  <a:pt x="9259460" y="-16493"/>
                  <a:pt x="9822580" y="16777"/>
                  <a:pt x="10013009" y="0"/>
                </a:cubicBezTo>
                <a:cubicBezTo>
                  <a:pt x="10203438" y="-16777"/>
                  <a:pt x="10150853" y="1622"/>
                  <a:pt x="10279095" y="0"/>
                </a:cubicBezTo>
                <a:cubicBezTo>
                  <a:pt x="10407337" y="-1622"/>
                  <a:pt x="10920412" y="13884"/>
                  <a:pt x="11210397" y="0"/>
                </a:cubicBezTo>
                <a:cubicBezTo>
                  <a:pt x="11500382" y="-13884"/>
                  <a:pt x="11568792" y="23663"/>
                  <a:pt x="11742570" y="0"/>
                </a:cubicBezTo>
                <a:cubicBezTo>
                  <a:pt x="11916348" y="-23663"/>
                  <a:pt x="12294928" y="39113"/>
                  <a:pt x="12673872" y="0"/>
                </a:cubicBezTo>
                <a:cubicBezTo>
                  <a:pt x="13052816" y="-39113"/>
                  <a:pt x="13612901" y="44338"/>
                  <a:pt x="14004304" y="0"/>
                </a:cubicBezTo>
                <a:cubicBezTo>
                  <a:pt x="14388870" y="34740"/>
                  <a:pt x="14711200" y="307074"/>
                  <a:pt x="14704290" y="699986"/>
                </a:cubicBezTo>
                <a:cubicBezTo>
                  <a:pt x="14680996" y="862808"/>
                  <a:pt x="14702804" y="1098662"/>
                  <a:pt x="14704290" y="1315956"/>
                </a:cubicBezTo>
                <a:cubicBezTo>
                  <a:pt x="14705777" y="1533250"/>
                  <a:pt x="14708035" y="1845276"/>
                  <a:pt x="14704290" y="2015921"/>
                </a:cubicBezTo>
                <a:cubicBezTo>
                  <a:pt x="14700545" y="2186566"/>
                  <a:pt x="14728399" y="2459724"/>
                  <a:pt x="14704290" y="2631891"/>
                </a:cubicBezTo>
                <a:cubicBezTo>
                  <a:pt x="14680182" y="2804058"/>
                  <a:pt x="14680238" y="3176825"/>
                  <a:pt x="14704290" y="3499848"/>
                </a:cubicBezTo>
                <a:cubicBezTo>
                  <a:pt x="14766243" y="3818132"/>
                  <a:pt x="14406373" y="4193642"/>
                  <a:pt x="14004304" y="4199834"/>
                </a:cubicBezTo>
                <a:cubicBezTo>
                  <a:pt x="13613312" y="4223065"/>
                  <a:pt x="13408723" y="4186236"/>
                  <a:pt x="13206045" y="4199834"/>
                </a:cubicBezTo>
                <a:cubicBezTo>
                  <a:pt x="13003367" y="4213432"/>
                  <a:pt x="13041896" y="4212530"/>
                  <a:pt x="12939959" y="4199834"/>
                </a:cubicBezTo>
                <a:cubicBezTo>
                  <a:pt x="12838022" y="4187138"/>
                  <a:pt x="12784831" y="4207149"/>
                  <a:pt x="12673872" y="4199834"/>
                </a:cubicBezTo>
                <a:cubicBezTo>
                  <a:pt x="12562913" y="4192519"/>
                  <a:pt x="12426579" y="4188554"/>
                  <a:pt x="12274743" y="4199834"/>
                </a:cubicBezTo>
                <a:cubicBezTo>
                  <a:pt x="12122907" y="4211114"/>
                  <a:pt x="12111256" y="4188801"/>
                  <a:pt x="12008656" y="4199834"/>
                </a:cubicBezTo>
                <a:cubicBezTo>
                  <a:pt x="11906056" y="4210867"/>
                  <a:pt x="11558171" y="4228831"/>
                  <a:pt x="11343440" y="4199834"/>
                </a:cubicBezTo>
                <a:cubicBezTo>
                  <a:pt x="11128709" y="4170837"/>
                  <a:pt x="11010699" y="4182660"/>
                  <a:pt x="10811268" y="4199834"/>
                </a:cubicBezTo>
                <a:cubicBezTo>
                  <a:pt x="10611837" y="4217008"/>
                  <a:pt x="10638673" y="4201751"/>
                  <a:pt x="10545181" y="4199834"/>
                </a:cubicBezTo>
                <a:cubicBezTo>
                  <a:pt x="10451689" y="4197917"/>
                  <a:pt x="10393018" y="4196758"/>
                  <a:pt x="10279095" y="4199834"/>
                </a:cubicBezTo>
                <a:cubicBezTo>
                  <a:pt x="10165172" y="4202910"/>
                  <a:pt x="10110988" y="4198455"/>
                  <a:pt x="10013009" y="4199834"/>
                </a:cubicBezTo>
                <a:cubicBezTo>
                  <a:pt x="9915030" y="4201213"/>
                  <a:pt x="9347566" y="4212607"/>
                  <a:pt x="9081706" y="4199834"/>
                </a:cubicBezTo>
                <a:cubicBezTo>
                  <a:pt x="8815846" y="4187061"/>
                  <a:pt x="8731022" y="4213722"/>
                  <a:pt x="8549534" y="4199834"/>
                </a:cubicBezTo>
                <a:cubicBezTo>
                  <a:pt x="8368046" y="4185946"/>
                  <a:pt x="8163004" y="4203274"/>
                  <a:pt x="8017361" y="4199834"/>
                </a:cubicBezTo>
                <a:cubicBezTo>
                  <a:pt x="7871718" y="4196394"/>
                  <a:pt x="7646918" y="4205690"/>
                  <a:pt x="7352145" y="4199834"/>
                </a:cubicBezTo>
                <a:cubicBezTo>
                  <a:pt x="7057372" y="4193978"/>
                  <a:pt x="6737149" y="4179152"/>
                  <a:pt x="6420843" y="4199834"/>
                </a:cubicBezTo>
                <a:cubicBezTo>
                  <a:pt x="6104537" y="4220516"/>
                  <a:pt x="6150122" y="4218519"/>
                  <a:pt x="6021713" y="4199834"/>
                </a:cubicBezTo>
                <a:cubicBezTo>
                  <a:pt x="5893304" y="4181150"/>
                  <a:pt x="5502057" y="4218458"/>
                  <a:pt x="5223454" y="4199834"/>
                </a:cubicBezTo>
                <a:cubicBezTo>
                  <a:pt x="4944851" y="4181210"/>
                  <a:pt x="4958548" y="4203163"/>
                  <a:pt x="4824325" y="4199834"/>
                </a:cubicBezTo>
                <a:cubicBezTo>
                  <a:pt x="4690102" y="4196505"/>
                  <a:pt x="4612714" y="4191481"/>
                  <a:pt x="4425195" y="4199834"/>
                </a:cubicBezTo>
                <a:cubicBezTo>
                  <a:pt x="4237676" y="4208188"/>
                  <a:pt x="4200583" y="4214351"/>
                  <a:pt x="4026065" y="4199834"/>
                </a:cubicBezTo>
                <a:cubicBezTo>
                  <a:pt x="3851547" y="4185318"/>
                  <a:pt x="3519089" y="4185700"/>
                  <a:pt x="3227806" y="4199834"/>
                </a:cubicBezTo>
                <a:cubicBezTo>
                  <a:pt x="2936523" y="4213968"/>
                  <a:pt x="2493078" y="4245992"/>
                  <a:pt x="2296504" y="4199834"/>
                </a:cubicBezTo>
                <a:cubicBezTo>
                  <a:pt x="2099930" y="4153676"/>
                  <a:pt x="2131589" y="4188936"/>
                  <a:pt x="2030418" y="4199834"/>
                </a:cubicBezTo>
                <a:cubicBezTo>
                  <a:pt x="1929247" y="4210732"/>
                  <a:pt x="1557591" y="4179327"/>
                  <a:pt x="1365202" y="4199834"/>
                </a:cubicBezTo>
                <a:cubicBezTo>
                  <a:pt x="1172813" y="4220341"/>
                  <a:pt x="947915" y="4199461"/>
                  <a:pt x="699986" y="4199834"/>
                </a:cubicBezTo>
                <a:cubicBezTo>
                  <a:pt x="356801" y="4180390"/>
                  <a:pt x="-61087" y="3951937"/>
                  <a:pt x="0" y="3499848"/>
                </a:cubicBezTo>
                <a:cubicBezTo>
                  <a:pt x="-15560" y="3303683"/>
                  <a:pt x="-23814" y="3025513"/>
                  <a:pt x="0" y="2883878"/>
                </a:cubicBezTo>
                <a:cubicBezTo>
                  <a:pt x="23814" y="2742243"/>
                  <a:pt x="18690" y="2330492"/>
                  <a:pt x="0" y="2183913"/>
                </a:cubicBezTo>
                <a:cubicBezTo>
                  <a:pt x="-18690" y="2037335"/>
                  <a:pt x="32924" y="1799508"/>
                  <a:pt x="0" y="1511946"/>
                </a:cubicBezTo>
                <a:cubicBezTo>
                  <a:pt x="-32924" y="1224384"/>
                  <a:pt x="18752" y="1040941"/>
                  <a:pt x="0" y="699986"/>
                </a:cubicBezTo>
                <a:close/>
              </a:path>
            </a:pathLst>
          </a:custGeom>
          <a:solidFill>
            <a:schemeClr val="bg1"/>
          </a:solidFill>
          <a:ln w="57150">
            <a:solidFill>
              <a:srgbClr val="DFB0FF"/>
            </a:solidFill>
            <a:prstDash val="dash"/>
            <a:extLst>
              <a:ext uri="{C807C97D-BFC1-408E-A445-0C87EB9F89A2}">
                <ask:lineSketchStyleProps xmlns:ask="http://schemas.microsoft.com/office/drawing/2018/sketchyshapes" xmlns="" sd="410276532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000" dirty="0">
                <a:solidFill>
                  <a:schemeClr val="accent2"/>
                </a:solidFill>
                <a:latin typeface="Calibri" panose="020F0502020204030204" pitchFamily="34" charset="0"/>
                <a:ea typeface="Calibri" panose="020F0502020204030204" pitchFamily="34" charset="0"/>
                <a:cs typeface="Calibri" panose="020F0502020204030204" pitchFamily="34" charset="0"/>
              </a:rPr>
              <a:t>b) Tác giả tả các đặc điểm về </a:t>
            </a:r>
            <a:r>
              <a:rPr lang="vi-VN" sz="6000" b="1" dirty="0">
                <a:solidFill>
                  <a:schemeClr val="accent2"/>
                </a:solidFill>
                <a:latin typeface="Calibri" panose="020F0502020204030204" pitchFamily="34" charset="0"/>
                <a:ea typeface="Calibri" panose="020F0502020204030204" pitchFamily="34" charset="0"/>
                <a:cs typeface="Calibri" panose="020F0502020204030204" pitchFamily="34" charset="0"/>
              </a:rPr>
              <a:t>thân hình (vóc dáng, hai cánh tay, hai vai, cổ), mái tóc, đôi lông mày, đôi mắt.</a:t>
            </a:r>
          </a:p>
        </p:txBody>
      </p:sp>
    </p:spTree>
    <p:extLst>
      <p:ext uri="{BB962C8B-B14F-4D97-AF65-F5344CB8AC3E}">
        <p14:creationId xmlns:p14="http://schemas.microsoft.com/office/powerpoint/2010/main" val="2405727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3A9FF"/>
        </a:solidFill>
        <a:effectLst/>
      </p:bgPr>
    </p:bg>
    <p:spTree>
      <p:nvGrpSpPr>
        <p:cNvPr id="1" name=""/>
        <p:cNvGrpSpPr/>
        <p:nvPr/>
      </p:nvGrpSpPr>
      <p:grpSpPr>
        <a:xfrm>
          <a:off x="0" y="0"/>
          <a:ext cx="0" cy="0"/>
          <a:chOff x="0" y="0"/>
          <a:chExt cx="0" cy="0"/>
        </a:xfrm>
      </p:grpSpPr>
      <p:sp>
        <p:nvSpPr>
          <p:cNvPr id="2" name="Freeform 2"/>
          <p:cNvSpPr/>
          <p:nvPr/>
        </p:nvSpPr>
        <p:spPr>
          <a:xfrm rot="-5400000">
            <a:off x="-909986" y="5637418"/>
            <a:ext cx="5638093" cy="5638093"/>
          </a:xfrm>
          <a:custGeom>
            <a:avLst/>
            <a:gdLst/>
            <a:ahLst/>
            <a:cxnLst/>
            <a:rect l="l" t="t" r="r" b="b"/>
            <a:pathLst>
              <a:path w="5638093" h="5638093">
                <a:moveTo>
                  <a:pt x="0" y="0"/>
                </a:moveTo>
                <a:lnTo>
                  <a:pt x="5638093" y="0"/>
                </a:lnTo>
                <a:lnTo>
                  <a:pt x="5638093" y="5638093"/>
                </a:lnTo>
                <a:lnTo>
                  <a:pt x="0" y="5638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800000" flipV="1">
            <a:off x="13676309" y="-671717"/>
            <a:ext cx="5309523" cy="5309523"/>
          </a:xfrm>
          <a:custGeom>
            <a:avLst/>
            <a:gdLst/>
            <a:ahLst/>
            <a:cxnLst/>
            <a:rect l="l" t="t" r="r" b="b"/>
            <a:pathLst>
              <a:path w="5309523" h="5309523">
                <a:moveTo>
                  <a:pt x="0" y="5309523"/>
                </a:moveTo>
                <a:lnTo>
                  <a:pt x="5309523" y="5309523"/>
                </a:lnTo>
                <a:lnTo>
                  <a:pt x="5309523" y="0"/>
                </a:lnTo>
                <a:lnTo>
                  <a:pt x="0" y="0"/>
                </a:lnTo>
                <a:lnTo>
                  <a:pt x="0" y="530952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611910" y="-448743"/>
            <a:ext cx="17064181" cy="10914071"/>
          </a:xfrm>
          <a:custGeom>
            <a:avLst/>
            <a:gdLst/>
            <a:ahLst/>
            <a:cxnLst/>
            <a:rect l="l" t="t" r="r" b="b"/>
            <a:pathLst>
              <a:path w="17064181" h="10914071">
                <a:moveTo>
                  <a:pt x="0" y="0"/>
                </a:moveTo>
                <a:lnTo>
                  <a:pt x="17064180" y="0"/>
                </a:lnTo>
                <a:lnTo>
                  <a:pt x="17064180" y="10914071"/>
                </a:lnTo>
                <a:lnTo>
                  <a:pt x="0" y="10914071"/>
                </a:lnTo>
                <a:lnTo>
                  <a:pt x="0" y="0"/>
                </a:lnTo>
                <a:close/>
              </a:path>
            </a:pathLst>
          </a:custGeom>
          <a:blipFill>
            <a:blip r:embed="rId6">
              <a:extLst>
                <a:ext uri="{96DAC541-7B7A-43D3-8B79-37D633B846F1}">
                  <asvg:svgBlip xmlns:asvg="http://schemas.microsoft.com/office/drawing/2016/SVG/main" xmlns="" r:embed="rId7"/>
                </a:ext>
              </a:extLst>
            </a:blip>
            <a:stretch>
              <a:fillRect t="-28583" b="-27766"/>
            </a:stretch>
          </a:blipFill>
        </p:spPr>
        <p:txBody>
          <a:bodyPr/>
          <a:lstStyle/>
          <a:p>
            <a:endParaRPr lang="vi-VN"/>
          </a:p>
        </p:txBody>
      </p:sp>
      <p:sp>
        <p:nvSpPr>
          <p:cNvPr id="5" name="Freeform 5"/>
          <p:cNvSpPr/>
          <p:nvPr/>
        </p:nvSpPr>
        <p:spPr>
          <a:xfrm rot="-2700000">
            <a:off x="14699513" y="-2586633"/>
            <a:ext cx="5734671" cy="5734671"/>
          </a:xfrm>
          <a:custGeom>
            <a:avLst/>
            <a:gdLst/>
            <a:ahLst/>
            <a:cxnLst/>
            <a:rect l="l" t="t" r="r" b="b"/>
            <a:pathLst>
              <a:path w="5734671" h="5734671">
                <a:moveTo>
                  <a:pt x="0" y="0"/>
                </a:moveTo>
                <a:lnTo>
                  <a:pt x="5734671" y="0"/>
                </a:lnTo>
                <a:lnTo>
                  <a:pt x="5734671" y="5734670"/>
                </a:lnTo>
                <a:lnTo>
                  <a:pt x="0" y="5734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9842311B-3C7D-9351-5CB5-05B5030F4676}"/>
              </a:ext>
            </a:extLst>
          </p:cNvPr>
          <p:cNvSpPr txBox="1"/>
          <p:nvPr/>
        </p:nvSpPr>
        <p:spPr>
          <a:xfrm>
            <a:off x="1447800" y="1485900"/>
            <a:ext cx="15468600" cy="1323439"/>
          </a:xfrm>
          <a:prstGeom prst="rect">
            <a:avLst/>
          </a:prstGeom>
          <a:noFill/>
        </p:spPr>
        <p:txBody>
          <a:bodyPr wrap="square">
            <a:spAutoFit/>
          </a:bodyPr>
          <a:lstStyle/>
          <a:p>
            <a:r>
              <a:rPr lang="vi-VN" sz="4000" b="1" i="0" dirty="0">
                <a:solidFill>
                  <a:srgbClr val="000000"/>
                </a:solidFill>
                <a:effectLst/>
                <a:latin typeface="Nunito" pitchFamily="2" charset="-93"/>
              </a:rPr>
              <a:t>Câu 1 trang 54 SGK Tiếng Việt lớp 5 Tập 1:</a:t>
            </a:r>
            <a:r>
              <a:rPr lang="vi-VN" sz="4000" b="0" i="0" dirty="0">
                <a:solidFill>
                  <a:srgbClr val="000000"/>
                </a:solidFill>
                <a:effectLst/>
                <a:latin typeface="Nunito" pitchFamily="2" charset="-93"/>
              </a:rPr>
              <a:t> Nhận xét về cách tả ngoại hình của người trong các đoạn văn in nghiêng dưới đây:</a:t>
            </a:r>
            <a:endParaRPr lang="vi-VN" sz="4000" dirty="0">
              <a:latin typeface="Nunito" pitchFamily="2" charset="-93"/>
            </a:endParaRPr>
          </a:p>
        </p:txBody>
      </p:sp>
      <p:pic>
        <p:nvPicPr>
          <p:cNvPr id="6" name="Picture 5">
            <a:extLst>
              <a:ext uri="{FF2B5EF4-FFF2-40B4-BE49-F238E27FC236}">
                <a16:creationId xmlns:a16="http://schemas.microsoft.com/office/drawing/2014/main" id="{A13B871B-69D2-4AB1-9BE5-21B725486EF6}"/>
              </a:ext>
            </a:extLst>
          </p:cNvPr>
          <p:cNvPicPr>
            <a:picLocks noChangeAspect="1"/>
          </p:cNvPicPr>
          <p:nvPr/>
        </p:nvPicPr>
        <p:blipFill>
          <a:blip r:embed="rId10"/>
          <a:stretch>
            <a:fillRect/>
          </a:stretch>
        </p:blipFill>
        <p:spPr>
          <a:xfrm>
            <a:off x="14478000" y="6070859"/>
            <a:ext cx="3414056" cy="5157663"/>
          </a:xfrm>
          <a:prstGeom prst="rect">
            <a:avLst/>
          </a:prstGeom>
        </p:spPr>
      </p:pic>
      <p:sp>
        <p:nvSpPr>
          <p:cNvPr id="10" name="Speech Bubble: Rectangle with Corners Rounded 9">
            <a:extLst>
              <a:ext uri="{FF2B5EF4-FFF2-40B4-BE49-F238E27FC236}">
                <a16:creationId xmlns:a16="http://schemas.microsoft.com/office/drawing/2014/main" id="{A1955817-C79A-7C2C-9F54-EDFC6C87D0CD}"/>
              </a:ext>
            </a:extLst>
          </p:cNvPr>
          <p:cNvSpPr/>
          <p:nvPr/>
        </p:nvSpPr>
        <p:spPr>
          <a:xfrm>
            <a:off x="7924800" y="5008292"/>
            <a:ext cx="6934200" cy="3556598"/>
          </a:xfrm>
          <a:prstGeom prst="wedgeRoundRectCallout">
            <a:avLst>
              <a:gd name="adj1" fmla="val 57292"/>
              <a:gd name="adj2" fmla="val 42921"/>
              <a:gd name="adj3" fmla="val 16667"/>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latin typeface="Calibri" panose="020F0502020204030204" pitchFamily="34" charset="0"/>
                <a:ea typeface="Calibri" panose="020F0502020204030204" pitchFamily="34" charset="0"/>
                <a:cs typeface="Calibri" panose="020F0502020204030204" pitchFamily="34" charset="0"/>
              </a:rPr>
              <a:t>Các đặc điểm đó được miêu tả theo trình tự như thế nào?</a:t>
            </a:r>
          </a:p>
        </p:txBody>
      </p:sp>
    </p:spTree>
    <p:extLst>
      <p:ext uri="{BB962C8B-B14F-4D97-AF65-F5344CB8AC3E}">
        <p14:creationId xmlns:p14="http://schemas.microsoft.com/office/powerpoint/2010/main" val="4152829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900</Words>
  <Application>Microsoft Office PowerPoint</Application>
  <PresentationFormat>Custom</PresentationFormat>
  <Paragraphs>42</Paragraphs>
  <Slides>20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Nunito</vt:lpstr>
      <vt:lpstr>Calibri</vt:lpstr>
      <vt:lpstr>#9Slide05 Anna Clara</vt:lpstr>
      <vt:lpstr>Nunito Black</vt:lpstr>
      <vt:lpstr>Arial</vt:lpstr>
      <vt:lpstr>Times New Roman</vt:lpstr>
      <vt:lpstr>#9Slide07 Cadena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hien tran 0353095025</cp:lastModifiedBy>
  <cp:revision>3</cp:revision>
  <dcterms:created xsi:type="dcterms:W3CDTF">2006-08-16T00:00:00Z</dcterms:created>
  <dcterms:modified xsi:type="dcterms:W3CDTF">2024-10-06T07:38:54Z</dcterms:modified>
  <dc:identifier>DAGRBa9EXis</dc:identifier>
</cp:coreProperties>
</file>