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7" r:id="rId3"/>
    <p:sldId id="258" r:id="rId4"/>
    <p:sldId id="256" r:id="rId5"/>
    <p:sldId id="259" r:id="rId6"/>
    <p:sldId id="260" r:id="rId7"/>
    <p:sldId id="261" r:id="rId8"/>
    <p:sldId id="262" r:id="rId9"/>
    <p:sldId id="292" r:id="rId10"/>
    <p:sldId id="263" r:id="rId11"/>
    <p:sldId id="293" r:id="rId12"/>
    <p:sldId id="294" r:id="rId13"/>
    <p:sldId id="295" r:id="rId14"/>
    <p:sldId id="296" r:id="rId15"/>
    <p:sldId id="298" r:id="rId16"/>
    <p:sldId id="297" r:id="rId17"/>
    <p:sldId id="299" r:id="rId18"/>
    <p:sldId id="300" r:id="rId19"/>
    <p:sldId id="301" r:id="rId20"/>
    <p:sldId id="302" r:id="rId21"/>
    <p:sldId id="303" r:id="rId22"/>
    <p:sldId id="304" r:id="rId23"/>
    <p:sldId id="306" r:id="rId24"/>
    <p:sldId id="305"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6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CD6CA-01EF-4C44-A712-DF070C9440A1}" type="datetimeFigureOut">
              <a:rPr lang="en-US" smtClean="0"/>
              <a:t>10/6/2024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55A16-AFA3-4E95-AE6E-4DB040421B8A}" type="slidenum">
              <a:rPr lang="en-US" smtClean="0"/>
              <a:t>‹#›</a:t>
            </a:fld>
            <a:endParaRPr lang="en-US"/>
          </a:p>
        </p:txBody>
      </p:sp>
    </p:spTree>
    <p:extLst>
      <p:ext uri="{BB962C8B-B14F-4D97-AF65-F5344CB8AC3E}">
        <p14:creationId xmlns:p14="http://schemas.microsoft.com/office/powerpoint/2010/main" val="2698713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BC8FC-B0C4-457D-8AB7-E6D4931CBE62}" type="slidenum">
              <a:rPr lang="en-US" smtClean="0"/>
              <a:pPr/>
              <a:t>22</a:t>
            </a:fld>
            <a:endParaRPr lang="en-US"/>
          </a:p>
        </p:txBody>
      </p:sp>
    </p:spTree>
    <p:extLst>
      <p:ext uri="{BB962C8B-B14F-4D97-AF65-F5344CB8AC3E}">
        <p14:creationId xmlns:p14="http://schemas.microsoft.com/office/powerpoint/2010/main" val="2259002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B8BE9-9726-BDD0-F074-2342130386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AFEC6AF-4594-2E0B-D584-9AF3A95E9A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3D65E8F-DA09-A8A5-CA84-9C5C70803B9E}"/>
              </a:ext>
            </a:extLst>
          </p:cNvPr>
          <p:cNvSpPr>
            <a:spLocks noGrp="1"/>
          </p:cNvSpPr>
          <p:nvPr>
            <p:ph type="dt" sz="half" idx="10"/>
          </p:nvPr>
        </p:nvSpPr>
        <p:spPr/>
        <p:txBody>
          <a:bodyPr/>
          <a:lstStyle/>
          <a:p>
            <a:fld id="{463A6020-D1E0-40BE-B49B-39D6321B3449}" type="datetimeFigureOut">
              <a:rPr lang="vi-VN" smtClean="0"/>
              <a:t>06/10/2024</a:t>
            </a:fld>
            <a:endParaRPr lang="vi-VN"/>
          </a:p>
        </p:txBody>
      </p:sp>
      <p:sp>
        <p:nvSpPr>
          <p:cNvPr id="5" name="Footer Placeholder 4">
            <a:extLst>
              <a:ext uri="{FF2B5EF4-FFF2-40B4-BE49-F238E27FC236}">
                <a16:creationId xmlns:a16="http://schemas.microsoft.com/office/drawing/2014/main" id="{A21D0437-B8B8-C9DA-38EA-44BA66D1724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930E5E0-29D2-1EB2-9491-405755255041}"/>
              </a:ext>
            </a:extLst>
          </p:cNvPr>
          <p:cNvSpPr>
            <a:spLocks noGrp="1"/>
          </p:cNvSpPr>
          <p:nvPr>
            <p:ph type="sldNum" sz="quarter" idx="12"/>
          </p:nvPr>
        </p:nvSpPr>
        <p:spPr/>
        <p:txBody>
          <a:bodyPr/>
          <a:lstStyle/>
          <a:p>
            <a:fld id="{396C94B8-BC0D-4A68-B2A2-AA902EA1AE50}" type="slidenum">
              <a:rPr lang="vi-VN" smtClean="0"/>
              <a:t>‹#›</a:t>
            </a:fld>
            <a:endParaRPr lang="vi-VN"/>
          </a:p>
        </p:txBody>
      </p:sp>
    </p:spTree>
    <p:extLst>
      <p:ext uri="{BB962C8B-B14F-4D97-AF65-F5344CB8AC3E}">
        <p14:creationId xmlns:p14="http://schemas.microsoft.com/office/powerpoint/2010/main" val="278926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867F-B34E-2933-93E6-85C5780C612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9424B8A-DB43-1C0C-CDF1-9EE08219EF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711C0E8-EC97-A91D-2673-565B684C182B}"/>
              </a:ext>
            </a:extLst>
          </p:cNvPr>
          <p:cNvSpPr>
            <a:spLocks noGrp="1"/>
          </p:cNvSpPr>
          <p:nvPr>
            <p:ph type="dt" sz="half" idx="10"/>
          </p:nvPr>
        </p:nvSpPr>
        <p:spPr/>
        <p:txBody>
          <a:bodyPr/>
          <a:lstStyle/>
          <a:p>
            <a:fld id="{463A6020-D1E0-40BE-B49B-39D6321B3449}" type="datetimeFigureOut">
              <a:rPr lang="vi-VN" smtClean="0"/>
              <a:t>06/10/2024</a:t>
            </a:fld>
            <a:endParaRPr lang="vi-VN"/>
          </a:p>
        </p:txBody>
      </p:sp>
      <p:sp>
        <p:nvSpPr>
          <p:cNvPr id="5" name="Footer Placeholder 4">
            <a:extLst>
              <a:ext uri="{FF2B5EF4-FFF2-40B4-BE49-F238E27FC236}">
                <a16:creationId xmlns:a16="http://schemas.microsoft.com/office/drawing/2014/main" id="{D92E1785-BA22-5390-307E-03C4520115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16E90F6-62BB-7271-338D-0AD219601B75}"/>
              </a:ext>
            </a:extLst>
          </p:cNvPr>
          <p:cNvSpPr>
            <a:spLocks noGrp="1"/>
          </p:cNvSpPr>
          <p:nvPr>
            <p:ph type="sldNum" sz="quarter" idx="12"/>
          </p:nvPr>
        </p:nvSpPr>
        <p:spPr/>
        <p:txBody>
          <a:bodyPr/>
          <a:lstStyle/>
          <a:p>
            <a:fld id="{396C94B8-BC0D-4A68-B2A2-AA902EA1AE50}" type="slidenum">
              <a:rPr lang="vi-VN" smtClean="0"/>
              <a:t>‹#›</a:t>
            </a:fld>
            <a:endParaRPr lang="vi-VN"/>
          </a:p>
        </p:txBody>
      </p:sp>
    </p:spTree>
    <p:extLst>
      <p:ext uri="{BB962C8B-B14F-4D97-AF65-F5344CB8AC3E}">
        <p14:creationId xmlns:p14="http://schemas.microsoft.com/office/powerpoint/2010/main" val="392541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C3D5C5-84DB-2BDF-161F-6E86CDB9E3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71907D4-F485-42B0-46F3-9BF164BCF7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A6A480-5333-41E8-F124-CB30679F3BCB}"/>
              </a:ext>
            </a:extLst>
          </p:cNvPr>
          <p:cNvSpPr>
            <a:spLocks noGrp="1"/>
          </p:cNvSpPr>
          <p:nvPr>
            <p:ph type="dt" sz="half" idx="10"/>
          </p:nvPr>
        </p:nvSpPr>
        <p:spPr/>
        <p:txBody>
          <a:bodyPr/>
          <a:lstStyle/>
          <a:p>
            <a:fld id="{463A6020-D1E0-40BE-B49B-39D6321B3449}" type="datetimeFigureOut">
              <a:rPr lang="vi-VN" smtClean="0"/>
              <a:t>06/10/2024</a:t>
            </a:fld>
            <a:endParaRPr lang="vi-VN"/>
          </a:p>
        </p:txBody>
      </p:sp>
      <p:sp>
        <p:nvSpPr>
          <p:cNvPr id="5" name="Footer Placeholder 4">
            <a:extLst>
              <a:ext uri="{FF2B5EF4-FFF2-40B4-BE49-F238E27FC236}">
                <a16:creationId xmlns:a16="http://schemas.microsoft.com/office/drawing/2014/main" id="{F8FC5635-519B-0F29-EA37-19114A2C78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4779D6D-5198-AA50-8247-6332662351B0}"/>
              </a:ext>
            </a:extLst>
          </p:cNvPr>
          <p:cNvSpPr>
            <a:spLocks noGrp="1"/>
          </p:cNvSpPr>
          <p:nvPr>
            <p:ph type="sldNum" sz="quarter" idx="12"/>
          </p:nvPr>
        </p:nvSpPr>
        <p:spPr/>
        <p:txBody>
          <a:bodyPr/>
          <a:lstStyle/>
          <a:p>
            <a:fld id="{396C94B8-BC0D-4A68-B2A2-AA902EA1AE50}" type="slidenum">
              <a:rPr lang="vi-VN" smtClean="0"/>
              <a:t>‹#›</a:t>
            </a:fld>
            <a:endParaRPr lang="vi-VN"/>
          </a:p>
        </p:txBody>
      </p:sp>
    </p:spTree>
    <p:extLst>
      <p:ext uri="{BB962C8B-B14F-4D97-AF65-F5344CB8AC3E}">
        <p14:creationId xmlns:p14="http://schemas.microsoft.com/office/powerpoint/2010/main" val="186551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232F-419F-E818-24BF-E7F2A9E3BE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CBA270-98FE-E791-4BF0-DEC1AF0B0E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0781B7-9B45-4673-E792-3B0F94031598}"/>
              </a:ext>
            </a:extLst>
          </p:cNvPr>
          <p:cNvSpPr>
            <a:spLocks noGrp="1"/>
          </p:cNvSpPr>
          <p:nvPr>
            <p:ph type="dt" sz="half" idx="10"/>
          </p:nvPr>
        </p:nvSpPr>
        <p:spPr/>
        <p:txBody>
          <a:bodyPr/>
          <a:lstStyle/>
          <a:p>
            <a:fld id="{24EDA83C-733F-4AAF-A8AF-B9D79A0A782D}" type="datetimeFigureOut">
              <a:rPr lang="en-US" smtClean="0"/>
              <a:t>10/6/2024</a:t>
            </a:fld>
            <a:endParaRPr lang="en-US"/>
          </a:p>
        </p:txBody>
      </p:sp>
      <p:sp>
        <p:nvSpPr>
          <p:cNvPr id="5" name="Footer Placeholder 4">
            <a:extLst>
              <a:ext uri="{FF2B5EF4-FFF2-40B4-BE49-F238E27FC236}">
                <a16:creationId xmlns:a16="http://schemas.microsoft.com/office/drawing/2014/main" id="{A3A61209-A2F1-3D44-4A06-CD5F1B64C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D33D4-3524-5629-FD6D-6A550606C8A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88380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6C99-3FC9-6B90-2630-31EAC01092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D45A6-0595-AEBE-7081-D6CEDD593F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2D617-BE8E-71EA-6E84-A114FBC6D379}"/>
              </a:ext>
            </a:extLst>
          </p:cNvPr>
          <p:cNvSpPr>
            <a:spLocks noGrp="1"/>
          </p:cNvSpPr>
          <p:nvPr>
            <p:ph type="dt" sz="half" idx="10"/>
          </p:nvPr>
        </p:nvSpPr>
        <p:spPr/>
        <p:txBody>
          <a:bodyPr/>
          <a:lstStyle/>
          <a:p>
            <a:fld id="{24EDA83C-733F-4AAF-A8AF-B9D79A0A782D}" type="datetimeFigureOut">
              <a:rPr lang="en-US" smtClean="0"/>
              <a:t>10/6/2024</a:t>
            </a:fld>
            <a:endParaRPr lang="en-US"/>
          </a:p>
        </p:txBody>
      </p:sp>
      <p:sp>
        <p:nvSpPr>
          <p:cNvPr id="5" name="Footer Placeholder 4">
            <a:extLst>
              <a:ext uri="{FF2B5EF4-FFF2-40B4-BE49-F238E27FC236}">
                <a16:creationId xmlns:a16="http://schemas.microsoft.com/office/drawing/2014/main" id="{08E220D6-793E-51C0-D936-5576E7115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D9B31-D525-C559-F778-B968D758B25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282562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37DD-91AF-5A8E-B06B-9BE29221A9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B45135-6D8A-295E-74F2-099CE970C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51187A-1FE2-C6AC-ECE3-38CAFE4E1875}"/>
              </a:ext>
            </a:extLst>
          </p:cNvPr>
          <p:cNvSpPr>
            <a:spLocks noGrp="1"/>
          </p:cNvSpPr>
          <p:nvPr>
            <p:ph type="dt" sz="half" idx="10"/>
          </p:nvPr>
        </p:nvSpPr>
        <p:spPr/>
        <p:txBody>
          <a:bodyPr/>
          <a:lstStyle/>
          <a:p>
            <a:fld id="{24EDA83C-733F-4AAF-A8AF-B9D79A0A782D}" type="datetimeFigureOut">
              <a:rPr lang="en-US" smtClean="0"/>
              <a:t>10/6/2024</a:t>
            </a:fld>
            <a:endParaRPr lang="en-US"/>
          </a:p>
        </p:txBody>
      </p:sp>
      <p:sp>
        <p:nvSpPr>
          <p:cNvPr id="5" name="Footer Placeholder 4">
            <a:extLst>
              <a:ext uri="{FF2B5EF4-FFF2-40B4-BE49-F238E27FC236}">
                <a16:creationId xmlns:a16="http://schemas.microsoft.com/office/drawing/2014/main" id="{47935FD6-4204-280D-4D94-6AE6A19A0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70718-1B69-BAA0-94EB-5053DF3ADD76}"/>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206218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9DC3-760F-72DA-DDC3-EEAA077D3E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6F3BC-C0FD-8A18-A752-3FE2073E8B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9D1D94-409C-D808-A2D4-86AB01F3B9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047DD1-97DA-15DC-0339-72A81455A7B0}"/>
              </a:ext>
            </a:extLst>
          </p:cNvPr>
          <p:cNvSpPr>
            <a:spLocks noGrp="1"/>
          </p:cNvSpPr>
          <p:nvPr>
            <p:ph type="dt" sz="half" idx="10"/>
          </p:nvPr>
        </p:nvSpPr>
        <p:spPr/>
        <p:txBody>
          <a:bodyPr/>
          <a:lstStyle/>
          <a:p>
            <a:fld id="{24EDA83C-733F-4AAF-A8AF-B9D79A0A782D}" type="datetimeFigureOut">
              <a:rPr lang="en-US" smtClean="0"/>
              <a:t>10/6/2024</a:t>
            </a:fld>
            <a:endParaRPr lang="en-US"/>
          </a:p>
        </p:txBody>
      </p:sp>
      <p:sp>
        <p:nvSpPr>
          <p:cNvPr id="6" name="Footer Placeholder 5">
            <a:extLst>
              <a:ext uri="{FF2B5EF4-FFF2-40B4-BE49-F238E27FC236}">
                <a16:creationId xmlns:a16="http://schemas.microsoft.com/office/drawing/2014/main" id="{335EFC5C-5BC2-AF9E-19CD-D3878A52D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1A36E2-EF4E-3CEA-29CA-D55364E9B423}"/>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407120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FA5C-E8BE-4FBB-5D83-5E929A268F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C366AD-5DD6-9E6D-B753-A1D5C7F7DD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407495-8860-C690-5BA3-EDA9A44402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3768A5-67DE-0F45-207D-C90A9641E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BC266-A6B7-4CB6-50E6-2E44768C1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E211E5-5C7F-371E-CAC4-C456BF08CD86}"/>
              </a:ext>
            </a:extLst>
          </p:cNvPr>
          <p:cNvSpPr>
            <a:spLocks noGrp="1"/>
          </p:cNvSpPr>
          <p:nvPr>
            <p:ph type="dt" sz="half" idx="10"/>
          </p:nvPr>
        </p:nvSpPr>
        <p:spPr/>
        <p:txBody>
          <a:bodyPr/>
          <a:lstStyle/>
          <a:p>
            <a:fld id="{24EDA83C-733F-4AAF-A8AF-B9D79A0A782D}" type="datetimeFigureOut">
              <a:rPr lang="en-US" smtClean="0"/>
              <a:t>10/6/2024</a:t>
            </a:fld>
            <a:endParaRPr lang="en-US"/>
          </a:p>
        </p:txBody>
      </p:sp>
      <p:sp>
        <p:nvSpPr>
          <p:cNvPr id="8" name="Footer Placeholder 7">
            <a:extLst>
              <a:ext uri="{FF2B5EF4-FFF2-40B4-BE49-F238E27FC236}">
                <a16:creationId xmlns:a16="http://schemas.microsoft.com/office/drawing/2014/main" id="{A3685F9A-9383-2933-81E6-26B9CB6BD3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231AB2-7203-1DB3-5A58-0E211445E793}"/>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52400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42BE-1517-3FC3-EB13-0B4AA7B7A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1D9FBB-0326-E63C-0C3D-73D11E1E373F}"/>
              </a:ext>
            </a:extLst>
          </p:cNvPr>
          <p:cNvSpPr>
            <a:spLocks noGrp="1"/>
          </p:cNvSpPr>
          <p:nvPr>
            <p:ph type="dt" sz="half" idx="10"/>
          </p:nvPr>
        </p:nvSpPr>
        <p:spPr/>
        <p:txBody>
          <a:bodyPr/>
          <a:lstStyle/>
          <a:p>
            <a:fld id="{24EDA83C-733F-4AAF-A8AF-B9D79A0A782D}" type="datetimeFigureOut">
              <a:rPr lang="en-US" smtClean="0"/>
              <a:t>10/6/2024</a:t>
            </a:fld>
            <a:endParaRPr lang="en-US"/>
          </a:p>
        </p:txBody>
      </p:sp>
      <p:sp>
        <p:nvSpPr>
          <p:cNvPr id="4" name="Footer Placeholder 3">
            <a:extLst>
              <a:ext uri="{FF2B5EF4-FFF2-40B4-BE49-F238E27FC236}">
                <a16:creationId xmlns:a16="http://schemas.microsoft.com/office/drawing/2014/main" id="{BB318913-4CBD-CBFC-FE61-094F74B80B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ECD322-E53B-B932-DB0C-696E424BF86B}"/>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95399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EDF56-FB74-30BD-116D-1C7F25CB0BAD}"/>
              </a:ext>
            </a:extLst>
          </p:cNvPr>
          <p:cNvSpPr>
            <a:spLocks noGrp="1"/>
          </p:cNvSpPr>
          <p:nvPr>
            <p:ph type="dt" sz="half" idx="10"/>
          </p:nvPr>
        </p:nvSpPr>
        <p:spPr/>
        <p:txBody>
          <a:bodyPr/>
          <a:lstStyle/>
          <a:p>
            <a:fld id="{24EDA83C-733F-4AAF-A8AF-B9D79A0A782D}" type="datetimeFigureOut">
              <a:rPr lang="en-US" smtClean="0"/>
              <a:t>10/6/2024</a:t>
            </a:fld>
            <a:endParaRPr lang="en-US"/>
          </a:p>
        </p:txBody>
      </p:sp>
      <p:sp>
        <p:nvSpPr>
          <p:cNvPr id="3" name="Footer Placeholder 2">
            <a:extLst>
              <a:ext uri="{FF2B5EF4-FFF2-40B4-BE49-F238E27FC236}">
                <a16:creationId xmlns:a16="http://schemas.microsoft.com/office/drawing/2014/main" id="{1E661623-E751-B747-8041-FF1E55126F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6D9294-1F3B-3B26-C033-44EFD795363F}"/>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87567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C05E-76DE-1DFF-F726-328342AAD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ADE180-74B0-B01A-F7A1-B45B064EE0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EA168-3EB4-A6A8-19A4-78E2035B8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A8C9E7-9073-A388-18D0-F7F1CCED8363}"/>
              </a:ext>
            </a:extLst>
          </p:cNvPr>
          <p:cNvSpPr>
            <a:spLocks noGrp="1"/>
          </p:cNvSpPr>
          <p:nvPr>
            <p:ph type="dt" sz="half" idx="10"/>
          </p:nvPr>
        </p:nvSpPr>
        <p:spPr/>
        <p:txBody>
          <a:bodyPr/>
          <a:lstStyle/>
          <a:p>
            <a:fld id="{24EDA83C-733F-4AAF-A8AF-B9D79A0A782D}" type="datetimeFigureOut">
              <a:rPr lang="en-US" smtClean="0"/>
              <a:t>10/6/2024</a:t>
            </a:fld>
            <a:endParaRPr lang="en-US"/>
          </a:p>
        </p:txBody>
      </p:sp>
      <p:sp>
        <p:nvSpPr>
          <p:cNvPr id="6" name="Footer Placeholder 5">
            <a:extLst>
              <a:ext uri="{FF2B5EF4-FFF2-40B4-BE49-F238E27FC236}">
                <a16:creationId xmlns:a16="http://schemas.microsoft.com/office/drawing/2014/main" id="{001DD1A3-6AC1-D877-B83D-09CE11096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18E4D-0694-663E-7772-C4B6BEC0AFEB}"/>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171103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71800-7EF9-65AF-6646-0B7BFE6EF08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98622CF-3956-FF42-EB5A-DE7876735C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F02AA53-D9E5-4191-F2CA-B37C7AF013DB}"/>
              </a:ext>
            </a:extLst>
          </p:cNvPr>
          <p:cNvSpPr>
            <a:spLocks noGrp="1"/>
          </p:cNvSpPr>
          <p:nvPr>
            <p:ph type="dt" sz="half" idx="10"/>
          </p:nvPr>
        </p:nvSpPr>
        <p:spPr/>
        <p:txBody>
          <a:bodyPr/>
          <a:lstStyle/>
          <a:p>
            <a:fld id="{463A6020-D1E0-40BE-B49B-39D6321B3449}" type="datetimeFigureOut">
              <a:rPr lang="vi-VN" smtClean="0"/>
              <a:t>06/10/2024</a:t>
            </a:fld>
            <a:endParaRPr lang="vi-VN"/>
          </a:p>
        </p:txBody>
      </p:sp>
      <p:sp>
        <p:nvSpPr>
          <p:cNvPr id="5" name="Footer Placeholder 4">
            <a:extLst>
              <a:ext uri="{FF2B5EF4-FFF2-40B4-BE49-F238E27FC236}">
                <a16:creationId xmlns:a16="http://schemas.microsoft.com/office/drawing/2014/main" id="{AFA51D99-7B7F-BF2C-78DB-E1B8C26C5D1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89534ED-0A25-C465-2828-4A88A9FC39A7}"/>
              </a:ext>
            </a:extLst>
          </p:cNvPr>
          <p:cNvSpPr>
            <a:spLocks noGrp="1"/>
          </p:cNvSpPr>
          <p:nvPr>
            <p:ph type="sldNum" sz="quarter" idx="12"/>
          </p:nvPr>
        </p:nvSpPr>
        <p:spPr/>
        <p:txBody>
          <a:bodyPr/>
          <a:lstStyle/>
          <a:p>
            <a:fld id="{396C94B8-BC0D-4A68-B2A2-AA902EA1AE50}" type="slidenum">
              <a:rPr lang="vi-VN" smtClean="0"/>
              <a:t>‹#›</a:t>
            </a:fld>
            <a:endParaRPr lang="vi-VN"/>
          </a:p>
        </p:txBody>
      </p:sp>
      <p:pic>
        <p:nvPicPr>
          <p:cNvPr id="8" name="Picture 7" descr="A cartoon of a child in the clouds&#10;&#10;Description automatically generated">
            <a:extLst>
              <a:ext uri="{FF2B5EF4-FFF2-40B4-BE49-F238E27FC236}">
                <a16:creationId xmlns:a16="http://schemas.microsoft.com/office/drawing/2014/main" id="{7C96E1C7-F894-4231-64AA-EDABDB6A0A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583CCE9-94DC-BE8B-45DB-6A1D885E0A33}"/>
              </a:ext>
            </a:extLst>
          </p:cNvPr>
          <p:cNvSpPr/>
          <p:nvPr userDrawn="1"/>
        </p:nvSpPr>
        <p:spPr>
          <a:xfrm>
            <a:off x="380999" y="365125"/>
            <a:ext cx="11311467" cy="6247342"/>
          </a:xfrm>
          <a:prstGeom prst="roundRect">
            <a:avLst/>
          </a:prstGeom>
          <a:ln w="76200">
            <a:solidFill>
              <a:schemeClr val="accent1">
                <a:lumMod val="40000"/>
                <a:lumOff val="6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Tree>
    <p:extLst>
      <p:ext uri="{BB962C8B-B14F-4D97-AF65-F5344CB8AC3E}">
        <p14:creationId xmlns:p14="http://schemas.microsoft.com/office/powerpoint/2010/main" val="194111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1D13-7DE3-C0B3-54FC-F175604DD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200DD9-DBFB-4948-2396-32774D302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43CAE5-568E-1EC7-50A8-E8D83661C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3EC83F-EAAE-F633-857C-EF2DE555E340}"/>
              </a:ext>
            </a:extLst>
          </p:cNvPr>
          <p:cNvSpPr>
            <a:spLocks noGrp="1"/>
          </p:cNvSpPr>
          <p:nvPr>
            <p:ph type="dt" sz="half" idx="10"/>
          </p:nvPr>
        </p:nvSpPr>
        <p:spPr/>
        <p:txBody>
          <a:bodyPr/>
          <a:lstStyle/>
          <a:p>
            <a:fld id="{24EDA83C-733F-4AAF-A8AF-B9D79A0A782D}" type="datetimeFigureOut">
              <a:rPr lang="en-US" smtClean="0"/>
              <a:t>10/6/2024</a:t>
            </a:fld>
            <a:endParaRPr lang="en-US"/>
          </a:p>
        </p:txBody>
      </p:sp>
      <p:sp>
        <p:nvSpPr>
          <p:cNvPr id="6" name="Footer Placeholder 5">
            <a:extLst>
              <a:ext uri="{FF2B5EF4-FFF2-40B4-BE49-F238E27FC236}">
                <a16:creationId xmlns:a16="http://schemas.microsoft.com/office/drawing/2014/main" id="{A21FDACA-3756-162D-AEE9-9CCA402625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A84F9-26E5-F515-C313-B8F0EB063887}"/>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423966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9D65-FF34-8089-A3A9-34C3E7EDA7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B77A23-C5D8-AE81-1322-C2E78D884C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D7929-836A-179A-671B-A51BA69081AE}"/>
              </a:ext>
            </a:extLst>
          </p:cNvPr>
          <p:cNvSpPr>
            <a:spLocks noGrp="1"/>
          </p:cNvSpPr>
          <p:nvPr>
            <p:ph type="dt" sz="half" idx="10"/>
          </p:nvPr>
        </p:nvSpPr>
        <p:spPr/>
        <p:txBody>
          <a:bodyPr/>
          <a:lstStyle/>
          <a:p>
            <a:fld id="{24EDA83C-733F-4AAF-A8AF-B9D79A0A782D}" type="datetimeFigureOut">
              <a:rPr lang="en-US" smtClean="0"/>
              <a:t>10/6/2024</a:t>
            </a:fld>
            <a:endParaRPr lang="en-US"/>
          </a:p>
        </p:txBody>
      </p:sp>
      <p:sp>
        <p:nvSpPr>
          <p:cNvPr id="5" name="Footer Placeholder 4">
            <a:extLst>
              <a:ext uri="{FF2B5EF4-FFF2-40B4-BE49-F238E27FC236}">
                <a16:creationId xmlns:a16="http://schemas.microsoft.com/office/drawing/2014/main" id="{825BBD4F-B514-F25C-8B53-CB901F068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4EAE8-EC26-6E3C-E4B9-54DC96DF62EC}"/>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407488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1B128D-DFAD-FA79-CF88-13DCD64ABE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225354-7646-F5F5-45F1-BCE1603A3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B86F6-694E-B3D8-2916-2DDECC101BF6}"/>
              </a:ext>
            </a:extLst>
          </p:cNvPr>
          <p:cNvSpPr>
            <a:spLocks noGrp="1"/>
          </p:cNvSpPr>
          <p:nvPr>
            <p:ph type="dt" sz="half" idx="10"/>
          </p:nvPr>
        </p:nvSpPr>
        <p:spPr/>
        <p:txBody>
          <a:bodyPr/>
          <a:lstStyle/>
          <a:p>
            <a:fld id="{24EDA83C-733F-4AAF-A8AF-B9D79A0A782D}" type="datetimeFigureOut">
              <a:rPr lang="en-US" smtClean="0"/>
              <a:t>10/6/2024</a:t>
            </a:fld>
            <a:endParaRPr lang="en-US"/>
          </a:p>
        </p:txBody>
      </p:sp>
      <p:sp>
        <p:nvSpPr>
          <p:cNvPr id="5" name="Footer Placeholder 4">
            <a:extLst>
              <a:ext uri="{FF2B5EF4-FFF2-40B4-BE49-F238E27FC236}">
                <a16:creationId xmlns:a16="http://schemas.microsoft.com/office/drawing/2014/main" id="{115529F5-D4D5-C37E-FD0C-F9C56D3D9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C574A-79BE-57CE-B258-3BF560781A0D}"/>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114085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869C-2872-D220-D4BC-42DC817547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AE031B20-5367-1E34-97A8-05977C24A7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8C0C00-3995-21DE-62BC-DC3DDEB19A2F}"/>
              </a:ext>
            </a:extLst>
          </p:cNvPr>
          <p:cNvSpPr>
            <a:spLocks noGrp="1"/>
          </p:cNvSpPr>
          <p:nvPr>
            <p:ph type="dt" sz="half" idx="10"/>
          </p:nvPr>
        </p:nvSpPr>
        <p:spPr/>
        <p:txBody>
          <a:bodyPr/>
          <a:lstStyle/>
          <a:p>
            <a:fld id="{463A6020-D1E0-40BE-B49B-39D6321B3449}" type="datetimeFigureOut">
              <a:rPr lang="vi-VN" smtClean="0"/>
              <a:t>06/10/2024</a:t>
            </a:fld>
            <a:endParaRPr lang="vi-VN"/>
          </a:p>
        </p:txBody>
      </p:sp>
      <p:sp>
        <p:nvSpPr>
          <p:cNvPr id="5" name="Footer Placeholder 4">
            <a:extLst>
              <a:ext uri="{FF2B5EF4-FFF2-40B4-BE49-F238E27FC236}">
                <a16:creationId xmlns:a16="http://schemas.microsoft.com/office/drawing/2014/main" id="{147ED6AE-B2B3-A287-EBD5-27DAF4E8C21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5487462-E391-18A2-1F15-DD0673964BD0}"/>
              </a:ext>
            </a:extLst>
          </p:cNvPr>
          <p:cNvSpPr>
            <a:spLocks noGrp="1"/>
          </p:cNvSpPr>
          <p:nvPr>
            <p:ph type="sldNum" sz="quarter" idx="12"/>
          </p:nvPr>
        </p:nvSpPr>
        <p:spPr/>
        <p:txBody>
          <a:bodyPr/>
          <a:lstStyle/>
          <a:p>
            <a:fld id="{396C94B8-BC0D-4A68-B2A2-AA902EA1AE50}" type="slidenum">
              <a:rPr lang="vi-VN" smtClean="0"/>
              <a:t>‹#›</a:t>
            </a:fld>
            <a:endParaRPr lang="vi-VN"/>
          </a:p>
        </p:txBody>
      </p:sp>
    </p:spTree>
    <p:extLst>
      <p:ext uri="{BB962C8B-B14F-4D97-AF65-F5344CB8AC3E}">
        <p14:creationId xmlns:p14="http://schemas.microsoft.com/office/powerpoint/2010/main" val="189846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B39F-1DAD-9B87-1B12-C1E4E532490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4871C6E-BF01-E1BD-7747-4E88C76CFE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83E641F-4A05-D25C-3B18-EB672D7F48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59A0C7A1-41E9-1B41-146A-C1B645252A30}"/>
              </a:ext>
            </a:extLst>
          </p:cNvPr>
          <p:cNvSpPr>
            <a:spLocks noGrp="1"/>
          </p:cNvSpPr>
          <p:nvPr>
            <p:ph type="dt" sz="half" idx="10"/>
          </p:nvPr>
        </p:nvSpPr>
        <p:spPr/>
        <p:txBody>
          <a:bodyPr/>
          <a:lstStyle/>
          <a:p>
            <a:fld id="{463A6020-D1E0-40BE-B49B-39D6321B3449}" type="datetimeFigureOut">
              <a:rPr lang="vi-VN" smtClean="0"/>
              <a:t>06/10/2024</a:t>
            </a:fld>
            <a:endParaRPr lang="vi-VN"/>
          </a:p>
        </p:txBody>
      </p:sp>
      <p:sp>
        <p:nvSpPr>
          <p:cNvPr id="6" name="Footer Placeholder 5">
            <a:extLst>
              <a:ext uri="{FF2B5EF4-FFF2-40B4-BE49-F238E27FC236}">
                <a16:creationId xmlns:a16="http://schemas.microsoft.com/office/drawing/2014/main" id="{FDEB8E9D-9B5B-835B-2ADE-3CF349993B8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6D07FF-6AB6-9A85-85B6-39B650638AFC}"/>
              </a:ext>
            </a:extLst>
          </p:cNvPr>
          <p:cNvSpPr>
            <a:spLocks noGrp="1"/>
          </p:cNvSpPr>
          <p:nvPr>
            <p:ph type="sldNum" sz="quarter" idx="12"/>
          </p:nvPr>
        </p:nvSpPr>
        <p:spPr/>
        <p:txBody>
          <a:bodyPr/>
          <a:lstStyle/>
          <a:p>
            <a:fld id="{396C94B8-BC0D-4A68-B2A2-AA902EA1AE50}" type="slidenum">
              <a:rPr lang="vi-VN" smtClean="0"/>
              <a:t>‹#›</a:t>
            </a:fld>
            <a:endParaRPr lang="vi-VN"/>
          </a:p>
        </p:txBody>
      </p:sp>
    </p:spTree>
    <p:extLst>
      <p:ext uri="{BB962C8B-B14F-4D97-AF65-F5344CB8AC3E}">
        <p14:creationId xmlns:p14="http://schemas.microsoft.com/office/powerpoint/2010/main" val="370648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2CB8-2633-1171-883B-9A9853FBB78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81E252A-E604-433B-1E76-8D45566B25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F9B3F8-3FCE-E98D-46CE-C570268B75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52DE162-11A7-198D-03B4-42148E305B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0A75E1-D054-B2F8-7ECD-69F964160B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5296771-1BF2-0C47-A7F3-C6451C901247}"/>
              </a:ext>
            </a:extLst>
          </p:cNvPr>
          <p:cNvSpPr>
            <a:spLocks noGrp="1"/>
          </p:cNvSpPr>
          <p:nvPr>
            <p:ph type="dt" sz="half" idx="10"/>
          </p:nvPr>
        </p:nvSpPr>
        <p:spPr/>
        <p:txBody>
          <a:bodyPr/>
          <a:lstStyle/>
          <a:p>
            <a:fld id="{463A6020-D1E0-40BE-B49B-39D6321B3449}" type="datetimeFigureOut">
              <a:rPr lang="vi-VN" smtClean="0"/>
              <a:t>06/10/2024</a:t>
            </a:fld>
            <a:endParaRPr lang="vi-VN"/>
          </a:p>
        </p:txBody>
      </p:sp>
      <p:sp>
        <p:nvSpPr>
          <p:cNvPr id="8" name="Footer Placeholder 7">
            <a:extLst>
              <a:ext uri="{FF2B5EF4-FFF2-40B4-BE49-F238E27FC236}">
                <a16:creationId xmlns:a16="http://schemas.microsoft.com/office/drawing/2014/main" id="{B67E951F-0A37-81E3-623A-9C4B850AA65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58F72CBD-63F8-9326-9886-2F1F1CDC6998}"/>
              </a:ext>
            </a:extLst>
          </p:cNvPr>
          <p:cNvSpPr>
            <a:spLocks noGrp="1"/>
          </p:cNvSpPr>
          <p:nvPr>
            <p:ph type="sldNum" sz="quarter" idx="12"/>
          </p:nvPr>
        </p:nvSpPr>
        <p:spPr/>
        <p:txBody>
          <a:bodyPr/>
          <a:lstStyle/>
          <a:p>
            <a:fld id="{396C94B8-BC0D-4A68-B2A2-AA902EA1AE50}" type="slidenum">
              <a:rPr lang="vi-VN" smtClean="0"/>
              <a:t>‹#›</a:t>
            </a:fld>
            <a:endParaRPr lang="vi-VN"/>
          </a:p>
        </p:txBody>
      </p:sp>
    </p:spTree>
    <p:extLst>
      <p:ext uri="{BB962C8B-B14F-4D97-AF65-F5344CB8AC3E}">
        <p14:creationId xmlns:p14="http://schemas.microsoft.com/office/powerpoint/2010/main" val="370184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E4A1-20C0-AAFF-F548-386AB3352469}"/>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D59FB12-C2E7-AC6C-17BB-CDD5CC5A32D8}"/>
              </a:ext>
            </a:extLst>
          </p:cNvPr>
          <p:cNvSpPr>
            <a:spLocks noGrp="1"/>
          </p:cNvSpPr>
          <p:nvPr>
            <p:ph type="dt" sz="half" idx="10"/>
          </p:nvPr>
        </p:nvSpPr>
        <p:spPr/>
        <p:txBody>
          <a:bodyPr/>
          <a:lstStyle/>
          <a:p>
            <a:fld id="{463A6020-D1E0-40BE-B49B-39D6321B3449}" type="datetimeFigureOut">
              <a:rPr lang="vi-VN" smtClean="0"/>
              <a:t>06/10/2024</a:t>
            </a:fld>
            <a:endParaRPr lang="vi-VN"/>
          </a:p>
        </p:txBody>
      </p:sp>
      <p:sp>
        <p:nvSpPr>
          <p:cNvPr id="4" name="Footer Placeholder 3">
            <a:extLst>
              <a:ext uri="{FF2B5EF4-FFF2-40B4-BE49-F238E27FC236}">
                <a16:creationId xmlns:a16="http://schemas.microsoft.com/office/drawing/2014/main" id="{62C7EB0B-2A74-C9D6-A3C8-117E3440121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7934305-811B-42DE-5317-53DB27F95328}"/>
              </a:ext>
            </a:extLst>
          </p:cNvPr>
          <p:cNvSpPr>
            <a:spLocks noGrp="1"/>
          </p:cNvSpPr>
          <p:nvPr>
            <p:ph type="sldNum" sz="quarter" idx="12"/>
          </p:nvPr>
        </p:nvSpPr>
        <p:spPr/>
        <p:txBody>
          <a:bodyPr/>
          <a:lstStyle/>
          <a:p>
            <a:fld id="{396C94B8-BC0D-4A68-B2A2-AA902EA1AE50}" type="slidenum">
              <a:rPr lang="vi-VN" smtClean="0"/>
              <a:t>‹#›</a:t>
            </a:fld>
            <a:endParaRPr lang="vi-VN"/>
          </a:p>
        </p:txBody>
      </p:sp>
    </p:spTree>
    <p:extLst>
      <p:ext uri="{BB962C8B-B14F-4D97-AF65-F5344CB8AC3E}">
        <p14:creationId xmlns:p14="http://schemas.microsoft.com/office/powerpoint/2010/main" val="6527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327E16-4E4B-5116-DE41-09F5510F8FFF}"/>
              </a:ext>
            </a:extLst>
          </p:cNvPr>
          <p:cNvSpPr>
            <a:spLocks noGrp="1"/>
          </p:cNvSpPr>
          <p:nvPr>
            <p:ph type="dt" sz="half" idx="10"/>
          </p:nvPr>
        </p:nvSpPr>
        <p:spPr/>
        <p:txBody>
          <a:bodyPr/>
          <a:lstStyle/>
          <a:p>
            <a:fld id="{463A6020-D1E0-40BE-B49B-39D6321B3449}" type="datetimeFigureOut">
              <a:rPr lang="vi-VN" smtClean="0"/>
              <a:t>06/10/2024</a:t>
            </a:fld>
            <a:endParaRPr lang="vi-VN"/>
          </a:p>
        </p:txBody>
      </p:sp>
      <p:sp>
        <p:nvSpPr>
          <p:cNvPr id="3" name="Footer Placeholder 2">
            <a:extLst>
              <a:ext uri="{FF2B5EF4-FFF2-40B4-BE49-F238E27FC236}">
                <a16:creationId xmlns:a16="http://schemas.microsoft.com/office/drawing/2014/main" id="{5DF11E4C-70B5-C440-8243-96A257921FC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251EB88-5F77-5EF8-84C4-A76BEA303D88}"/>
              </a:ext>
            </a:extLst>
          </p:cNvPr>
          <p:cNvSpPr>
            <a:spLocks noGrp="1"/>
          </p:cNvSpPr>
          <p:nvPr>
            <p:ph type="sldNum" sz="quarter" idx="12"/>
          </p:nvPr>
        </p:nvSpPr>
        <p:spPr/>
        <p:txBody>
          <a:bodyPr/>
          <a:lstStyle/>
          <a:p>
            <a:fld id="{396C94B8-BC0D-4A68-B2A2-AA902EA1AE50}" type="slidenum">
              <a:rPr lang="vi-VN" smtClean="0"/>
              <a:t>‹#›</a:t>
            </a:fld>
            <a:endParaRPr lang="vi-VN"/>
          </a:p>
        </p:txBody>
      </p:sp>
    </p:spTree>
    <p:extLst>
      <p:ext uri="{BB962C8B-B14F-4D97-AF65-F5344CB8AC3E}">
        <p14:creationId xmlns:p14="http://schemas.microsoft.com/office/powerpoint/2010/main" val="80464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9358E-3D92-F130-F1A3-A6CA6BABFD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A48D5AC-9F4F-0E92-6B38-D0FFCD865D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F8EC2D6-BAB6-143A-7B6A-F25F5BFEC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2640B-796F-6B11-DCEA-685E79C8E9DB}"/>
              </a:ext>
            </a:extLst>
          </p:cNvPr>
          <p:cNvSpPr>
            <a:spLocks noGrp="1"/>
          </p:cNvSpPr>
          <p:nvPr>
            <p:ph type="dt" sz="half" idx="10"/>
          </p:nvPr>
        </p:nvSpPr>
        <p:spPr/>
        <p:txBody>
          <a:bodyPr/>
          <a:lstStyle/>
          <a:p>
            <a:fld id="{463A6020-D1E0-40BE-B49B-39D6321B3449}" type="datetimeFigureOut">
              <a:rPr lang="vi-VN" smtClean="0"/>
              <a:t>06/10/2024</a:t>
            </a:fld>
            <a:endParaRPr lang="vi-VN"/>
          </a:p>
        </p:txBody>
      </p:sp>
      <p:sp>
        <p:nvSpPr>
          <p:cNvPr id="6" name="Footer Placeholder 5">
            <a:extLst>
              <a:ext uri="{FF2B5EF4-FFF2-40B4-BE49-F238E27FC236}">
                <a16:creationId xmlns:a16="http://schemas.microsoft.com/office/drawing/2014/main" id="{4E714C45-D6CB-342F-6C25-F609EF93863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654416A-4068-B403-4D9A-176B039E7D2C}"/>
              </a:ext>
            </a:extLst>
          </p:cNvPr>
          <p:cNvSpPr>
            <a:spLocks noGrp="1"/>
          </p:cNvSpPr>
          <p:nvPr>
            <p:ph type="sldNum" sz="quarter" idx="12"/>
          </p:nvPr>
        </p:nvSpPr>
        <p:spPr/>
        <p:txBody>
          <a:bodyPr/>
          <a:lstStyle/>
          <a:p>
            <a:fld id="{396C94B8-BC0D-4A68-B2A2-AA902EA1AE50}" type="slidenum">
              <a:rPr lang="vi-VN" smtClean="0"/>
              <a:t>‹#›</a:t>
            </a:fld>
            <a:endParaRPr lang="vi-VN"/>
          </a:p>
        </p:txBody>
      </p:sp>
    </p:spTree>
    <p:extLst>
      <p:ext uri="{BB962C8B-B14F-4D97-AF65-F5344CB8AC3E}">
        <p14:creationId xmlns:p14="http://schemas.microsoft.com/office/powerpoint/2010/main" val="369608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25EF4-A416-1F97-ECA7-7052782140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955B9C6-E6A3-0FAA-F7CF-388A44DDE0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FD77BE0-1E94-B6F4-F953-3849F521D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CAC699-6ADE-6121-E0BB-98B857A6E67B}"/>
              </a:ext>
            </a:extLst>
          </p:cNvPr>
          <p:cNvSpPr>
            <a:spLocks noGrp="1"/>
          </p:cNvSpPr>
          <p:nvPr>
            <p:ph type="dt" sz="half" idx="10"/>
          </p:nvPr>
        </p:nvSpPr>
        <p:spPr/>
        <p:txBody>
          <a:bodyPr/>
          <a:lstStyle/>
          <a:p>
            <a:fld id="{463A6020-D1E0-40BE-B49B-39D6321B3449}" type="datetimeFigureOut">
              <a:rPr lang="vi-VN" smtClean="0"/>
              <a:t>06/10/2024</a:t>
            </a:fld>
            <a:endParaRPr lang="vi-VN"/>
          </a:p>
        </p:txBody>
      </p:sp>
      <p:sp>
        <p:nvSpPr>
          <p:cNvPr id="6" name="Footer Placeholder 5">
            <a:extLst>
              <a:ext uri="{FF2B5EF4-FFF2-40B4-BE49-F238E27FC236}">
                <a16:creationId xmlns:a16="http://schemas.microsoft.com/office/drawing/2014/main" id="{B76889F5-8BA3-4100-6BC0-3307B666F44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C1C28DA-AB48-7A54-C5ED-F91C8A42A911}"/>
              </a:ext>
            </a:extLst>
          </p:cNvPr>
          <p:cNvSpPr>
            <a:spLocks noGrp="1"/>
          </p:cNvSpPr>
          <p:nvPr>
            <p:ph type="sldNum" sz="quarter" idx="12"/>
          </p:nvPr>
        </p:nvSpPr>
        <p:spPr/>
        <p:txBody>
          <a:bodyPr/>
          <a:lstStyle/>
          <a:p>
            <a:fld id="{396C94B8-BC0D-4A68-B2A2-AA902EA1AE50}" type="slidenum">
              <a:rPr lang="vi-VN" smtClean="0"/>
              <a:t>‹#›</a:t>
            </a:fld>
            <a:endParaRPr lang="vi-VN"/>
          </a:p>
        </p:txBody>
      </p:sp>
    </p:spTree>
    <p:extLst>
      <p:ext uri="{BB962C8B-B14F-4D97-AF65-F5344CB8AC3E}">
        <p14:creationId xmlns:p14="http://schemas.microsoft.com/office/powerpoint/2010/main" val="94024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EEDD27-DFE9-DF5A-6453-00DD99803F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BFE9F6C-16F4-DD04-539B-32B6AB262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14E09C0-E47D-8566-9E03-0C8BE70BBB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3A6020-D1E0-40BE-B49B-39D6321B3449}" type="datetimeFigureOut">
              <a:rPr lang="vi-VN" smtClean="0"/>
              <a:t>06/10/2024</a:t>
            </a:fld>
            <a:endParaRPr lang="vi-VN"/>
          </a:p>
        </p:txBody>
      </p:sp>
      <p:sp>
        <p:nvSpPr>
          <p:cNvPr id="5" name="Footer Placeholder 4">
            <a:extLst>
              <a:ext uri="{FF2B5EF4-FFF2-40B4-BE49-F238E27FC236}">
                <a16:creationId xmlns:a16="http://schemas.microsoft.com/office/drawing/2014/main" id="{4971CD01-B73E-39CB-3A8D-749C5FC6B9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2D0E3ABD-DB0B-2B67-2F02-19950521F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6C94B8-BC0D-4A68-B2A2-AA902EA1AE50}" type="slidenum">
              <a:rPr lang="vi-VN" smtClean="0"/>
              <a:t>‹#›</a:t>
            </a:fld>
            <a:endParaRPr lang="vi-VN"/>
          </a:p>
        </p:txBody>
      </p:sp>
    </p:spTree>
    <p:extLst>
      <p:ext uri="{BB962C8B-B14F-4D97-AF65-F5344CB8AC3E}">
        <p14:creationId xmlns:p14="http://schemas.microsoft.com/office/powerpoint/2010/main" val="1858974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93A09-4289-D28F-A38D-2D5F09DA3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8AAD5-0958-ABF7-85A2-8F54B6998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37CEA-CB8E-E2E7-DEA4-06F8E20FA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DA83C-733F-4AAF-A8AF-B9D79A0A782D}" type="datetimeFigureOut">
              <a:rPr lang="en-US" smtClean="0"/>
              <a:t>10/6/2024</a:t>
            </a:fld>
            <a:endParaRPr lang="en-US"/>
          </a:p>
        </p:txBody>
      </p:sp>
      <p:sp>
        <p:nvSpPr>
          <p:cNvPr id="5" name="Footer Placeholder 4">
            <a:extLst>
              <a:ext uri="{FF2B5EF4-FFF2-40B4-BE49-F238E27FC236}">
                <a16:creationId xmlns:a16="http://schemas.microsoft.com/office/drawing/2014/main" id="{00557C72-BCA4-12A5-01B2-7FE5337E6A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F95CFC-66DF-063F-CD6C-4F198191F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A3D5D-F03B-4334-8133-959DEDAB1904}" type="slidenum">
              <a:rPr lang="en-US" smtClean="0"/>
              <a:t>‹#›</a:t>
            </a:fld>
            <a:endParaRPr lang="en-US"/>
          </a:p>
        </p:txBody>
      </p:sp>
    </p:spTree>
    <p:extLst>
      <p:ext uri="{BB962C8B-B14F-4D97-AF65-F5344CB8AC3E}">
        <p14:creationId xmlns:p14="http://schemas.microsoft.com/office/powerpoint/2010/main" val="3162748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facebook.com/groups/514479210372531/?ref=share_group_lin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child in the clouds&#10;&#10;Description automatically generated">
            <a:extLst>
              <a:ext uri="{FF2B5EF4-FFF2-40B4-BE49-F238E27FC236}">
                <a16:creationId xmlns:a16="http://schemas.microsoft.com/office/drawing/2014/main" id="{7BE246B3-F087-61A8-5D33-E6344657A9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124636D-F82C-2FB4-23C8-9808B4CE7391}"/>
              </a:ext>
            </a:extLst>
          </p:cNvPr>
          <p:cNvPicPr>
            <a:picLocks noChangeAspect="1"/>
          </p:cNvPicPr>
          <p:nvPr/>
        </p:nvPicPr>
        <p:blipFill>
          <a:blip r:embed="rId3"/>
          <a:stretch>
            <a:fillRect/>
          </a:stretch>
        </p:blipFill>
        <p:spPr>
          <a:xfrm>
            <a:off x="2163945" y="2009010"/>
            <a:ext cx="7453530" cy="2108459"/>
          </a:xfrm>
          <a:prstGeom prst="rect">
            <a:avLst/>
          </a:prstGeom>
        </p:spPr>
      </p:pic>
    </p:spTree>
    <p:extLst>
      <p:ext uri="{BB962C8B-B14F-4D97-AF65-F5344CB8AC3E}">
        <p14:creationId xmlns:p14="http://schemas.microsoft.com/office/powerpoint/2010/main" val="129505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CBCC8D9-FF98-87F9-C7FF-B326EF6870E1}"/>
              </a:ext>
            </a:extLst>
          </p:cNvPr>
          <p:cNvGrpSpPr/>
          <p:nvPr/>
        </p:nvGrpSpPr>
        <p:grpSpPr>
          <a:xfrm>
            <a:off x="673608" y="495809"/>
            <a:ext cx="2395891" cy="1238587"/>
            <a:chOff x="673608" y="495809"/>
            <a:chExt cx="2395891" cy="1238587"/>
          </a:xfrm>
        </p:grpSpPr>
        <p:pic>
          <p:nvPicPr>
            <p:cNvPr id="4" name="Picture 3">
              <a:extLst>
                <a:ext uri="{FF2B5EF4-FFF2-40B4-BE49-F238E27FC236}">
                  <a16:creationId xmlns:a16="http://schemas.microsoft.com/office/drawing/2014/main" id="{182302EA-1EEF-2270-3B5D-B68E9D188322}"/>
                </a:ext>
              </a:extLst>
            </p:cNvPr>
            <p:cNvPicPr>
              <a:picLocks noChangeAspect="1"/>
            </p:cNvPicPr>
            <p:nvPr/>
          </p:nvPicPr>
          <p:blipFill>
            <a:blip r:embed="rId2"/>
            <a:stretch>
              <a:fillRect/>
            </a:stretch>
          </p:blipFill>
          <p:spPr>
            <a:xfrm>
              <a:off x="673608" y="495809"/>
              <a:ext cx="2395891" cy="1238587"/>
            </a:xfrm>
            <a:prstGeom prst="rect">
              <a:avLst/>
            </a:prstGeom>
          </p:spPr>
        </p:pic>
        <p:sp>
          <p:nvSpPr>
            <p:cNvPr id="5" name="TextBox 4">
              <a:extLst>
                <a:ext uri="{FF2B5EF4-FFF2-40B4-BE49-F238E27FC236}">
                  <a16:creationId xmlns:a16="http://schemas.microsoft.com/office/drawing/2014/main" id="{293FD58B-A627-5662-498F-1050AD66CCBE}"/>
                </a:ext>
              </a:extLst>
            </p:cNvPr>
            <p:cNvSpPr txBox="1"/>
            <p:nvPr/>
          </p:nvSpPr>
          <p:spPr>
            <a:xfrm rot="21228111">
              <a:off x="1053059" y="739528"/>
              <a:ext cx="1636987" cy="830997"/>
            </a:xfrm>
            <a:prstGeom prst="rect">
              <a:avLst/>
            </a:prstGeom>
            <a:noFill/>
          </p:spPr>
          <p:txBody>
            <a:bodyPr wrap="none" rtlCol="0">
              <a:spAutoFit/>
            </a:bodyPr>
            <a:lstStyle/>
            <a:p>
              <a:r>
                <a:rPr lang="en-GB" sz="4800" b="1" dirty="0" err="1">
                  <a:solidFill>
                    <a:schemeClr val="accent2"/>
                  </a:solidFill>
                  <a:latin typeface="Nunito" pitchFamily="2" charset="-93"/>
                </a:rPr>
                <a:t>Bài</a:t>
              </a:r>
              <a:r>
                <a:rPr lang="en-GB" sz="4800" b="1" dirty="0">
                  <a:solidFill>
                    <a:schemeClr val="accent2"/>
                  </a:solidFill>
                  <a:latin typeface="Nunito" pitchFamily="2" charset="-93"/>
                </a:rPr>
                <a:t> 1</a:t>
              </a:r>
              <a:endParaRPr lang="vi-VN" sz="4800" b="1" dirty="0">
                <a:solidFill>
                  <a:schemeClr val="accent2"/>
                </a:solidFill>
                <a:latin typeface="Nunito" pitchFamily="2" charset="-93"/>
              </a:endParaRPr>
            </a:p>
          </p:txBody>
        </p:sp>
      </p:grpSp>
      <p:sp>
        <p:nvSpPr>
          <p:cNvPr id="8" name="TextBox 7">
            <a:extLst>
              <a:ext uri="{FF2B5EF4-FFF2-40B4-BE49-F238E27FC236}">
                <a16:creationId xmlns:a16="http://schemas.microsoft.com/office/drawing/2014/main" id="{936F5389-866C-DA27-A1E8-89A365E8D21D}"/>
              </a:ext>
            </a:extLst>
          </p:cNvPr>
          <p:cNvSpPr txBox="1"/>
          <p:nvPr/>
        </p:nvSpPr>
        <p:spPr>
          <a:xfrm>
            <a:off x="3266694" y="653586"/>
            <a:ext cx="7834122" cy="923330"/>
          </a:xfrm>
          <a:prstGeom prst="rect">
            <a:avLst/>
          </a:prstGeom>
          <a:noFill/>
        </p:spPr>
        <p:txBody>
          <a:bodyPr wrap="square">
            <a:spAutoFit/>
          </a:bodyPr>
          <a:lstStyle/>
          <a:p>
            <a:r>
              <a:rPr lang="en-GB"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Đáp</a:t>
            </a:r>
            <a:r>
              <a:rPr lang="en-GB"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án</a:t>
            </a:r>
            <a:r>
              <a:rPr lang="en-GB" sz="54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vi-VN" sz="5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557C9EA5-66BC-20C7-27BD-1BA9D48EE872}"/>
              </a:ext>
            </a:extLst>
          </p:cNvPr>
          <p:cNvSpPr/>
          <p:nvPr/>
        </p:nvSpPr>
        <p:spPr>
          <a:xfrm>
            <a:off x="554736" y="2130552"/>
            <a:ext cx="10661904" cy="1636776"/>
          </a:xfrm>
          <a:custGeom>
            <a:avLst/>
            <a:gdLst>
              <a:gd name="connsiteX0" fmla="*/ 0 w 10661904"/>
              <a:gd name="connsiteY0" fmla="*/ 272801 h 1636776"/>
              <a:gd name="connsiteX1" fmla="*/ 272801 w 10661904"/>
              <a:gd name="connsiteY1" fmla="*/ 0 h 1636776"/>
              <a:gd name="connsiteX2" fmla="*/ 744895 w 10661904"/>
              <a:gd name="connsiteY2" fmla="*/ 0 h 1636776"/>
              <a:gd name="connsiteX3" fmla="*/ 1318152 w 10661904"/>
              <a:gd name="connsiteY3" fmla="*/ 0 h 1636776"/>
              <a:gd name="connsiteX4" fmla="*/ 1790246 w 10661904"/>
              <a:gd name="connsiteY4" fmla="*/ 0 h 1636776"/>
              <a:gd name="connsiteX5" fmla="*/ 2262340 w 10661904"/>
              <a:gd name="connsiteY5" fmla="*/ 0 h 1636776"/>
              <a:gd name="connsiteX6" fmla="*/ 2835598 w 10661904"/>
              <a:gd name="connsiteY6" fmla="*/ 0 h 1636776"/>
              <a:gd name="connsiteX7" fmla="*/ 3307692 w 10661904"/>
              <a:gd name="connsiteY7" fmla="*/ 0 h 1636776"/>
              <a:gd name="connsiteX8" fmla="*/ 4184438 w 10661904"/>
              <a:gd name="connsiteY8" fmla="*/ 0 h 1636776"/>
              <a:gd name="connsiteX9" fmla="*/ 4960021 w 10661904"/>
              <a:gd name="connsiteY9" fmla="*/ 0 h 1636776"/>
              <a:gd name="connsiteX10" fmla="*/ 5735604 w 10661904"/>
              <a:gd name="connsiteY10" fmla="*/ 0 h 1636776"/>
              <a:gd name="connsiteX11" fmla="*/ 6106535 w 10661904"/>
              <a:gd name="connsiteY11" fmla="*/ 0 h 1636776"/>
              <a:gd name="connsiteX12" fmla="*/ 6477466 w 10661904"/>
              <a:gd name="connsiteY12" fmla="*/ 0 h 1636776"/>
              <a:gd name="connsiteX13" fmla="*/ 7354212 w 10661904"/>
              <a:gd name="connsiteY13" fmla="*/ 0 h 1636776"/>
              <a:gd name="connsiteX14" fmla="*/ 8129796 w 10661904"/>
              <a:gd name="connsiteY14" fmla="*/ 0 h 1636776"/>
              <a:gd name="connsiteX15" fmla="*/ 8601890 w 10661904"/>
              <a:gd name="connsiteY15" fmla="*/ 0 h 1636776"/>
              <a:gd name="connsiteX16" fmla="*/ 9175147 w 10661904"/>
              <a:gd name="connsiteY16" fmla="*/ 0 h 1636776"/>
              <a:gd name="connsiteX17" fmla="*/ 9748404 w 10661904"/>
              <a:gd name="connsiteY17" fmla="*/ 0 h 1636776"/>
              <a:gd name="connsiteX18" fmla="*/ 10389103 w 10661904"/>
              <a:gd name="connsiteY18" fmla="*/ 0 h 1636776"/>
              <a:gd name="connsiteX19" fmla="*/ 10661904 w 10661904"/>
              <a:gd name="connsiteY19" fmla="*/ 272801 h 1636776"/>
              <a:gd name="connsiteX20" fmla="*/ 10661904 w 10661904"/>
              <a:gd name="connsiteY20" fmla="*/ 785653 h 1636776"/>
              <a:gd name="connsiteX21" fmla="*/ 10661904 w 10661904"/>
              <a:gd name="connsiteY21" fmla="*/ 1363975 h 1636776"/>
              <a:gd name="connsiteX22" fmla="*/ 10389103 w 10661904"/>
              <a:gd name="connsiteY22" fmla="*/ 1636776 h 1636776"/>
              <a:gd name="connsiteX23" fmla="*/ 9613520 w 10661904"/>
              <a:gd name="connsiteY23" fmla="*/ 1636776 h 1636776"/>
              <a:gd name="connsiteX24" fmla="*/ 9141426 w 10661904"/>
              <a:gd name="connsiteY24" fmla="*/ 1636776 h 1636776"/>
              <a:gd name="connsiteX25" fmla="*/ 8365843 w 10661904"/>
              <a:gd name="connsiteY25" fmla="*/ 1636776 h 1636776"/>
              <a:gd name="connsiteX26" fmla="*/ 7590259 w 10661904"/>
              <a:gd name="connsiteY26" fmla="*/ 1636776 h 1636776"/>
              <a:gd name="connsiteX27" fmla="*/ 6713513 w 10661904"/>
              <a:gd name="connsiteY27" fmla="*/ 1636776 h 1636776"/>
              <a:gd name="connsiteX28" fmla="*/ 5937930 w 10661904"/>
              <a:gd name="connsiteY28" fmla="*/ 1636776 h 1636776"/>
              <a:gd name="connsiteX29" fmla="*/ 5061184 w 10661904"/>
              <a:gd name="connsiteY29" fmla="*/ 1636776 h 1636776"/>
              <a:gd name="connsiteX30" fmla="*/ 4386764 w 10661904"/>
              <a:gd name="connsiteY30" fmla="*/ 1636776 h 1636776"/>
              <a:gd name="connsiteX31" fmla="*/ 3611181 w 10661904"/>
              <a:gd name="connsiteY31" fmla="*/ 1636776 h 1636776"/>
              <a:gd name="connsiteX32" fmla="*/ 3037924 w 10661904"/>
              <a:gd name="connsiteY32" fmla="*/ 1636776 h 1636776"/>
              <a:gd name="connsiteX33" fmla="*/ 2565829 w 10661904"/>
              <a:gd name="connsiteY33" fmla="*/ 1636776 h 1636776"/>
              <a:gd name="connsiteX34" fmla="*/ 2093735 w 10661904"/>
              <a:gd name="connsiteY34" fmla="*/ 1636776 h 1636776"/>
              <a:gd name="connsiteX35" fmla="*/ 1520478 w 10661904"/>
              <a:gd name="connsiteY35" fmla="*/ 1636776 h 1636776"/>
              <a:gd name="connsiteX36" fmla="*/ 272801 w 10661904"/>
              <a:gd name="connsiteY36" fmla="*/ 1636776 h 1636776"/>
              <a:gd name="connsiteX37" fmla="*/ 0 w 10661904"/>
              <a:gd name="connsiteY37" fmla="*/ 1363975 h 1636776"/>
              <a:gd name="connsiteX38" fmla="*/ 0 w 10661904"/>
              <a:gd name="connsiteY38" fmla="*/ 796565 h 1636776"/>
              <a:gd name="connsiteX39" fmla="*/ 0 w 10661904"/>
              <a:gd name="connsiteY39" fmla="*/ 272801 h 163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61904" h="1636776" fill="none" extrusionOk="0">
                <a:moveTo>
                  <a:pt x="0" y="272801"/>
                </a:moveTo>
                <a:cubicBezTo>
                  <a:pt x="3078" y="103648"/>
                  <a:pt x="152648" y="18934"/>
                  <a:pt x="272801" y="0"/>
                </a:cubicBezTo>
                <a:cubicBezTo>
                  <a:pt x="462475" y="-7006"/>
                  <a:pt x="591202" y="6393"/>
                  <a:pt x="744895" y="0"/>
                </a:cubicBezTo>
                <a:cubicBezTo>
                  <a:pt x="898588" y="-6393"/>
                  <a:pt x="1152626" y="-13082"/>
                  <a:pt x="1318152" y="0"/>
                </a:cubicBezTo>
                <a:cubicBezTo>
                  <a:pt x="1483678" y="13082"/>
                  <a:pt x="1621519" y="-22718"/>
                  <a:pt x="1790246" y="0"/>
                </a:cubicBezTo>
                <a:cubicBezTo>
                  <a:pt x="1958973" y="22718"/>
                  <a:pt x="2154298" y="-2490"/>
                  <a:pt x="2262340" y="0"/>
                </a:cubicBezTo>
                <a:cubicBezTo>
                  <a:pt x="2370382" y="2490"/>
                  <a:pt x="2557698" y="-27780"/>
                  <a:pt x="2835598" y="0"/>
                </a:cubicBezTo>
                <a:cubicBezTo>
                  <a:pt x="3113498" y="27780"/>
                  <a:pt x="3190940" y="7845"/>
                  <a:pt x="3307692" y="0"/>
                </a:cubicBezTo>
                <a:cubicBezTo>
                  <a:pt x="3424444" y="-7845"/>
                  <a:pt x="3806397" y="-39022"/>
                  <a:pt x="4184438" y="0"/>
                </a:cubicBezTo>
                <a:cubicBezTo>
                  <a:pt x="4562479" y="39022"/>
                  <a:pt x="4599228" y="6514"/>
                  <a:pt x="4960021" y="0"/>
                </a:cubicBezTo>
                <a:cubicBezTo>
                  <a:pt x="5320814" y="-6514"/>
                  <a:pt x="5499331" y="-23296"/>
                  <a:pt x="5735604" y="0"/>
                </a:cubicBezTo>
                <a:cubicBezTo>
                  <a:pt x="5971877" y="23296"/>
                  <a:pt x="6021523" y="12310"/>
                  <a:pt x="6106535" y="0"/>
                </a:cubicBezTo>
                <a:cubicBezTo>
                  <a:pt x="6191547" y="-12310"/>
                  <a:pt x="6391363" y="9507"/>
                  <a:pt x="6477466" y="0"/>
                </a:cubicBezTo>
                <a:cubicBezTo>
                  <a:pt x="6563569" y="-9507"/>
                  <a:pt x="6971322" y="10809"/>
                  <a:pt x="7354212" y="0"/>
                </a:cubicBezTo>
                <a:cubicBezTo>
                  <a:pt x="7737102" y="-10809"/>
                  <a:pt x="7781609" y="-37228"/>
                  <a:pt x="8129796" y="0"/>
                </a:cubicBezTo>
                <a:cubicBezTo>
                  <a:pt x="8477983" y="37228"/>
                  <a:pt x="8425478" y="-16931"/>
                  <a:pt x="8601890" y="0"/>
                </a:cubicBezTo>
                <a:cubicBezTo>
                  <a:pt x="8778302" y="16931"/>
                  <a:pt x="8930025" y="-14869"/>
                  <a:pt x="9175147" y="0"/>
                </a:cubicBezTo>
                <a:cubicBezTo>
                  <a:pt x="9420269" y="14869"/>
                  <a:pt x="9588896" y="2689"/>
                  <a:pt x="9748404" y="0"/>
                </a:cubicBezTo>
                <a:cubicBezTo>
                  <a:pt x="9907912" y="-2689"/>
                  <a:pt x="10251825" y="-10646"/>
                  <a:pt x="10389103" y="0"/>
                </a:cubicBezTo>
                <a:cubicBezTo>
                  <a:pt x="10538387" y="-4690"/>
                  <a:pt x="10643455" y="152372"/>
                  <a:pt x="10661904" y="272801"/>
                </a:cubicBezTo>
                <a:cubicBezTo>
                  <a:pt x="10647032" y="480439"/>
                  <a:pt x="10677731" y="590102"/>
                  <a:pt x="10661904" y="785653"/>
                </a:cubicBezTo>
                <a:cubicBezTo>
                  <a:pt x="10646077" y="981204"/>
                  <a:pt x="10680357" y="1091411"/>
                  <a:pt x="10661904" y="1363975"/>
                </a:cubicBezTo>
                <a:cubicBezTo>
                  <a:pt x="10665883" y="1533247"/>
                  <a:pt x="10513571" y="1662464"/>
                  <a:pt x="10389103" y="1636776"/>
                </a:cubicBezTo>
                <a:cubicBezTo>
                  <a:pt x="10124378" y="1626141"/>
                  <a:pt x="9839651" y="1603224"/>
                  <a:pt x="9613520" y="1636776"/>
                </a:cubicBezTo>
                <a:cubicBezTo>
                  <a:pt x="9387389" y="1670328"/>
                  <a:pt x="9261794" y="1616752"/>
                  <a:pt x="9141426" y="1636776"/>
                </a:cubicBezTo>
                <a:cubicBezTo>
                  <a:pt x="9021058" y="1656800"/>
                  <a:pt x="8646535" y="1675144"/>
                  <a:pt x="8365843" y="1636776"/>
                </a:cubicBezTo>
                <a:cubicBezTo>
                  <a:pt x="8085151" y="1598408"/>
                  <a:pt x="7868162" y="1656202"/>
                  <a:pt x="7590259" y="1636776"/>
                </a:cubicBezTo>
                <a:cubicBezTo>
                  <a:pt x="7312356" y="1617350"/>
                  <a:pt x="6965056" y="1669631"/>
                  <a:pt x="6713513" y="1636776"/>
                </a:cubicBezTo>
                <a:cubicBezTo>
                  <a:pt x="6461970" y="1603921"/>
                  <a:pt x="6123449" y="1601329"/>
                  <a:pt x="5937930" y="1636776"/>
                </a:cubicBezTo>
                <a:cubicBezTo>
                  <a:pt x="5752411" y="1672223"/>
                  <a:pt x="5479567" y="1612790"/>
                  <a:pt x="5061184" y="1636776"/>
                </a:cubicBezTo>
                <a:cubicBezTo>
                  <a:pt x="4642801" y="1660762"/>
                  <a:pt x="4611142" y="1664217"/>
                  <a:pt x="4386764" y="1636776"/>
                </a:cubicBezTo>
                <a:cubicBezTo>
                  <a:pt x="4162386" y="1609335"/>
                  <a:pt x="3932854" y="1608506"/>
                  <a:pt x="3611181" y="1636776"/>
                </a:cubicBezTo>
                <a:cubicBezTo>
                  <a:pt x="3289508" y="1665046"/>
                  <a:pt x="3312958" y="1617253"/>
                  <a:pt x="3037924" y="1636776"/>
                </a:cubicBezTo>
                <a:cubicBezTo>
                  <a:pt x="2762890" y="1656299"/>
                  <a:pt x="2743910" y="1651160"/>
                  <a:pt x="2565829" y="1636776"/>
                </a:cubicBezTo>
                <a:cubicBezTo>
                  <a:pt x="2387749" y="1622392"/>
                  <a:pt x="2225665" y="1638268"/>
                  <a:pt x="2093735" y="1636776"/>
                </a:cubicBezTo>
                <a:cubicBezTo>
                  <a:pt x="1961805" y="1635284"/>
                  <a:pt x="1646686" y="1615292"/>
                  <a:pt x="1520478" y="1636776"/>
                </a:cubicBezTo>
                <a:cubicBezTo>
                  <a:pt x="1394270" y="1658260"/>
                  <a:pt x="766089" y="1633331"/>
                  <a:pt x="272801" y="1636776"/>
                </a:cubicBezTo>
                <a:cubicBezTo>
                  <a:pt x="140501" y="1633324"/>
                  <a:pt x="-12849" y="1505125"/>
                  <a:pt x="0" y="1363975"/>
                </a:cubicBezTo>
                <a:cubicBezTo>
                  <a:pt x="-23898" y="1186239"/>
                  <a:pt x="24195" y="1054432"/>
                  <a:pt x="0" y="796565"/>
                </a:cubicBezTo>
                <a:cubicBezTo>
                  <a:pt x="-24195" y="538698"/>
                  <a:pt x="-9611" y="518361"/>
                  <a:pt x="0" y="272801"/>
                </a:cubicBezTo>
                <a:close/>
              </a:path>
              <a:path w="10661904" h="1636776" stroke="0" extrusionOk="0">
                <a:moveTo>
                  <a:pt x="0" y="272801"/>
                </a:moveTo>
                <a:cubicBezTo>
                  <a:pt x="24917" y="106347"/>
                  <a:pt x="137313" y="4474"/>
                  <a:pt x="272801" y="0"/>
                </a:cubicBezTo>
                <a:cubicBezTo>
                  <a:pt x="360124" y="5109"/>
                  <a:pt x="564514" y="4419"/>
                  <a:pt x="643732" y="0"/>
                </a:cubicBezTo>
                <a:cubicBezTo>
                  <a:pt x="722950" y="-4419"/>
                  <a:pt x="1318094" y="-12506"/>
                  <a:pt x="1520478" y="0"/>
                </a:cubicBezTo>
                <a:cubicBezTo>
                  <a:pt x="1722862" y="12506"/>
                  <a:pt x="2044637" y="15964"/>
                  <a:pt x="2194898" y="0"/>
                </a:cubicBezTo>
                <a:cubicBezTo>
                  <a:pt x="2345159" y="-15964"/>
                  <a:pt x="2565648" y="-6299"/>
                  <a:pt x="2768155" y="0"/>
                </a:cubicBezTo>
                <a:cubicBezTo>
                  <a:pt x="2970662" y="6299"/>
                  <a:pt x="3385451" y="15817"/>
                  <a:pt x="3543739" y="0"/>
                </a:cubicBezTo>
                <a:cubicBezTo>
                  <a:pt x="3702027" y="-15817"/>
                  <a:pt x="4092545" y="-31609"/>
                  <a:pt x="4420485" y="0"/>
                </a:cubicBezTo>
                <a:cubicBezTo>
                  <a:pt x="4748425" y="31609"/>
                  <a:pt x="4873085" y="-3578"/>
                  <a:pt x="5297231" y="0"/>
                </a:cubicBezTo>
                <a:cubicBezTo>
                  <a:pt x="5721377" y="3578"/>
                  <a:pt x="5962156" y="13871"/>
                  <a:pt x="6173977" y="0"/>
                </a:cubicBezTo>
                <a:cubicBezTo>
                  <a:pt x="6385798" y="-13871"/>
                  <a:pt x="6680827" y="-9743"/>
                  <a:pt x="6949560" y="0"/>
                </a:cubicBezTo>
                <a:cubicBezTo>
                  <a:pt x="7218293" y="9743"/>
                  <a:pt x="7330893" y="9506"/>
                  <a:pt x="7623980" y="0"/>
                </a:cubicBezTo>
                <a:cubicBezTo>
                  <a:pt x="7917067" y="-9506"/>
                  <a:pt x="8207926" y="8347"/>
                  <a:pt x="8399564" y="0"/>
                </a:cubicBezTo>
                <a:cubicBezTo>
                  <a:pt x="8591202" y="-8347"/>
                  <a:pt x="8882415" y="-38342"/>
                  <a:pt x="9175147" y="0"/>
                </a:cubicBezTo>
                <a:cubicBezTo>
                  <a:pt x="9467879" y="38342"/>
                  <a:pt x="9969735" y="34792"/>
                  <a:pt x="10389103" y="0"/>
                </a:cubicBezTo>
                <a:cubicBezTo>
                  <a:pt x="10535895" y="-8513"/>
                  <a:pt x="10657796" y="126427"/>
                  <a:pt x="10661904" y="272801"/>
                </a:cubicBezTo>
                <a:cubicBezTo>
                  <a:pt x="10639782" y="435716"/>
                  <a:pt x="10676675" y="638730"/>
                  <a:pt x="10661904" y="818388"/>
                </a:cubicBezTo>
                <a:cubicBezTo>
                  <a:pt x="10647133" y="998046"/>
                  <a:pt x="10687319" y="1182409"/>
                  <a:pt x="10661904" y="1363975"/>
                </a:cubicBezTo>
                <a:cubicBezTo>
                  <a:pt x="10660855" y="1510181"/>
                  <a:pt x="10542685" y="1627208"/>
                  <a:pt x="10389103" y="1636776"/>
                </a:cubicBezTo>
                <a:cubicBezTo>
                  <a:pt x="10123775" y="1654081"/>
                  <a:pt x="9989987" y="1630213"/>
                  <a:pt x="9714683" y="1636776"/>
                </a:cubicBezTo>
                <a:cubicBezTo>
                  <a:pt x="9439379" y="1643339"/>
                  <a:pt x="9343691" y="1659861"/>
                  <a:pt x="9141426" y="1636776"/>
                </a:cubicBezTo>
                <a:cubicBezTo>
                  <a:pt x="8939161" y="1613691"/>
                  <a:pt x="8870809" y="1624378"/>
                  <a:pt x="8770495" y="1636776"/>
                </a:cubicBezTo>
                <a:cubicBezTo>
                  <a:pt x="8670181" y="1649174"/>
                  <a:pt x="8302723" y="1646061"/>
                  <a:pt x="7994912" y="1636776"/>
                </a:cubicBezTo>
                <a:cubicBezTo>
                  <a:pt x="7687101" y="1627491"/>
                  <a:pt x="7728567" y="1619607"/>
                  <a:pt x="7623980" y="1636776"/>
                </a:cubicBezTo>
                <a:cubicBezTo>
                  <a:pt x="7519393" y="1653945"/>
                  <a:pt x="7357194" y="1622619"/>
                  <a:pt x="7253049" y="1636776"/>
                </a:cubicBezTo>
                <a:cubicBezTo>
                  <a:pt x="7148904" y="1650933"/>
                  <a:pt x="6876753" y="1662060"/>
                  <a:pt x="6578629" y="1636776"/>
                </a:cubicBezTo>
                <a:cubicBezTo>
                  <a:pt x="6280505" y="1611492"/>
                  <a:pt x="5928900" y="1638353"/>
                  <a:pt x="5701883" y="1636776"/>
                </a:cubicBezTo>
                <a:cubicBezTo>
                  <a:pt x="5474866" y="1635199"/>
                  <a:pt x="5493679" y="1623042"/>
                  <a:pt x="5330952" y="1636776"/>
                </a:cubicBezTo>
                <a:cubicBezTo>
                  <a:pt x="5168225" y="1650510"/>
                  <a:pt x="5043427" y="1616900"/>
                  <a:pt x="4858858" y="1636776"/>
                </a:cubicBezTo>
                <a:cubicBezTo>
                  <a:pt x="4674289" y="1656652"/>
                  <a:pt x="4432792" y="1611518"/>
                  <a:pt x="4184438" y="1636776"/>
                </a:cubicBezTo>
                <a:cubicBezTo>
                  <a:pt x="3936084" y="1662034"/>
                  <a:pt x="3567474" y="1671359"/>
                  <a:pt x="3307692" y="1636776"/>
                </a:cubicBezTo>
                <a:cubicBezTo>
                  <a:pt x="3047910" y="1602193"/>
                  <a:pt x="2969050" y="1643809"/>
                  <a:pt x="2835598" y="1636776"/>
                </a:cubicBezTo>
                <a:cubicBezTo>
                  <a:pt x="2702146" y="1629743"/>
                  <a:pt x="2137961" y="1656531"/>
                  <a:pt x="1958851" y="1636776"/>
                </a:cubicBezTo>
                <a:cubicBezTo>
                  <a:pt x="1779741" y="1617021"/>
                  <a:pt x="1597972" y="1635942"/>
                  <a:pt x="1486757" y="1636776"/>
                </a:cubicBezTo>
                <a:cubicBezTo>
                  <a:pt x="1375542" y="1637610"/>
                  <a:pt x="537027" y="1631571"/>
                  <a:pt x="272801" y="1636776"/>
                </a:cubicBezTo>
                <a:cubicBezTo>
                  <a:pt x="129626" y="1644657"/>
                  <a:pt x="-16058" y="1521789"/>
                  <a:pt x="0" y="1363975"/>
                </a:cubicBezTo>
                <a:cubicBezTo>
                  <a:pt x="-19752" y="1131744"/>
                  <a:pt x="-14323" y="928625"/>
                  <a:pt x="0" y="818388"/>
                </a:cubicBezTo>
                <a:cubicBezTo>
                  <a:pt x="14323" y="708151"/>
                  <a:pt x="15702" y="545464"/>
                  <a:pt x="0" y="272801"/>
                </a:cubicBezTo>
                <a:close/>
              </a:path>
            </a:pathLst>
          </a:custGeom>
          <a:solidFill>
            <a:schemeClr val="bg1"/>
          </a:solidFill>
          <a:ln w="38100">
            <a:solidFill>
              <a:schemeClr val="accent3"/>
            </a:solidFill>
            <a:extLst>
              <a:ext uri="{C807C97D-BFC1-408E-A445-0C87EB9F89A2}">
                <ask:lineSketchStyleProps xmlns:ask="http://schemas.microsoft.com/office/drawing/2018/sketchyshapes" xmlns="" sd="302919126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tabLst>
                <a:tab pos="949960" algn="l"/>
              </a:tabLst>
            </a:pPr>
            <a:r>
              <a:rPr lang="en-US" sz="280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c)</a:t>
            </a:r>
            <a:r>
              <a:rPr lang="en-US" sz="2800" spc="-2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Chân</a:t>
            </a:r>
            <a:r>
              <a:rPr lang="en-US" sz="2800" b="1" spc="-5"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2800" spc="-25"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núi</a:t>
            </a:r>
            <a:r>
              <a:rPr lang="en-US" sz="2800" spc="-25"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(2) </a:t>
            </a:r>
            <a:r>
              <a:rPr lang="en-US" sz="2800" spc="-10"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Phần</a:t>
            </a:r>
            <a:r>
              <a:rPr lang="en-US" sz="2800" spc="-1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dưới</a:t>
            </a:r>
            <a:r>
              <a:rPr lang="en-US" sz="2800" spc="-1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cùng</a:t>
            </a:r>
            <a:r>
              <a:rPr lang="en-US" sz="2800" spc="-1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của</a:t>
            </a:r>
            <a:r>
              <a:rPr lang="en-US" sz="2800" spc="-1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một</a:t>
            </a:r>
            <a:r>
              <a:rPr lang="en-US" sz="2800" spc="-1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số</a:t>
            </a:r>
            <a:r>
              <a:rPr lang="en-US" sz="2800" spc="-1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vật</a:t>
            </a:r>
            <a:r>
              <a:rPr lang="en-US" sz="2800" spc="-1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tiếp</a:t>
            </a:r>
            <a:r>
              <a:rPr lang="en-US" sz="2800" spc="-1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giáp</a:t>
            </a:r>
            <a:r>
              <a:rPr lang="en-US" sz="2800" spc="-1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và</a:t>
            </a:r>
            <a:r>
              <a:rPr lang="en-US" sz="2800" spc="-1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bám</a:t>
            </a:r>
            <a:r>
              <a:rPr lang="en-US" sz="2800" spc="-1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chặt</a:t>
            </a:r>
            <a:r>
              <a:rPr lang="en-US" sz="2800" spc="-1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vào</a:t>
            </a:r>
            <a:r>
              <a:rPr lang="en-US" sz="2800" spc="-1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mặt</a:t>
            </a:r>
            <a:r>
              <a:rPr lang="en-US" sz="2800" spc="-1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nền</a:t>
            </a:r>
            <a:r>
              <a:rPr lang="en-US" sz="2800" spc="-1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a:t>
            </a:r>
            <a:endParaRPr lang="vi-VN" sz="2000" dirty="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127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CBCC8D9-FF98-87F9-C7FF-B326EF6870E1}"/>
              </a:ext>
            </a:extLst>
          </p:cNvPr>
          <p:cNvGrpSpPr/>
          <p:nvPr/>
        </p:nvGrpSpPr>
        <p:grpSpPr>
          <a:xfrm>
            <a:off x="673608" y="495809"/>
            <a:ext cx="2395891" cy="1238587"/>
            <a:chOff x="673608" y="495809"/>
            <a:chExt cx="2395891" cy="1238587"/>
          </a:xfrm>
        </p:grpSpPr>
        <p:pic>
          <p:nvPicPr>
            <p:cNvPr id="4" name="Picture 3">
              <a:extLst>
                <a:ext uri="{FF2B5EF4-FFF2-40B4-BE49-F238E27FC236}">
                  <a16:creationId xmlns:a16="http://schemas.microsoft.com/office/drawing/2014/main" id="{182302EA-1EEF-2270-3B5D-B68E9D188322}"/>
                </a:ext>
              </a:extLst>
            </p:cNvPr>
            <p:cNvPicPr>
              <a:picLocks noChangeAspect="1"/>
            </p:cNvPicPr>
            <p:nvPr/>
          </p:nvPicPr>
          <p:blipFill>
            <a:blip r:embed="rId2"/>
            <a:stretch>
              <a:fillRect/>
            </a:stretch>
          </p:blipFill>
          <p:spPr>
            <a:xfrm>
              <a:off x="673608" y="495809"/>
              <a:ext cx="2395891" cy="1238587"/>
            </a:xfrm>
            <a:prstGeom prst="rect">
              <a:avLst/>
            </a:prstGeom>
          </p:spPr>
        </p:pic>
        <p:sp>
          <p:nvSpPr>
            <p:cNvPr id="5" name="TextBox 4">
              <a:extLst>
                <a:ext uri="{FF2B5EF4-FFF2-40B4-BE49-F238E27FC236}">
                  <a16:creationId xmlns:a16="http://schemas.microsoft.com/office/drawing/2014/main" id="{293FD58B-A627-5662-498F-1050AD66CCBE}"/>
                </a:ext>
              </a:extLst>
            </p:cNvPr>
            <p:cNvSpPr txBox="1"/>
            <p:nvPr/>
          </p:nvSpPr>
          <p:spPr>
            <a:xfrm rot="21228111">
              <a:off x="1053059" y="739528"/>
              <a:ext cx="1636987" cy="830997"/>
            </a:xfrm>
            <a:prstGeom prst="rect">
              <a:avLst/>
            </a:prstGeom>
            <a:noFill/>
          </p:spPr>
          <p:txBody>
            <a:bodyPr wrap="none" rtlCol="0">
              <a:spAutoFit/>
            </a:bodyPr>
            <a:lstStyle/>
            <a:p>
              <a:r>
                <a:rPr lang="en-GB" sz="4800" b="1" dirty="0" err="1">
                  <a:solidFill>
                    <a:schemeClr val="accent2"/>
                  </a:solidFill>
                  <a:latin typeface="Nunito" pitchFamily="2" charset="-93"/>
                </a:rPr>
                <a:t>Bài</a:t>
              </a:r>
              <a:r>
                <a:rPr lang="en-GB" sz="4800" b="1" dirty="0">
                  <a:solidFill>
                    <a:schemeClr val="accent2"/>
                  </a:solidFill>
                  <a:latin typeface="Nunito" pitchFamily="2" charset="-93"/>
                </a:rPr>
                <a:t> 2</a:t>
              </a:r>
              <a:endParaRPr lang="vi-VN" sz="4800" b="1" dirty="0">
                <a:solidFill>
                  <a:schemeClr val="accent2"/>
                </a:solidFill>
                <a:latin typeface="Nunito" pitchFamily="2" charset="-93"/>
              </a:endParaRPr>
            </a:p>
          </p:txBody>
        </p:sp>
      </p:grpSp>
      <p:sp>
        <p:nvSpPr>
          <p:cNvPr id="2" name="Rectangle: Rounded Corners 1">
            <a:extLst>
              <a:ext uri="{FF2B5EF4-FFF2-40B4-BE49-F238E27FC236}">
                <a16:creationId xmlns:a16="http://schemas.microsoft.com/office/drawing/2014/main" id="{557C9EA5-66BC-20C7-27BD-1BA9D48EE872}"/>
              </a:ext>
            </a:extLst>
          </p:cNvPr>
          <p:cNvSpPr/>
          <p:nvPr/>
        </p:nvSpPr>
        <p:spPr>
          <a:xfrm>
            <a:off x="554736" y="2130552"/>
            <a:ext cx="10661904" cy="1499616"/>
          </a:xfrm>
          <a:custGeom>
            <a:avLst/>
            <a:gdLst>
              <a:gd name="connsiteX0" fmla="*/ 0 w 10661904"/>
              <a:gd name="connsiteY0" fmla="*/ 249941 h 1499616"/>
              <a:gd name="connsiteX1" fmla="*/ 249941 w 10661904"/>
              <a:gd name="connsiteY1" fmla="*/ 0 h 1499616"/>
              <a:gd name="connsiteX2" fmla="*/ 724169 w 10661904"/>
              <a:gd name="connsiteY2" fmla="*/ 0 h 1499616"/>
              <a:gd name="connsiteX3" fmla="*/ 1300017 w 10661904"/>
              <a:gd name="connsiteY3" fmla="*/ 0 h 1499616"/>
              <a:gd name="connsiteX4" fmla="*/ 1774244 w 10661904"/>
              <a:gd name="connsiteY4" fmla="*/ 0 h 1499616"/>
              <a:gd name="connsiteX5" fmla="*/ 2248472 w 10661904"/>
              <a:gd name="connsiteY5" fmla="*/ 0 h 1499616"/>
              <a:gd name="connsiteX6" fmla="*/ 2824320 w 10661904"/>
              <a:gd name="connsiteY6" fmla="*/ 0 h 1499616"/>
              <a:gd name="connsiteX7" fmla="*/ 3298548 w 10661904"/>
              <a:gd name="connsiteY7" fmla="*/ 0 h 1499616"/>
              <a:gd name="connsiteX8" fmla="*/ 4179256 w 10661904"/>
              <a:gd name="connsiteY8" fmla="*/ 0 h 1499616"/>
              <a:gd name="connsiteX9" fmla="*/ 4958345 w 10661904"/>
              <a:gd name="connsiteY9" fmla="*/ 0 h 1499616"/>
              <a:gd name="connsiteX10" fmla="*/ 5737433 w 10661904"/>
              <a:gd name="connsiteY10" fmla="*/ 0 h 1499616"/>
              <a:gd name="connsiteX11" fmla="*/ 6110040 w 10661904"/>
              <a:gd name="connsiteY11" fmla="*/ 0 h 1499616"/>
              <a:gd name="connsiteX12" fmla="*/ 6482648 w 10661904"/>
              <a:gd name="connsiteY12" fmla="*/ 0 h 1499616"/>
              <a:gd name="connsiteX13" fmla="*/ 7363356 w 10661904"/>
              <a:gd name="connsiteY13" fmla="*/ 0 h 1499616"/>
              <a:gd name="connsiteX14" fmla="*/ 8142445 w 10661904"/>
              <a:gd name="connsiteY14" fmla="*/ 0 h 1499616"/>
              <a:gd name="connsiteX15" fmla="*/ 8616672 w 10661904"/>
              <a:gd name="connsiteY15" fmla="*/ 0 h 1499616"/>
              <a:gd name="connsiteX16" fmla="*/ 9192520 w 10661904"/>
              <a:gd name="connsiteY16" fmla="*/ 0 h 1499616"/>
              <a:gd name="connsiteX17" fmla="*/ 9768368 w 10661904"/>
              <a:gd name="connsiteY17" fmla="*/ 0 h 1499616"/>
              <a:gd name="connsiteX18" fmla="*/ 10411963 w 10661904"/>
              <a:gd name="connsiteY18" fmla="*/ 0 h 1499616"/>
              <a:gd name="connsiteX19" fmla="*/ 10661904 w 10661904"/>
              <a:gd name="connsiteY19" fmla="*/ 249941 h 1499616"/>
              <a:gd name="connsiteX20" fmla="*/ 10661904 w 10661904"/>
              <a:gd name="connsiteY20" fmla="*/ 719816 h 1499616"/>
              <a:gd name="connsiteX21" fmla="*/ 10661904 w 10661904"/>
              <a:gd name="connsiteY21" fmla="*/ 1249675 h 1499616"/>
              <a:gd name="connsiteX22" fmla="*/ 10411963 w 10661904"/>
              <a:gd name="connsiteY22" fmla="*/ 1499616 h 1499616"/>
              <a:gd name="connsiteX23" fmla="*/ 9632875 w 10661904"/>
              <a:gd name="connsiteY23" fmla="*/ 1499616 h 1499616"/>
              <a:gd name="connsiteX24" fmla="*/ 9158647 w 10661904"/>
              <a:gd name="connsiteY24" fmla="*/ 1499616 h 1499616"/>
              <a:gd name="connsiteX25" fmla="*/ 8379559 w 10661904"/>
              <a:gd name="connsiteY25" fmla="*/ 1499616 h 1499616"/>
              <a:gd name="connsiteX26" fmla="*/ 7600470 w 10661904"/>
              <a:gd name="connsiteY26" fmla="*/ 1499616 h 1499616"/>
              <a:gd name="connsiteX27" fmla="*/ 6719762 w 10661904"/>
              <a:gd name="connsiteY27" fmla="*/ 1499616 h 1499616"/>
              <a:gd name="connsiteX28" fmla="*/ 5940673 w 10661904"/>
              <a:gd name="connsiteY28" fmla="*/ 1499616 h 1499616"/>
              <a:gd name="connsiteX29" fmla="*/ 5059965 w 10661904"/>
              <a:gd name="connsiteY29" fmla="*/ 1499616 h 1499616"/>
              <a:gd name="connsiteX30" fmla="*/ 4382497 w 10661904"/>
              <a:gd name="connsiteY30" fmla="*/ 1499616 h 1499616"/>
              <a:gd name="connsiteX31" fmla="*/ 3603408 w 10661904"/>
              <a:gd name="connsiteY31" fmla="*/ 1499616 h 1499616"/>
              <a:gd name="connsiteX32" fmla="*/ 3027560 w 10661904"/>
              <a:gd name="connsiteY32" fmla="*/ 1499616 h 1499616"/>
              <a:gd name="connsiteX33" fmla="*/ 2553333 w 10661904"/>
              <a:gd name="connsiteY33" fmla="*/ 1499616 h 1499616"/>
              <a:gd name="connsiteX34" fmla="*/ 2079105 w 10661904"/>
              <a:gd name="connsiteY34" fmla="*/ 1499616 h 1499616"/>
              <a:gd name="connsiteX35" fmla="*/ 1503257 w 10661904"/>
              <a:gd name="connsiteY35" fmla="*/ 1499616 h 1499616"/>
              <a:gd name="connsiteX36" fmla="*/ 249941 w 10661904"/>
              <a:gd name="connsiteY36" fmla="*/ 1499616 h 1499616"/>
              <a:gd name="connsiteX37" fmla="*/ 0 w 10661904"/>
              <a:gd name="connsiteY37" fmla="*/ 1249675 h 1499616"/>
              <a:gd name="connsiteX38" fmla="*/ 0 w 10661904"/>
              <a:gd name="connsiteY38" fmla="*/ 729813 h 1499616"/>
              <a:gd name="connsiteX39" fmla="*/ 0 w 10661904"/>
              <a:gd name="connsiteY39" fmla="*/ 249941 h 149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61904" h="1499616" fill="none" extrusionOk="0">
                <a:moveTo>
                  <a:pt x="0" y="249941"/>
                </a:moveTo>
                <a:cubicBezTo>
                  <a:pt x="1272" y="104262"/>
                  <a:pt x="125027" y="8145"/>
                  <a:pt x="249941" y="0"/>
                </a:cubicBezTo>
                <a:cubicBezTo>
                  <a:pt x="359043" y="21124"/>
                  <a:pt x="520803" y="-4050"/>
                  <a:pt x="724169" y="0"/>
                </a:cubicBezTo>
                <a:cubicBezTo>
                  <a:pt x="927535" y="4050"/>
                  <a:pt x="1144664" y="-2772"/>
                  <a:pt x="1300017" y="0"/>
                </a:cubicBezTo>
                <a:cubicBezTo>
                  <a:pt x="1455370" y="2772"/>
                  <a:pt x="1546980" y="-3553"/>
                  <a:pt x="1774244" y="0"/>
                </a:cubicBezTo>
                <a:cubicBezTo>
                  <a:pt x="2001508" y="3553"/>
                  <a:pt x="2040400" y="16508"/>
                  <a:pt x="2248472" y="0"/>
                </a:cubicBezTo>
                <a:cubicBezTo>
                  <a:pt x="2456544" y="-16508"/>
                  <a:pt x="2628677" y="7981"/>
                  <a:pt x="2824320" y="0"/>
                </a:cubicBezTo>
                <a:cubicBezTo>
                  <a:pt x="3019963" y="-7981"/>
                  <a:pt x="3148626" y="5353"/>
                  <a:pt x="3298548" y="0"/>
                </a:cubicBezTo>
                <a:cubicBezTo>
                  <a:pt x="3448470" y="-5353"/>
                  <a:pt x="3982628" y="-28625"/>
                  <a:pt x="4179256" y="0"/>
                </a:cubicBezTo>
                <a:cubicBezTo>
                  <a:pt x="4375884" y="28625"/>
                  <a:pt x="4703640" y="-20622"/>
                  <a:pt x="4958345" y="0"/>
                </a:cubicBezTo>
                <a:cubicBezTo>
                  <a:pt x="5213050" y="20622"/>
                  <a:pt x="5528806" y="-37876"/>
                  <a:pt x="5737433" y="0"/>
                </a:cubicBezTo>
                <a:cubicBezTo>
                  <a:pt x="5946060" y="37876"/>
                  <a:pt x="6026630" y="16163"/>
                  <a:pt x="6110040" y="0"/>
                </a:cubicBezTo>
                <a:cubicBezTo>
                  <a:pt x="6193450" y="-16163"/>
                  <a:pt x="6361961" y="16592"/>
                  <a:pt x="6482648" y="0"/>
                </a:cubicBezTo>
                <a:cubicBezTo>
                  <a:pt x="6603335" y="-16592"/>
                  <a:pt x="6970014" y="21994"/>
                  <a:pt x="7363356" y="0"/>
                </a:cubicBezTo>
                <a:cubicBezTo>
                  <a:pt x="7756698" y="-21994"/>
                  <a:pt x="7776834" y="3143"/>
                  <a:pt x="8142445" y="0"/>
                </a:cubicBezTo>
                <a:cubicBezTo>
                  <a:pt x="8508056" y="-3143"/>
                  <a:pt x="8500673" y="21834"/>
                  <a:pt x="8616672" y="0"/>
                </a:cubicBezTo>
                <a:cubicBezTo>
                  <a:pt x="8732671" y="-21834"/>
                  <a:pt x="8995101" y="27866"/>
                  <a:pt x="9192520" y="0"/>
                </a:cubicBezTo>
                <a:cubicBezTo>
                  <a:pt x="9389939" y="-27866"/>
                  <a:pt x="9588732" y="-27952"/>
                  <a:pt x="9768368" y="0"/>
                </a:cubicBezTo>
                <a:cubicBezTo>
                  <a:pt x="9948004" y="27952"/>
                  <a:pt x="10149551" y="-29894"/>
                  <a:pt x="10411963" y="0"/>
                </a:cubicBezTo>
                <a:cubicBezTo>
                  <a:pt x="10543537" y="-21974"/>
                  <a:pt x="10650514" y="130568"/>
                  <a:pt x="10661904" y="249941"/>
                </a:cubicBezTo>
                <a:cubicBezTo>
                  <a:pt x="10669886" y="443687"/>
                  <a:pt x="10664818" y="548558"/>
                  <a:pt x="10661904" y="719816"/>
                </a:cubicBezTo>
                <a:cubicBezTo>
                  <a:pt x="10658990" y="891075"/>
                  <a:pt x="10647408" y="1087583"/>
                  <a:pt x="10661904" y="1249675"/>
                </a:cubicBezTo>
                <a:cubicBezTo>
                  <a:pt x="10666174" y="1407682"/>
                  <a:pt x="10526735" y="1522432"/>
                  <a:pt x="10411963" y="1499616"/>
                </a:cubicBezTo>
                <a:cubicBezTo>
                  <a:pt x="10170806" y="1517003"/>
                  <a:pt x="9846501" y="1535241"/>
                  <a:pt x="9632875" y="1499616"/>
                </a:cubicBezTo>
                <a:cubicBezTo>
                  <a:pt x="9419249" y="1463991"/>
                  <a:pt x="9300224" y="1487122"/>
                  <a:pt x="9158647" y="1499616"/>
                </a:cubicBezTo>
                <a:cubicBezTo>
                  <a:pt x="9017070" y="1512110"/>
                  <a:pt x="8718281" y="1499328"/>
                  <a:pt x="8379559" y="1499616"/>
                </a:cubicBezTo>
                <a:cubicBezTo>
                  <a:pt x="8040837" y="1499904"/>
                  <a:pt x="7817317" y="1498879"/>
                  <a:pt x="7600470" y="1499616"/>
                </a:cubicBezTo>
                <a:cubicBezTo>
                  <a:pt x="7383623" y="1500353"/>
                  <a:pt x="6915163" y="1507907"/>
                  <a:pt x="6719762" y="1499616"/>
                </a:cubicBezTo>
                <a:cubicBezTo>
                  <a:pt x="6524361" y="1491325"/>
                  <a:pt x="6145319" y="1493034"/>
                  <a:pt x="5940673" y="1499616"/>
                </a:cubicBezTo>
                <a:cubicBezTo>
                  <a:pt x="5736027" y="1506198"/>
                  <a:pt x="5303191" y="1518583"/>
                  <a:pt x="5059965" y="1499616"/>
                </a:cubicBezTo>
                <a:cubicBezTo>
                  <a:pt x="4816739" y="1480649"/>
                  <a:pt x="4709991" y="1498364"/>
                  <a:pt x="4382497" y="1499616"/>
                </a:cubicBezTo>
                <a:cubicBezTo>
                  <a:pt x="4055003" y="1500868"/>
                  <a:pt x="3945184" y="1497610"/>
                  <a:pt x="3603408" y="1499616"/>
                </a:cubicBezTo>
                <a:cubicBezTo>
                  <a:pt x="3261632" y="1501622"/>
                  <a:pt x="3196410" y="1509810"/>
                  <a:pt x="3027560" y="1499616"/>
                </a:cubicBezTo>
                <a:cubicBezTo>
                  <a:pt x="2858710" y="1489422"/>
                  <a:pt x="2764706" y="1499088"/>
                  <a:pt x="2553333" y="1499616"/>
                </a:cubicBezTo>
                <a:cubicBezTo>
                  <a:pt x="2341960" y="1500144"/>
                  <a:pt x="2217508" y="1515288"/>
                  <a:pt x="2079105" y="1499616"/>
                </a:cubicBezTo>
                <a:cubicBezTo>
                  <a:pt x="1940702" y="1483944"/>
                  <a:pt x="1663969" y="1504112"/>
                  <a:pt x="1503257" y="1499616"/>
                </a:cubicBezTo>
                <a:cubicBezTo>
                  <a:pt x="1342545" y="1495120"/>
                  <a:pt x="668984" y="1493871"/>
                  <a:pt x="249941" y="1499616"/>
                </a:cubicBezTo>
                <a:cubicBezTo>
                  <a:pt x="138400" y="1494635"/>
                  <a:pt x="-14983" y="1376620"/>
                  <a:pt x="0" y="1249675"/>
                </a:cubicBezTo>
                <a:cubicBezTo>
                  <a:pt x="-5953" y="1057891"/>
                  <a:pt x="-17927" y="888331"/>
                  <a:pt x="0" y="729813"/>
                </a:cubicBezTo>
                <a:cubicBezTo>
                  <a:pt x="17927" y="571295"/>
                  <a:pt x="22536" y="431434"/>
                  <a:pt x="0" y="249941"/>
                </a:cubicBezTo>
                <a:close/>
              </a:path>
              <a:path w="10661904" h="1499616" stroke="0" extrusionOk="0">
                <a:moveTo>
                  <a:pt x="0" y="249941"/>
                </a:moveTo>
                <a:cubicBezTo>
                  <a:pt x="20064" y="99187"/>
                  <a:pt x="134332" y="6612"/>
                  <a:pt x="249941" y="0"/>
                </a:cubicBezTo>
                <a:cubicBezTo>
                  <a:pt x="405458" y="-8279"/>
                  <a:pt x="511196" y="5970"/>
                  <a:pt x="622548" y="0"/>
                </a:cubicBezTo>
                <a:cubicBezTo>
                  <a:pt x="733900" y="-5970"/>
                  <a:pt x="1137370" y="-13741"/>
                  <a:pt x="1503257" y="0"/>
                </a:cubicBezTo>
                <a:cubicBezTo>
                  <a:pt x="1869144" y="13741"/>
                  <a:pt x="1981158" y="28680"/>
                  <a:pt x="2180725" y="0"/>
                </a:cubicBezTo>
                <a:cubicBezTo>
                  <a:pt x="2380292" y="-28680"/>
                  <a:pt x="2516824" y="-10587"/>
                  <a:pt x="2756573" y="0"/>
                </a:cubicBezTo>
                <a:cubicBezTo>
                  <a:pt x="2996322" y="10587"/>
                  <a:pt x="3229132" y="-319"/>
                  <a:pt x="3535661" y="0"/>
                </a:cubicBezTo>
                <a:cubicBezTo>
                  <a:pt x="3842190" y="319"/>
                  <a:pt x="4231246" y="-3337"/>
                  <a:pt x="4416370" y="0"/>
                </a:cubicBezTo>
                <a:cubicBezTo>
                  <a:pt x="4601494" y="3337"/>
                  <a:pt x="5109162" y="6779"/>
                  <a:pt x="5297079" y="0"/>
                </a:cubicBezTo>
                <a:cubicBezTo>
                  <a:pt x="5484996" y="-6779"/>
                  <a:pt x="5788050" y="-32347"/>
                  <a:pt x="6177787" y="0"/>
                </a:cubicBezTo>
                <a:cubicBezTo>
                  <a:pt x="6567524" y="32347"/>
                  <a:pt x="6596974" y="12684"/>
                  <a:pt x="6956876" y="0"/>
                </a:cubicBezTo>
                <a:cubicBezTo>
                  <a:pt x="7316778" y="-12684"/>
                  <a:pt x="7344008" y="10697"/>
                  <a:pt x="7634344" y="0"/>
                </a:cubicBezTo>
                <a:cubicBezTo>
                  <a:pt x="7924680" y="-10697"/>
                  <a:pt x="8208479" y="29676"/>
                  <a:pt x="8413432" y="0"/>
                </a:cubicBezTo>
                <a:cubicBezTo>
                  <a:pt x="8618385" y="-29676"/>
                  <a:pt x="8850886" y="4170"/>
                  <a:pt x="9192520" y="0"/>
                </a:cubicBezTo>
                <a:cubicBezTo>
                  <a:pt x="9534154" y="-4170"/>
                  <a:pt x="10109402" y="-21217"/>
                  <a:pt x="10411963" y="0"/>
                </a:cubicBezTo>
                <a:cubicBezTo>
                  <a:pt x="10536039" y="-30698"/>
                  <a:pt x="10645211" y="129336"/>
                  <a:pt x="10661904" y="249941"/>
                </a:cubicBezTo>
                <a:cubicBezTo>
                  <a:pt x="10674614" y="477706"/>
                  <a:pt x="10646431" y="504175"/>
                  <a:pt x="10661904" y="749808"/>
                </a:cubicBezTo>
                <a:cubicBezTo>
                  <a:pt x="10677377" y="995441"/>
                  <a:pt x="10639049" y="1135079"/>
                  <a:pt x="10661904" y="1249675"/>
                </a:cubicBezTo>
                <a:cubicBezTo>
                  <a:pt x="10654460" y="1356081"/>
                  <a:pt x="10552237" y="1492288"/>
                  <a:pt x="10411963" y="1499616"/>
                </a:cubicBezTo>
                <a:cubicBezTo>
                  <a:pt x="10199527" y="1521369"/>
                  <a:pt x="9987055" y="1531560"/>
                  <a:pt x="9734495" y="1499616"/>
                </a:cubicBezTo>
                <a:cubicBezTo>
                  <a:pt x="9481935" y="1467672"/>
                  <a:pt x="9354994" y="1494291"/>
                  <a:pt x="9158647" y="1499616"/>
                </a:cubicBezTo>
                <a:cubicBezTo>
                  <a:pt x="8962300" y="1504941"/>
                  <a:pt x="8908851" y="1486694"/>
                  <a:pt x="8786039" y="1499616"/>
                </a:cubicBezTo>
                <a:cubicBezTo>
                  <a:pt x="8663227" y="1512538"/>
                  <a:pt x="8310836" y="1472821"/>
                  <a:pt x="8006951" y="1499616"/>
                </a:cubicBezTo>
                <a:cubicBezTo>
                  <a:pt x="7703066" y="1526411"/>
                  <a:pt x="7792359" y="1485834"/>
                  <a:pt x="7634344" y="1499616"/>
                </a:cubicBezTo>
                <a:cubicBezTo>
                  <a:pt x="7476329" y="1513398"/>
                  <a:pt x="7403009" y="1498232"/>
                  <a:pt x="7261736" y="1499616"/>
                </a:cubicBezTo>
                <a:cubicBezTo>
                  <a:pt x="7120463" y="1501000"/>
                  <a:pt x="6861074" y="1529403"/>
                  <a:pt x="6584268" y="1499616"/>
                </a:cubicBezTo>
                <a:cubicBezTo>
                  <a:pt x="6307462" y="1469829"/>
                  <a:pt x="5923387" y="1498381"/>
                  <a:pt x="5703559" y="1499616"/>
                </a:cubicBezTo>
                <a:cubicBezTo>
                  <a:pt x="5483731" y="1500851"/>
                  <a:pt x="5487828" y="1517083"/>
                  <a:pt x="5330952" y="1499616"/>
                </a:cubicBezTo>
                <a:cubicBezTo>
                  <a:pt x="5174076" y="1482149"/>
                  <a:pt x="5053809" y="1496033"/>
                  <a:pt x="4856724" y="1499616"/>
                </a:cubicBezTo>
                <a:cubicBezTo>
                  <a:pt x="4659639" y="1503199"/>
                  <a:pt x="4430026" y="1532370"/>
                  <a:pt x="4179256" y="1499616"/>
                </a:cubicBezTo>
                <a:cubicBezTo>
                  <a:pt x="3928486" y="1466862"/>
                  <a:pt x="3647639" y="1493466"/>
                  <a:pt x="3298548" y="1499616"/>
                </a:cubicBezTo>
                <a:cubicBezTo>
                  <a:pt x="2949457" y="1505766"/>
                  <a:pt x="2988009" y="1489474"/>
                  <a:pt x="2824320" y="1499616"/>
                </a:cubicBezTo>
                <a:cubicBezTo>
                  <a:pt x="2660631" y="1509758"/>
                  <a:pt x="2190351" y="1496840"/>
                  <a:pt x="1943611" y="1499616"/>
                </a:cubicBezTo>
                <a:cubicBezTo>
                  <a:pt x="1696871" y="1502392"/>
                  <a:pt x="1686167" y="1488678"/>
                  <a:pt x="1469384" y="1499616"/>
                </a:cubicBezTo>
                <a:cubicBezTo>
                  <a:pt x="1252601" y="1510554"/>
                  <a:pt x="599994" y="1512947"/>
                  <a:pt x="249941" y="1499616"/>
                </a:cubicBezTo>
                <a:cubicBezTo>
                  <a:pt x="125828" y="1514270"/>
                  <a:pt x="-27194" y="1399822"/>
                  <a:pt x="0" y="1249675"/>
                </a:cubicBezTo>
                <a:cubicBezTo>
                  <a:pt x="-14696" y="1141573"/>
                  <a:pt x="-14723" y="923066"/>
                  <a:pt x="0" y="749808"/>
                </a:cubicBezTo>
                <a:cubicBezTo>
                  <a:pt x="14723" y="576550"/>
                  <a:pt x="-19803" y="492334"/>
                  <a:pt x="0" y="249941"/>
                </a:cubicBezTo>
                <a:close/>
              </a:path>
            </a:pathLst>
          </a:custGeom>
          <a:solidFill>
            <a:schemeClr val="bg1"/>
          </a:solidFill>
          <a:ln w="38100">
            <a:solidFill>
              <a:schemeClr val="accent3"/>
            </a:solidFill>
            <a:extLst>
              <a:ext uri="{C807C97D-BFC1-408E-A445-0C87EB9F89A2}">
                <ask:lineSketchStyleProps xmlns:ask="http://schemas.microsoft.com/office/drawing/2018/sketchyshapes" xmlns="" sd="302919126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Aft>
                <a:spcPts val="800"/>
              </a:spcAft>
              <a:tabLst>
                <a:tab pos="949960" algn="l"/>
              </a:tabLst>
            </a:pPr>
            <a:r>
              <a:rPr lang="en-US" sz="40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Ba </a:t>
            </a:r>
            <a:r>
              <a:rPr lang="en-US" sz="4000" b="1"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nghĩa</a:t>
            </a:r>
            <a:r>
              <a:rPr lang="en-US" sz="40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trên</a:t>
            </a:r>
            <a:r>
              <a:rPr lang="en-US" sz="40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của</a:t>
            </a:r>
            <a:r>
              <a:rPr lang="en-US" sz="40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từ</a:t>
            </a:r>
            <a:r>
              <a:rPr lang="en-US" sz="40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chân</a:t>
            </a:r>
            <a:r>
              <a:rPr lang="en-US" sz="40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có</a:t>
            </a:r>
            <a:r>
              <a:rPr lang="en-US" sz="40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những</a:t>
            </a:r>
            <a:r>
              <a:rPr lang="en-US" sz="40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điểm</a:t>
            </a:r>
            <a:r>
              <a:rPr lang="en-US" sz="40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nào</a:t>
            </a:r>
            <a:r>
              <a:rPr lang="en-US" sz="40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giống</a:t>
            </a:r>
            <a:r>
              <a:rPr lang="en-US" sz="40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nhau</a:t>
            </a:r>
            <a:r>
              <a:rPr lang="en-US" sz="40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và</a:t>
            </a:r>
            <a:r>
              <a:rPr lang="en-US" sz="40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khác</a:t>
            </a:r>
            <a:r>
              <a:rPr lang="en-US" sz="40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accent3"/>
                </a:solidFill>
                <a:effectLst/>
                <a:latin typeface="Calibri" panose="020F0502020204030204" pitchFamily="34" charset="0"/>
                <a:ea typeface="Calibri" panose="020F0502020204030204" pitchFamily="34" charset="0"/>
                <a:cs typeface="Calibri" panose="020F0502020204030204" pitchFamily="34" charset="0"/>
              </a:rPr>
              <a:t>nhau</a:t>
            </a:r>
            <a:r>
              <a:rPr lang="en-US" sz="40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a:t>
            </a:r>
            <a:endParaRPr lang="vi-VN" sz="32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4A50293-A775-43CA-B1B6-3C76936327A7}"/>
              </a:ext>
            </a:extLst>
          </p:cNvPr>
          <p:cNvSpPr txBox="1"/>
          <p:nvPr/>
        </p:nvSpPr>
        <p:spPr>
          <a:xfrm>
            <a:off x="673608" y="3930134"/>
            <a:ext cx="10911840" cy="584775"/>
          </a:xfrm>
          <a:prstGeom prst="rect">
            <a:avLst/>
          </a:prstGeom>
          <a:noFill/>
        </p:spPr>
        <p:txBody>
          <a:bodyPr wrap="square">
            <a:spAutoFit/>
          </a:bodyPr>
          <a:lstStyle/>
          <a:p>
            <a:r>
              <a:rPr lang="en-US" sz="3200" b="1" kern="0" dirty="0">
                <a:effectLst/>
                <a:latin typeface="Calibri" panose="020F0502020204030204" pitchFamily="34" charset="0"/>
                <a:ea typeface="Calibri" panose="020F0502020204030204" pitchFamily="34" charset="0"/>
                <a:cs typeface="Calibri" panose="020F0502020204030204" pitchFamily="34" charset="0"/>
              </a:rPr>
              <a:t>* </a:t>
            </a:r>
            <a:r>
              <a:rPr lang="en-US" sz="3200" b="1" kern="0" dirty="0" err="1">
                <a:effectLst/>
                <a:latin typeface="Calibri" panose="020F0502020204030204" pitchFamily="34" charset="0"/>
                <a:ea typeface="Calibri" panose="020F0502020204030204" pitchFamily="34" charset="0"/>
                <a:cs typeface="Calibri" panose="020F0502020204030204" pitchFamily="34" charset="0"/>
              </a:rPr>
              <a:t>Điểm</a:t>
            </a:r>
            <a:r>
              <a:rPr lang="en-US" sz="3200" b="1" kern="0" dirty="0">
                <a:effectLst/>
                <a:latin typeface="Calibri" panose="020F0502020204030204" pitchFamily="34" charset="0"/>
                <a:ea typeface="Calibri" panose="020F0502020204030204" pitchFamily="34" charset="0"/>
                <a:cs typeface="Calibri" panose="020F0502020204030204" pitchFamily="34" charset="0"/>
              </a:rPr>
              <a:t> </a:t>
            </a:r>
            <a:r>
              <a:rPr lang="en-US" sz="3200" b="1" kern="0" dirty="0" err="1">
                <a:effectLst/>
                <a:latin typeface="Calibri" panose="020F0502020204030204" pitchFamily="34" charset="0"/>
                <a:ea typeface="Calibri" panose="020F0502020204030204" pitchFamily="34" charset="0"/>
                <a:cs typeface="Calibri" panose="020F0502020204030204" pitchFamily="34" charset="0"/>
              </a:rPr>
              <a:t>giống</a:t>
            </a:r>
            <a:r>
              <a:rPr lang="en-US" sz="3200" b="1" kern="0" dirty="0">
                <a:effectLst/>
                <a:latin typeface="Calibri" panose="020F0502020204030204" pitchFamily="34" charset="0"/>
                <a:ea typeface="Calibri" panose="020F0502020204030204" pitchFamily="34" charset="0"/>
                <a:cs typeface="Calibri" panose="020F0502020204030204" pitchFamily="34" charset="0"/>
              </a:rPr>
              <a:t> </a:t>
            </a:r>
            <a:r>
              <a:rPr lang="en-US" sz="3200" b="1" kern="0" spc="-20" dirty="0" err="1">
                <a:effectLst/>
                <a:latin typeface="Calibri" panose="020F0502020204030204" pitchFamily="34" charset="0"/>
                <a:ea typeface="Calibri" panose="020F0502020204030204" pitchFamily="34" charset="0"/>
                <a:cs typeface="Calibri" panose="020F0502020204030204" pitchFamily="34" charset="0"/>
              </a:rPr>
              <a:t>nhau</a:t>
            </a:r>
            <a:r>
              <a:rPr lang="en-US" sz="3200" b="1" kern="0" spc="-20" dirty="0">
                <a:effectLst/>
                <a:latin typeface="Calibri" panose="020F0502020204030204" pitchFamily="34" charset="0"/>
                <a:ea typeface="Calibri" panose="020F0502020204030204" pitchFamily="34" charset="0"/>
                <a:cs typeface="Calibri" panose="020F0502020204030204" pitchFamily="34" charset="0"/>
              </a:rPr>
              <a:t>:</a:t>
            </a:r>
            <a:r>
              <a:rPr lang="en-US" sz="3200" kern="0" spc="-20" dirty="0">
                <a:effectLst/>
                <a:latin typeface="Calibri" panose="020F0502020204030204" pitchFamily="34" charset="0"/>
                <a:ea typeface="Calibri" panose="020F0502020204030204" pitchFamily="34" charset="0"/>
                <a:cs typeface="Calibri" panose="020F0502020204030204" pitchFamily="34" charset="0"/>
              </a:rPr>
              <a:t> “</a:t>
            </a:r>
            <a:r>
              <a:rPr lang="en-US" sz="3200" kern="0" spc="-20" dirty="0" err="1">
                <a:effectLst/>
                <a:latin typeface="Calibri" panose="020F0502020204030204" pitchFamily="34" charset="0"/>
                <a:ea typeface="Calibri" panose="020F0502020204030204" pitchFamily="34" charset="0"/>
                <a:cs typeface="Calibri" panose="020F0502020204030204" pitchFamily="34" charset="0"/>
              </a:rPr>
              <a:t>Chân</a:t>
            </a:r>
            <a:r>
              <a:rPr lang="en-US" sz="3200" kern="0" spc="-20" dirty="0">
                <a:effectLst/>
                <a:latin typeface="Calibri" panose="020F0502020204030204" pitchFamily="34" charset="0"/>
                <a:ea typeface="Calibri" panose="020F0502020204030204" pitchFamily="34" charset="0"/>
                <a:cs typeface="Calibri" panose="020F0502020204030204" pitchFamily="34" charset="0"/>
              </a:rPr>
              <a:t>” </a:t>
            </a:r>
            <a:r>
              <a:rPr lang="en-US" sz="3200" kern="0" spc="-20" dirty="0" err="1">
                <a:effectLst/>
                <a:latin typeface="Calibri" panose="020F0502020204030204" pitchFamily="34" charset="0"/>
                <a:ea typeface="Calibri" panose="020F0502020204030204" pitchFamily="34" charset="0"/>
                <a:cs typeface="Calibri" panose="020F0502020204030204" pitchFamily="34" charset="0"/>
              </a:rPr>
              <a:t>c</a:t>
            </a:r>
            <a:r>
              <a:rPr lang="en-US" sz="3200" kern="0" dirty="0" err="1">
                <a:effectLst/>
                <a:latin typeface="Calibri" panose="020F0502020204030204" pitchFamily="34" charset="0"/>
                <a:ea typeface="Calibri" panose="020F0502020204030204" pitchFamily="34" charset="0"/>
                <a:cs typeface="Calibri" panose="020F0502020204030204" pitchFamily="34" charset="0"/>
              </a:rPr>
              <a:t>hỉ</a:t>
            </a:r>
            <a:r>
              <a:rPr lang="en-US" sz="3200" kern="0" spc="200" dirty="0">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effectLst/>
                <a:latin typeface="Calibri" panose="020F0502020204030204" pitchFamily="34" charset="0"/>
                <a:ea typeface="Calibri" panose="020F0502020204030204" pitchFamily="34" charset="0"/>
                <a:cs typeface="Calibri" panose="020F0502020204030204" pitchFamily="34" charset="0"/>
              </a:rPr>
              <a:t>bộ</a:t>
            </a:r>
            <a:r>
              <a:rPr lang="en-US" sz="3200" kern="0" spc="200" dirty="0">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effectLst/>
                <a:latin typeface="Calibri" panose="020F0502020204030204" pitchFamily="34" charset="0"/>
                <a:ea typeface="Calibri" panose="020F0502020204030204" pitchFamily="34" charset="0"/>
                <a:cs typeface="Calibri" panose="020F0502020204030204" pitchFamily="34" charset="0"/>
              </a:rPr>
              <a:t>phận</a:t>
            </a:r>
            <a:r>
              <a:rPr lang="en-US" sz="3200" kern="0" spc="200" dirty="0">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effectLst/>
                <a:latin typeface="Calibri" panose="020F0502020204030204" pitchFamily="34" charset="0"/>
                <a:ea typeface="Calibri" panose="020F0502020204030204" pitchFamily="34" charset="0"/>
                <a:cs typeface="Calibri" panose="020F0502020204030204" pitchFamily="34" charset="0"/>
              </a:rPr>
              <a:t>dưới</a:t>
            </a:r>
            <a:r>
              <a:rPr lang="en-US" sz="3200" kern="0" dirty="0">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effectLst/>
                <a:latin typeface="Calibri" panose="020F0502020204030204" pitchFamily="34" charset="0"/>
                <a:ea typeface="Calibri" panose="020F0502020204030204" pitchFamily="34" charset="0"/>
                <a:cs typeface="Calibri" panose="020F0502020204030204" pitchFamily="34" charset="0"/>
              </a:rPr>
              <a:t>cùng</a:t>
            </a:r>
            <a:r>
              <a:rPr lang="en-US" sz="3200" kern="0" dirty="0">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effectLst/>
                <a:latin typeface="Calibri" panose="020F0502020204030204" pitchFamily="34" charset="0"/>
                <a:ea typeface="Calibri" panose="020F0502020204030204" pitchFamily="34" charset="0"/>
                <a:cs typeface="Calibri" panose="020F0502020204030204" pitchFamily="34" charset="0"/>
              </a:rPr>
              <a:t>của</a:t>
            </a:r>
            <a:r>
              <a:rPr lang="en-US" sz="3200" kern="0" dirty="0">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effectLst/>
                <a:latin typeface="Calibri" panose="020F0502020204030204" pitchFamily="34" charset="0"/>
                <a:ea typeface="Calibri" panose="020F0502020204030204" pitchFamily="34" charset="0"/>
                <a:cs typeface="Calibri" panose="020F0502020204030204" pitchFamily="34" charset="0"/>
              </a:rPr>
              <a:t>sự</a:t>
            </a:r>
            <a:r>
              <a:rPr lang="en-US" sz="3200" kern="0" dirty="0">
                <a:effectLst/>
                <a:latin typeface="Calibri" panose="020F0502020204030204" pitchFamily="34" charset="0"/>
                <a:ea typeface="Calibri" panose="020F0502020204030204" pitchFamily="34" charset="0"/>
                <a:cs typeface="Calibri" panose="020F0502020204030204" pitchFamily="34" charset="0"/>
              </a:rPr>
              <a:t> </a:t>
            </a:r>
            <a:r>
              <a:rPr lang="en-US" sz="3200" kern="0" dirty="0" err="1">
                <a:effectLst/>
                <a:latin typeface="Calibri" panose="020F0502020204030204" pitchFamily="34" charset="0"/>
                <a:ea typeface="Calibri" panose="020F0502020204030204" pitchFamily="34" charset="0"/>
                <a:cs typeface="Calibri" panose="020F0502020204030204" pitchFamily="34" charset="0"/>
              </a:rPr>
              <a:t>vật</a:t>
            </a:r>
            <a:endParaRPr lang="vi-VN"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74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CBCC8D9-FF98-87F9-C7FF-B326EF6870E1}"/>
              </a:ext>
            </a:extLst>
          </p:cNvPr>
          <p:cNvGrpSpPr/>
          <p:nvPr/>
        </p:nvGrpSpPr>
        <p:grpSpPr>
          <a:xfrm>
            <a:off x="673608" y="495809"/>
            <a:ext cx="2395891" cy="1238587"/>
            <a:chOff x="673608" y="495809"/>
            <a:chExt cx="2395891" cy="1238587"/>
          </a:xfrm>
        </p:grpSpPr>
        <p:pic>
          <p:nvPicPr>
            <p:cNvPr id="4" name="Picture 3">
              <a:extLst>
                <a:ext uri="{FF2B5EF4-FFF2-40B4-BE49-F238E27FC236}">
                  <a16:creationId xmlns:a16="http://schemas.microsoft.com/office/drawing/2014/main" id="{182302EA-1EEF-2270-3B5D-B68E9D188322}"/>
                </a:ext>
              </a:extLst>
            </p:cNvPr>
            <p:cNvPicPr>
              <a:picLocks noChangeAspect="1"/>
            </p:cNvPicPr>
            <p:nvPr/>
          </p:nvPicPr>
          <p:blipFill>
            <a:blip r:embed="rId2"/>
            <a:stretch>
              <a:fillRect/>
            </a:stretch>
          </p:blipFill>
          <p:spPr>
            <a:xfrm>
              <a:off x="673608" y="495809"/>
              <a:ext cx="2395891" cy="1238587"/>
            </a:xfrm>
            <a:prstGeom prst="rect">
              <a:avLst/>
            </a:prstGeom>
          </p:spPr>
        </p:pic>
        <p:sp>
          <p:nvSpPr>
            <p:cNvPr id="5" name="TextBox 4">
              <a:extLst>
                <a:ext uri="{FF2B5EF4-FFF2-40B4-BE49-F238E27FC236}">
                  <a16:creationId xmlns:a16="http://schemas.microsoft.com/office/drawing/2014/main" id="{293FD58B-A627-5662-498F-1050AD66CCBE}"/>
                </a:ext>
              </a:extLst>
            </p:cNvPr>
            <p:cNvSpPr txBox="1"/>
            <p:nvPr/>
          </p:nvSpPr>
          <p:spPr>
            <a:xfrm rot="21228111">
              <a:off x="1053059" y="739528"/>
              <a:ext cx="1636987" cy="830997"/>
            </a:xfrm>
            <a:prstGeom prst="rect">
              <a:avLst/>
            </a:prstGeom>
            <a:noFill/>
          </p:spPr>
          <p:txBody>
            <a:bodyPr wrap="none" rtlCol="0">
              <a:spAutoFit/>
            </a:bodyPr>
            <a:lstStyle/>
            <a:p>
              <a:r>
                <a:rPr lang="en-GB" sz="4800" b="1" dirty="0" err="1">
                  <a:solidFill>
                    <a:schemeClr val="accent2"/>
                  </a:solidFill>
                  <a:latin typeface="Nunito" pitchFamily="2" charset="-93"/>
                </a:rPr>
                <a:t>Bài</a:t>
              </a:r>
              <a:r>
                <a:rPr lang="en-GB" sz="4800" b="1" dirty="0">
                  <a:solidFill>
                    <a:schemeClr val="accent2"/>
                  </a:solidFill>
                  <a:latin typeface="Nunito" pitchFamily="2" charset="-93"/>
                </a:rPr>
                <a:t> 2</a:t>
              </a:r>
              <a:endParaRPr lang="vi-VN" sz="4800" b="1" dirty="0">
                <a:solidFill>
                  <a:schemeClr val="accent2"/>
                </a:solidFill>
                <a:latin typeface="Nunito" pitchFamily="2" charset="-93"/>
              </a:endParaRPr>
            </a:p>
          </p:txBody>
        </p:sp>
      </p:grpSp>
      <p:sp>
        <p:nvSpPr>
          <p:cNvPr id="7" name="TextBox 6">
            <a:extLst>
              <a:ext uri="{FF2B5EF4-FFF2-40B4-BE49-F238E27FC236}">
                <a16:creationId xmlns:a16="http://schemas.microsoft.com/office/drawing/2014/main" id="{14A50293-A775-43CA-B1B6-3C76936327A7}"/>
              </a:ext>
            </a:extLst>
          </p:cNvPr>
          <p:cNvSpPr txBox="1"/>
          <p:nvPr/>
        </p:nvSpPr>
        <p:spPr>
          <a:xfrm>
            <a:off x="3069497" y="1241798"/>
            <a:ext cx="10911840" cy="584775"/>
          </a:xfrm>
          <a:prstGeom prst="rect">
            <a:avLst/>
          </a:prstGeom>
          <a:noFill/>
        </p:spPr>
        <p:txBody>
          <a:bodyPr wrap="square">
            <a:spAutoFit/>
          </a:bodyPr>
          <a:lstStyle/>
          <a:p>
            <a:r>
              <a:rPr lang="en-US" sz="3200" b="1" kern="0" dirty="0">
                <a:effectLst/>
                <a:latin typeface="Calibri" panose="020F0502020204030204" pitchFamily="34" charset="0"/>
                <a:ea typeface="Calibri" panose="020F0502020204030204" pitchFamily="34" charset="0"/>
                <a:cs typeface="Calibri" panose="020F0502020204030204" pitchFamily="34" charset="0"/>
              </a:rPr>
              <a:t>* </a:t>
            </a:r>
            <a:r>
              <a:rPr lang="en-US" sz="3200" b="1" kern="0" dirty="0" err="1">
                <a:effectLst/>
                <a:latin typeface="Calibri" panose="020F0502020204030204" pitchFamily="34" charset="0"/>
                <a:ea typeface="Calibri" panose="020F0502020204030204" pitchFamily="34" charset="0"/>
                <a:cs typeface="Calibri" panose="020F0502020204030204" pitchFamily="34" charset="0"/>
              </a:rPr>
              <a:t>Điểm</a:t>
            </a:r>
            <a:r>
              <a:rPr lang="en-US" sz="3200" b="1" kern="0" dirty="0">
                <a:effectLst/>
                <a:latin typeface="Calibri" panose="020F0502020204030204" pitchFamily="34" charset="0"/>
                <a:ea typeface="Calibri" panose="020F0502020204030204" pitchFamily="34" charset="0"/>
                <a:cs typeface="Calibri" panose="020F0502020204030204" pitchFamily="34" charset="0"/>
              </a:rPr>
              <a:t> </a:t>
            </a:r>
            <a:r>
              <a:rPr lang="en-US" sz="3200" b="1" kern="0" dirty="0" err="1">
                <a:effectLst/>
                <a:latin typeface="Calibri" panose="020F0502020204030204" pitchFamily="34" charset="0"/>
                <a:ea typeface="Calibri" panose="020F0502020204030204" pitchFamily="34" charset="0"/>
                <a:cs typeface="Calibri" panose="020F0502020204030204" pitchFamily="34" charset="0"/>
              </a:rPr>
              <a:t>khác</a:t>
            </a:r>
            <a:r>
              <a:rPr lang="en-US" sz="3200" b="1" kern="0" dirty="0">
                <a:effectLst/>
                <a:latin typeface="Calibri" panose="020F0502020204030204" pitchFamily="34" charset="0"/>
                <a:ea typeface="Calibri" panose="020F0502020204030204" pitchFamily="34" charset="0"/>
                <a:cs typeface="Calibri" panose="020F0502020204030204" pitchFamily="34" charset="0"/>
              </a:rPr>
              <a:t> </a:t>
            </a:r>
            <a:r>
              <a:rPr lang="en-US" sz="3200" b="1" kern="0" dirty="0" err="1">
                <a:effectLst/>
                <a:latin typeface="Calibri" panose="020F0502020204030204" pitchFamily="34" charset="0"/>
                <a:ea typeface="Calibri" panose="020F0502020204030204" pitchFamily="34" charset="0"/>
                <a:cs typeface="Calibri" panose="020F0502020204030204" pitchFamily="34" charset="0"/>
              </a:rPr>
              <a:t>nhau</a:t>
            </a:r>
            <a:r>
              <a:rPr lang="en-US" sz="3200" b="1" kern="0" dirty="0">
                <a:effectLst/>
                <a:latin typeface="Calibri" panose="020F0502020204030204" pitchFamily="34" charset="0"/>
                <a:ea typeface="Calibri" panose="020F0502020204030204" pitchFamily="34" charset="0"/>
                <a:cs typeface="Calibri" panose="020F0502020204030204" pitchFamily="34" charset="0"/>
              </a:rPr>
              <a:t>:</a:t>
            </a:r>
            <a:endParaRPr lang="vi-VN" sz="32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96DABF70-5F80-6E35-F32F-0C5F70899964}"/>
              </a:ext>
            </a:extLst>
          </p:cNvPr>
          <p:cNvGraphicFramePr>
            <a:graphicFrameLocks noGrp="1"/>
          </p:cNvGraphicFramePr>
          <p:nvPr>
            <p:extLst>
              <p:ext uri="{D42A27DB-BD31-4B8C-83A1-F6EECF244321}">
                <p14:modId xmlns:p14="http://schemas.microsoft.com/office/powerpoint/2010/main" val="3045371370"/>
              </p:ext>
            </p:extLst>
          </p:nvPr>
        </p:nvGraphicFramePr>
        <p:xfrm>
          <a:off x="870712" y="2016302"/>
          <a:ext cx="10522713" cy="2674603"/>
        </p:xfrm>
        <a:graphic>
          <a:graphicData uri="http://schemas.openxmlformats.org/drawingml/2006/table">
            <a:tbl>
              <a:tblPr firstRow="1" bandRow="1">
                <a:tableStyleId>{21E4AEA4-8DFA-4A89-87EB-49C32662AFE0}</a:tableStyleId>
              </a:tblPr>
              <a:tblGrid>
                <a:gridCol w="3507571">
                  <a:extLst>
                    <a:ext uri="{9D8B030D-6E8A-4147-A177-3AD203B41FA5}">
                      <a16:colId xmlns:a16="http://schemas.microsoft.com/office/drawing/2014/main" val="1646914472"/>
                    </a:ext>
                  </a:extLst>
                </a:gridCol>
                <a:gridCol w="3507571">
                  <a:extLst>
                    <a:ext uri="{9D8B030D-6E8A-4147-A177-3AD203B41FA5}">
                      <a16:colId xmlns:a16="http://schemas.microsoft.com/office/drawing/2014/main" val="4008779263"/>
                    </a:ext>
                  </a:extLst>
                </a:gridCol>
                <a:gridCol w="3507571">
                  <a:extLst>
                    <a:ext uri="{9D8B030D-6E8A-4147-A177-3AD203B41FA5}">
                      <a16:colId xmlns:a16="http://schemas.microsoft.com/office/drawing/2014/main" val="1610298980"/>
                    </a:ext>
                  </a:extLst>
                </a:gridCol>
              </a:tblGrid>
              <a:tr h="1303003">
                <a:tc>
                  <a:txBody>
                    <a:bodyPr/>
                    <a:lstStyle/>
                    <a:p>
                      <a:r>
                        <a:rPr lang="vi-VN" sz="2800" dirty="0">
                          <a:latin typeface="Calibri" panose="020F0502020204030204" pitchFamily="34" charset="0"/>
                          <a:ea typeface="Calibri" panose="020F0502020204030204" pitchFamily="34" charset="0"/>
                          <a:cs typeface="Calibri" panose="020F0502020204030204" pitchFamily="34" charset="0"/>
                        </a:rPr>
                        <a:t> a) Chân com-</a:t>
                      </a:r>
                      <a:r>
                        <a:rPr lang="vi-VN" sz="2800" dirty="0" err="1">
                          <a:latin typeface="Calibri" panose="020F0502020204030204" pitchFamily="34" charset="0"/>
                          <a:ea typeface="Calibri" panose="020F0502020204030204" pitchFamily="34" charset="0"/>
                          <a:cs typeface="Calibri" panose="020F0502020204030204" pitchFamily="34" charset="0"/>
                        </a:rPr>
                        <a:t>pa</a:t>
                      </a:r>
                      <a:r>
                        <a:rPr lang="vi-VN" sz="2800" dirty="0">
                          <a:latin typeface="Calibri" panose="020F0502020204030204" pitchFamily="34" charset="0"/>
                          <a:ea typeface="Calibri" panose="020F0502020204030204" pitchFamily="34" charset="0"/>
                          <a:cs typeface="Calibri" panose="020F0502020204030204" pitchFamily="34" charset="0"/>
                        </a:rPr>
                        <a:t>, chân kiềng, chân bàn</a:t>
                      </a:r>
                    </a:p>
                  </a:txBody>
                  <a:tcPr/>
                </a:tc>
                <a:tc>
                  <a:txBody>
                    <a:bodyPr/>
                    <a:lstStyle/>
                    <a:p>
                      <a:r>
                        <a:rPr lang="vi-VN" sz="2800" dirty="0">
                          <a:latin typeface="Calibri" panose="020F0502020204030204" pitchFamily="34" charset="0"/>
                          <a:ea typeface="Calibri" panose="020F0502020204030204" pitchFamily="34" charset="0"/>
                          <a:cs typeface="Calibri" panose="020F0502020204030204" pitchFamily="34" charset="0"/>
                        </a:rPr>
                        <a:t>b) Chân của người</a:t>
                      </a:r>
                    </a:p>
                  </a:txBody>
                  <a:tcPr/>
                </a:tc>
                <a:tc>
                  <a:txBody>
                    <a:bodyPr/>
                    <a:lstStyle/>
                    <a:p>
                      <a:r>
                        <a:rPr lang="vi-VN" sz="2800" dirty="0">
                          <a:latin typeface="Calibri" panose="020F0502020204030204" pitchFamily="34" charset="0"/>
                          <a:ea typeface="Calibri" panose="020F0502020204030204" pitchFamily="34" charset="0"/>
                          <a:cs typeface="Calibri" panose="020F0502020204030204" pitchFamily="34" charset="0"/>
                        </a:rPr>
                        <a:t>c) Chân núi</a:t>
                      </a:r>
                    </a:p>
                  </a:txBody>
                  <a:tcPr/>
                </a:tc>
                <a:extLst>
                  <a:ext uri="{0D108BD9-81ED-4DB2-BD59-A6C34878D82A}">
                    <a16:rowId xmlns:a16="http://schemas.microsoft.com/office/drawing/2014/main" val="1736073651"/>
                  </a:ext>
                </a:extLst>
              </a:tr>
              <a:tr h="1303003">
                <a:tc>
                  <a:txBody>
                    <a:bodyPr/>
                    <a:lstStyle/>
                    <a:p>
                      <a:r>
                        <a:rPr lang="vi-VN" sz="2800" dirty="0">
                          <a:latin typeface="Calibri" panose="020F0502020204030204" pitchFamily="34" charset="0"/>
                          <a:ea typeface="Calibri" panose="020F0502020204030204" pitchFamily="34" charset="0"/>
                          <a:cs typeface="Calibri" panose="020F0502020204030204" pitchFamily="34" charset="0"/>
                        </a:rPr>
                        <a:t>chỉ bộ phận của vật, có tác dụng đỡ cho bộ phận khác.</a:t>
                      </a:r>
                    </a:p>
                  </a:txBody>
                  <a:tcPr/>
                </a:tc>
                <a:tc>
                  <a:txBody>
                    <a:bodyPr/>
                    <a:lstStyle/>
                    <a:p>
                      <a:r>
                        <a:rPr lang="vi-VN" sz="2800" dirty="0">
                          <a:latin typeface="Calibri" panose="020F0502020204030204" pitchFamily="34" charset="0"/>
                          <a:ea typeface="Calibri" panose="020F0502020204030204" pitchFamily="34" charset="0"/>
                          <a:cs typeface="Calibri" panose="020F0502020204030204" pitchFamily="34" charset="0"/>
                        </a:rPr>
                        <a:t>chỉ bộ phận của cơ thể người hoặc động vật; dùng để đi, đứng.</a:t>
                      </a:r>
                    </a:p>
                  </a:txBody>
                  <a:tcPr/>
                </a:tc>
                <a:tc>
                  <a:txBody>
                    <a:bodyPr/>
                    <a:lstStyle/>
                    <a:p>
                      <a:r>
                        <a:rPr lang="vi-VN" sz="2800" dirty="0">
                          <a:latin typeface="Calibri" panose="020F0502020204030204" pitchFamily="34" charset="0"/>
                          <a:ea typeface="Calibri" panose="020F0502020204030204" pitchFamily="34" charset="0"/>
                          <a:cs typeface="Calibri" panose="020F0502020204030204" pitchFamily="34" charset="0"/>
                        </a:rPr>
                        <a:t>chỉ bộ phận của vật, có vị trí tiếp giáp và bám chặt vào mặt nền.</a:t>
                      </a:r>
                    </a:p>
                  </a:txBody>
                  <a:tcPr/>
                </a:tc>
                <a:extLst>
                  <a:ext uri="{0D108BD9-81ED-4DB2-BD59-A6C34878D82A}">
                    <a16:rowId xmlns:a16="http://schemas.microsoft.com/office/drawing/2014/main" val="2410413614"/>
                  </a:ext>
                </a:extLst>
              </a:tr>
            </a:tbl>
          </a:graphicData>
        </a:graphic>
      </p:graphicFrame>
    </p:spTree>
    <p:extLst>
      <p:ext uri="{BB962C8B-B14F-4D97-AF65-F5344CB8AC3E}">
        <p14:creationId xmlns:p14="http://schemas.microsoft.com/office/powerpoint/2010/main" val="108556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3FAFC64-D106-8299-4D57-311337736935}"/>
              </a:ext>
            </a:extLst>
          </p:cNvPr>
          <p:cNvSpPr txBox="1"/>
          <p:nvPr/>
        </p:nvSpPr>
        <p:spPr>
          <a:xfrm>
            <a:off x="713232" y="2103120"/>
            <a:ext cx="10469880" cy="3188387"/>
          </a:xfrm>
          <a:prstGeom prst="rect">
            <a:avLst/>
          </a:prstGeom>
          <a:noFill/>
        </p:spPr>
        <p:txBody>
          <a:bodyPr wrap="square">
            <a:spAutoFit/>
          </a:bodyPr>
          <a:lstStyle/>
          <a:p>
            <a:pPr algn="ctr"/>
            <a:r>
              <a:rPr lang="vi-VN" sz="40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Bài học</a:t>
            </a:r>
            <a:endParaRPr lang="vi-VN"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a:r>
              <a:rPr lang="vi-VN" sz="4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Từ đa nghĩa là từ nhiều nghĩa, trong đó có một nghĩa gốc và một (hay một số) nghĩa chuyển. Các nghĩa của từ đa nghĩa bao giờ cũng có mối liên hệ với nhau.</a:t>
            </a:r>
          </a:p>
        </p:txBody>
      </p:sp>
    </p:spTree>
    <p:extLst>
      <p:ext uri="{BB962C8B-B14F-4D97-AF65-F5344CB8AC3E}">
        <p14:creationId xmlns:p14="http://schemas.microsoft.com/office/powerpoint/2010/main" val="23202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child in the clouds&#10;&#10;Description automatically generated">
            <a:extLst>
              <a:ext uri="{FF2B5EF4-FFF2-40B4-BE49-F238E27FC236}">
                <a16:creationId xmlns:a16="http://schemas.microsoft.com/office/drawing/2014/main" id="{7BE246B3-F087-61A8-5D33-E6344657A9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84DBF561-CDCA-A986-10FE-92AC7FB379AD}"/>
              </a:ext>
            </a:extLst>
          </p:cNvPr>
          <p:cNvPicPr>
            <a:picLocks noChangeAspect="1"/>
          </p:cNvPicPr>
          <p:nvPr/>
        </p:nvPicPr>
        <p:blipFill>
          <a:blip r:embed="rId3"/>
          <a:stretch>
            <a:fillRect/>
          </a:stretch>
        </p:blipFill>
        <p:spPr>
          <a:xfrm>
            <a:off x="2211554" y="1930260"/>
            <a:ext cx="7942590" cy="2086333"/>
          </a:xfrm>
          <a:prstGeom prst="rect">
            <a:avLst/>
          </a:prstGeom>
        </p:spPr>
      </p:pic>
    </p:spTree>
    <p:extLst>
      <p:ext uri="{BB962C8B-B14F-4D97-AF65-F5344CB8AC3E}">
        <p14:creationId xmlns:p14="http://schemas.microsoft.com/office/powerpoint/2010/main" val="337688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CBCC8D9-FF98-87F9-C7FF-B326EF6870E1}"/>
              </a:ext>
            </a:extLst>
          </p:cNvPr>
          <p:cNvGrpSpPr/>
          <p:nvPr/>
        </p:nvGrpSpPr>
        <p:grpSpPr>
          <a:xfrm>
            <a:off x="673608" y="495809"/>
            <a:ext cx="2395891" cy="1238587"/>
            <a:chOff x="673608" y="495809"/>
            <a:chExt cx="2395891" cy="1238587"/>
          </a:xfrm>
        </p:grpSpPr>
        <p:pic>
          <p:nvPicPr>
            <p:cNvPr id="4" name="Picture 3">
              <a:extLst>
                <a:ext uri="{FF2B5EF4-FFF2-40B4-BE49-F238E27FC236}">
                  <a16:creationId xmlns:a16="http://schemas.microsoft.com/office/drawing/2014/main" id="{182302EA-1EEF-2270-3B5D-B68E9D188322}"/>
                </a:ext>
              </a:extLst>
            </p:cNvPr>
            <p:cNvPicPr>
              <a:picLocks noChangeAspect="1"/>
            </p:cNvPicPr>
            <p:nvPr/>
          </p:nvPicPr>
          <p:blipFill>
            <a:blip r:embed="rId2"/>
            <a:stretch>
              <a:fillRect/>
            </a:stretch>
          </p:blipFill>
          <p:spPr>
            <a:xfrm>
              <a:off x="673608" y="495809"/>
              <a:ext cx="2395891" cy="1238587"/>
            </a:xfrm>
            <a:prstGeom prst="rect">
              <a:avLst/>
            </a:prstGeom>
          </p:spPr>
        </p:pic>
        <p:sp>
          <p:nvSpPr>
            <p:cNvPr id="5" name="TextBox 4">
              <a:extLst>
                <a:ext uri="{FF2B5EF4-FFF2-40B4-BE49-F238E27FC236}">
                  <a16:creationId xmlns:a16="http://schemas.microsoft.com/office/drawing/2014/main" id="{293FD58B-A627-5662-498F-1050AD66CCBE}"/>
                </a:ext>
              </a:extLst>
            </p:cNvPr>
            <p:cNvSpPr txBox="1"/>
            <p:nvPr/>
          </p:nvSpPr>
          <p:spPr>
            <a:xfrm rot="21228111">
              <a:off x="1053059" y="739528"/>
              <a:ext cx="163698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E97132"/>
                  </a:solidFill>
                  <a:effectLst/>
                  <a:uLnTx/>
                  <a:uFillTx/>
                  <a:latin typeface="Nunito" pitchFamily="2" charset="-93"/>
                  <a:ea typeface="+mn-ea"/>
                  <a:cs typeface="+mn-cs"/>
                </a:rPr>
                <a:t>Bài</a:t>
              </a:r>
              <a:r>
                <a:rPr kumimoji="0" lang="en-GB" sz="4800" b="1" i="0" u="none" strike="noStrike" kern="1200" cap="none" spc="0" normalizeH="0" baseline="0" noProof="0" dirty="0">
                  <a:ln>
                    <a:noFill/>
                  </a:ln>
                  <a:solidFill>
                    <a:srgbClr val="E97132"/>
                  </a:solidFill>
                  <a:effectLst/>
                  <a:uLnTx/>
                  <a:uFillTx/>
                  <a:latin typeface="Nunito" pitchFamily="2" charset="-93"/>
                  <a:ea typeface="+mn-ea"/>
                  <a:cs typeface="+mn-cs"/>
                </a:rPr>
                <a:t> </a:t>
              </a:r>
              <a:r>
                <a:rPr lang="en-GB" sz="4800" b="1" dirty="0">
                  <a:solidFill>
                    <a:srgbClr val="E97132"/>
                  </a:solidFill>
                  <a:latin typeface="Nunito" pitchFamily="2" charset="-93"/>
                </a:rPr>
                <a:t>1</a:t>
              </a:r>
              <a:endParaRPr kumimoji="0" lang="vi-VN" sz="4800" b="1" i="0" u="none" strike="noStrike" kern="1200" cap="none" spc="0" normalizeH="0" baseline="0" noProof="0" dirty="0">
                <a:ln>
                  <a:noFill/>
                </a:ln>
                <a:solidFill>
                  <a:srgbClr val="E97132"/>
                </a:solidFill>
                <a:effectLst/>
                <a:uLnTx/>
                <a:uFillTx/>
                <a:latin typeface="Nunito" pitchFamily="2" charset="-93"/>
                <a:ea typeface="+mn-ea"/>
                <a:cs typeface="+mn-cs"/>
              </a:endParaRPr>
            </a:p>
          </p:txBody>
        </p:sp>
      </p:grpSp>
      <p:sp>
        <p:nvSpPr>
          <p:cNvPr id="7" name="TextBox 6">
            <a:extLst>
              <a:ext uri="{FF2B5EF4-FFF2-40B4-BE49-F238E27FC236}">
                <a16:creationId xmlns:a16="http://schemas.microsoft.com/office/drawing/2014/main" id="{14A50293-A775-43CA-B1B6-3C76936327A7}"/>
              </a:ext>
            </a:extLst>
          </p:cNvPr>
          <p:cNvSpPr txBox="1"/>
          <p:nvPr/>
        </p:nvSpPr>
        <p:spPr>
          <a:xfrm>
            <a:off x="3069497" y="495809"/>
            <a:ext cx="8534239"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Trong những câu nào dưới đây, các từ mặt, xanh, chạy mang nghĩa gốc? Trong những câu nào, chúng mang nghĩa chuyển?</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028C14E-3F23-568B-19CF-266A4E190603}"/>
              </a:ext>
            </a:extLst>
          </p:cNvPr>
          <p:cNvSpPr txBox="1"/>
          <p:nvPr/>
        </p:nvSpPr>
        <p:spPr>
          <a:xfrm>
            <a:off x="588264" y="2065469"/>
            <a:ext cx="10716768" cy="4524315"/>
          </a:xfrm>
          <a:prstGeom prst="rect">
            <a:avLst/>
          </a:prstGeom>
          <a:noFill/>
        </p:spPr>
        <p:txBody>
          <a:bodyPr wrap="square">
            <a:spAutoFit/>
          </a:bodyPr>
          <a:lstStyle/>
          <a:p>
            <a:pPr algn="just"/>
            <a:r>
              <a:rPr lang="vi-VN"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a:t>
            </a:r>
            <a:r>
              <a:rPr lang="vi-VN" sz="2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Mặt</a:t>
            </a:r>
            <a:endParaRPr lang="vi-VN"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vi-VN"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Một buổi sáng, chúng tôi đến chỗ bác Tâm – mẹ của Thư – làm việc... Bác đội mũ, khăn trùm gần kín </a:t>
            </a:r>
            <a:r>
              <a:rPr lang="vi-VN" sz="2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mặt,</a:t>
            </a:r>
            <a:r>
              <a:rPr lang="vi-VN"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chỉ để hở mỗi cái mũi và đôi mắt.</a:t>
            </a:r>
          </a:p>
          <a:p>
            <a:pPr algn="r"/>
            <a:r>
              <a:rPr lang="vi-VN"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Theo NGUYỄN THỊ XUYẾN</a:t>
            </a:r>
          </a:p>
          <a:p>
            <a:pPr algn="just"/>
            <a:r>
              <a:rPr lang="vi-VN"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Tôi và Thư ngắm mãi không biết chán những miếng vá trên </a:t>
            </a:r>
            <a:r>
              <a:rPr lang="vi-VN" sz="2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mặt</a:t>
            </a:r>
            <a:r>
              <a:rPr lang="vi-VN"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đường.</a:t>
            </a:r>
          </a:p>
          <a:p>
            <a:pPr algn="r"/>
            <a:r>
              <a:rPr lang="vi-VN"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Theo NGUYỄN THỊ XUYÊN</a:t>
            </a:r>
          </a:p>
          <a:p>
            <a:pPr algn="just"/>
            <a:r>
              <a:rPr lang="vi-VN"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 </a:t>
            </a:r>
            <a:r>
              <a:rPr lang="vi-VN" sz="2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Xanh</a:t>
            </a:r>
            <a:endParaRPr lang="vi-VN"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vi-VN"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–Hoa càng đỏ, lá càng </a:t>
            </a:r>
            <a:r>
              <a:rPr lang="vi-VN" sz="2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xanh.</a:t>
            </a:r>
            <a:endParaRPr lang="vi-VN"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a:r>
              <a:rPr lang="vi-VN"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Theo XUÂN DIỆU</a:t>
            </a:r>
          </a:p>
          <a:p>
            <a:pPr algn="just"/>
            <a:r>
              <a:rPr lang="vi-VN"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Chấm ước ao có một mái tóc cho thật dài, thật </a:t>
            </a:r>
            <a:r>
              <a:rPr lang="vi-VN" sz="2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xanh</a:t>
            </a:r>
            <a:r>
              <a:rPr lang="vi-VN"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Nhưng tóc Chấm từ thuở bé cứ đỏ quạch và không sao dài được.</a:t>
            </a:r>
          </a:p>
          <a:p>
            <a:pPr algn="r"/>
            <a:r>
              <a:rPr lang="vi-VN"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Theo Đ</a:t>
            </a:r>
            <a:r>
              <a:rPr lang="en-GB" sz="2400" dirty="0">
                <a:solidFill>
                  <a:srgbClr val="000000"/>
                </a:solidFill>
                <a:latin typeface="Calibri" panose="020F0502020204030204" pitchFamily="34" charset="0"/>
                <a:ea typeface="Calibri" panose="020F0502020204030204" pitchFamily="34" charset="0"/>
                <a:cs typeface="Calibri" panose="020F0502020204030204" pitchFamily="34" charset="0"/>
              </a:rPr>
              <a:t>À</a:t>
            </a:r>
            <a:r>
              <a:rPr lang="vi-VN"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 VŨ</a:t>
            </a:r>
          </a:p>
        </p:txBody>
      </p:sp>
    </p:spTree>
    <p:extLst>
      <p:ext uri="{BB962C8B-B14F-4D97-AF65-F5344CB8AC3E}">
        <p14:creationId xmlns:p14="http://schemas.microsoft.com/office/powerpoint/2010/main" val="159560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CBCC8D9-FF98-87F9-C7FF-B326EF6870E1}"/>
              </a:ext>
            </a:extLst>
          </p:cNvPr>
          <p:cNvGrpSpPr/>
          <p:nvPr/>
        </p:nvGrpSpPr>
        <p:grpSpPr>
          <a:xfrm>
            <a:off x="673608" y="495809"/>
            <a:ext cx="2395891" cy="1238587"/>
            <a:chOff x="673608" y="495809"/>
            <a:chExt cx="2395891" cy="1238587"/>
          </a:xfrm>
        </p:grpSpPr>
        <p:pic>
          <p:nvPicPr>
            <p:cNvPr id="4" name="Picture 3">
              <a:extLst>
                <a:ext uri="{FF2B5EF4-FFF2-40B4-BE49-F238E27FC236}">
                  <a16:creationId xmlns:a16="http://schemas.microsoft.com/office/drawing/2014/main" id="{182302EA-1EEF-2270-3B5D-B68E9D188322}"/>
                </a:ext>
              </a:extLst>
            </p:cNvPr>
            <p:cNvPicPr>
              <a:picLocks noChangeAspect="1"/>
            </p:cNvPicPr>
            <p:nvPr/>
          </p:nvPicPr>
          <p:blipFill>
            <a:blip r:embed="rId2"/>
            <a:stretch>
              <a:fillRect/>
            </a:stretch>
          </p:blipFill>
          <p:spPr>
            <a:xfrm>
              <a:off x="673608" y="495809"/>
              <a:ext cx="2395891" cy="1238587"/>
            </a:xfrm>
            <a:prstGeom prst="rect">
              <a:avLst/>
            </a:prstGeom>
          </p:spPr>
        </p:pic>
        <p:sp>
          <p:nvSpPr>
            <p:cNvPr id="5" name="TextBox 4">
              <a:extLst>
                <a:ext uri="{FF2B5EF4-FFF2-40B4-BE49-F238E27FC236}">
                  <a16:creationId xmlns:a16="http://schemas.microsoft.com/office/drawing/2014/main" id="{293FD58B-A627-5662-498F-1050AD66CCBE}"/>
                </a:ext>
              </a:extLst>
            </p:cNvPr>
            <p:cNvSpPr txBox="1"/>
            <p:nvPr/>
          </p:nvSpPr>
          <p:spPr>
            <a:xfrm rot="21228111">
              <a:off x="1053059" y="739528"/>
              <a:ext cx="163698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E97132"/>
                  </a:solidFill>
                  <a:effectLst/>
                  <a:uLnTx/>
                  <a:uFillTx/>
                  <a:latin typeface="Nunito" pitchFamily="2" charset="-93"/>
                  <a:ea typeface="+mn-ea"/>
                  <a:cs typeface="+mn-cs"/>
                </a:rPr>
                <a:t>Bài</a:t>
              </a:r>
              <a:r>
                <a:rPr kumimoji="0" lang="en-GB" sz="4800" b="1" i="0" u="none" strike="noStrike" kern="1200" cap="none" spc="0" normalizeH="0" baseline="0" noProof="0" dirty="0">
                  <a:ln>
                    <a:noFill/>
                  </a:ln>
                  <a:solidFill>
                    <a:srgbClr val="E97132"/>
                  </a:solidFill>
                  <a:effectLst/>
                  <a:uLnTx/>
                  <a:uFillTx/>
                  <a:latin typeface="Nunito" pitchFamily="2" charset="-93"/>
                  <a:ea typeface="+mn-ea"/>
                  <a:cs typeface="+mn-cs"/>
                </a:rPr>
                <a:t> </a:t>
              </a:r>
              <a:r>
                <a:rPr lang="en-GB" sz="4800" b="1" dirty="0">
                  <a:solidFill>
                    <a:srgbClr val="E97132"/>
                  </a:solidFill>
                  <a:latin typeface="Nunito" pitchFamily="2" charset="-93"/>
                </a:rPr>
                <a:t>1</a:t>
              </a:r>
              <a:endParaRPr kumimoji="0" lang="vi-VN" sz="4800" b="1" i="0" u="none" strike="noStrike" kern="1200" cap="none" spc="0" normalizeH="0" baseline="0" noProof="0" dirty="0">
                <a:ln>
                  <a:noFill/>
                </a:ln>
                <a:solidFill>
                  <a:srgbClr val="E97132"/>
                </a:solidFill>
                <a:effectLst/>
                <a:uLnTx/>
                <a:uFillTx/>
                <a:latin typeface="Nunito" pitchFamily="2" charset="-93"/>
                <a:ea typeface="+mn-ea"/>
                <a:cs typeface="+mn-cs"/>
              </a:endParaRPr>
            </a:p>
          </p:txBody>
        </p:sp>
      </p:grpSp>
      <p:sp>
        <p:nvSpPr>
          <p:cNvPr id="7" name="TextBox 6">
            <a:extLst>
              <a:ext uri="{FF2B5EF4-FFF2-40B4-BE49-F238E27FC236}">
                <a16:creationId xmlns:a16="http://schemas.microsoft.com/office/drawing/2014/main" id="{14A50293-A775-43CA-B1B6-3C76936327A7}"/>
              </a:ext>
            </a:extLst>
          </p:cNvPr>
          <p:cNvSpPr txBox="1"/>
          <p:nvPr/>
        </p:nvSpPr>
        <p:spPr>
          <a:xfrm>
            <a:off x="3069497" y="495809"/>
            <a:ext cx="8534239"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Trong những câu nào dưới đây, các từ mặt, xanh, chạy mang nghĩa gốc? Trong những câu nào, chúng mang nghĩa chuyển?</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028C14E-3F23-568B-19CF-266A4E190603}"/>
              </a:ext>
            </a:extLst>
          </p:cNvPr>
          <p:cNvSpPr txBox="1"/>
          <p:nvPr/>
        </p:nvSpPr>
        <p:spPr>
          <a:xfrm>
            <a:off x="588264" y="2065469"/>
            <a:ext cx="10716768" cy="2677656"/>
          </a:xfrm>
          <a:prstGeom prst="rect">
            <a:avLst/>
          </a:prstGeom>
          <a:noFill/>
        </p:spPr>
        <p:txBody>
          <a:bodyPr wrap="square">
            <a:spAutoFit/>
          </a:bodyPr>
          <a:lstStyle/>
          <a:p>
            <a:pPr algn="just"/>
            <a:r>
              <a:rPr lang="vi-VN" sz="28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c) </a:t>
            </a:r>
            <a:r>
              <a:rPr lang="vi-VN" sz="28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Chạy</a:t>
            </a:r>
            <a:endParaRPr lang="vi-VN" sz="2800" b="0" i="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vi-VN" sz="28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Xa xa, mấy chiếc thuyền đang </a:t>
            </a:r>
            <a:r>
              <a:rPr lang="vi-VN" sz="28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chạy</a:t>
            </a:r>
            <a:r>
              <a:rPr lang="vi-VN" sz="28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ra khơi, cánh buồm lòng vút cong thon thả.</a:t>
            </a:r>
          </a:p>
          <a:p>
            <a:pPr algn="just"/>
            <a:r>
              <a:rPr lang="vi-VN" sz="28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Sáng sớm hôm ấy, Mây dậy sớm hơn mọi ngày. Không kịp chải đầu, rửa mặt, em </a:t>
            </a:r>
            <a:r>
              <a:rPr lang="vi-VN" sz="28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chạy</a:t>
            </a:r>
            <a:r>
              <a:rPr lang="vi-VN" sz="28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 vội ra phía bờ sông.</a:t>
            </a:r>
          </a:p>
          <a:p>
            <a:pPr algn="r"/>
            <a:r>
              <a:rPr lang="vi-VN" sz="28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KIM VIÊN</a:t>
            </a:r>
          </a:p>
        </p:txBody>
      </p:sp>
    </p:spTree>
    <p:extLst>
      <p:ext uri="{BB962C8B-B14F-4D97-AF65-F5344CB8AC3E}">
        <p14:creationId xmlns:p14="http://schemas.microsoft.com/office/powerpoint/2010/main" val="217974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CBCC8D9-FF98-87F9-C7FF-B326EF6870E1}"/>
              </a:ext>
            </a:extLst>
          </p:cNvPr>
          <p:cNvGrpSpPr/>
          <p:nvPr/>
        </p:nvGrpSpPr>
        <p:grpSpPr>
          <a:xfrm>
            <a:off x="673608" y="495809"/>
            <a:ext cx="2395891" cy="1238587"/>
            <a:chOff x="673608" y="495809"/>
            <a:chExt cx="2395891" cy="1238587"/>
          </a:xfrm>
        </p:grpSpPr>
        <p:pic>
          <p:nvPicPr>
            <p:cNvPr id="4" name="Picture 3">
              <a:extLst>
                <a:ext uri="{FF2B5EF4-FFF2-40B4-BE49-F238E27FC236}">
                  <a16:creationId xmlns:a16="http://schemas.microsoft.com/office/drawing/2014/main" id="{182302EA-1EEF-2270-3B5D-B68E9D188322}"/>
                </a:ext>
              </a:extLst>
            </p:cNvPr>
            <p:cNvPicPr>
              <a:picLocks noChangeAspect="1"/>
            </p:cNvPicPr>
            <p:nvPr/>
          </p:nvPicPr>
          <p:blipFill>
            <a:blip r:embed="rId2"/>
            <a:stretch>
              <a:fillRect/>
            </a:stretch>
          </p:blipFill>
          <p:spPr>
            <a:xfrm>
              <a:off x="673608" y="495809"/>
              <a:ext cx="2395891" cy="1238587"/>
            </a:xfrm>
            <a:prstGeom prst="rect">
              <a:avLst/>
            </a:prstGeom>
          </p:spPr>
        </p:pic>
        <p:sp>
          <p:nvSpPr>
            <p:cNvPr id="5" name="TextBox 4">
              <a:extLst>
                <a:ext uri="{FF2B5EF4-FFF2-40B4-BE49-F238E27FC236}">
                  <a16:creationId xmlns:a16="http://schemas.microsoft.com/office/drawing/2014/main" id="{293FD58B-A627-5662-498F-1050AD66CCBE}"/>
                </a:ext>
              </a:extLst>
            </p:cNvPr>
            <p:cNvSpPr txBox="1"/>
            <p:nvPr/>
          </p:nvSpPr>
          <p:spPr>
            <a:xfrm rot="21228111">
              <a:off x="1053059" y="739528"/>
              <a:ext cx="163698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E97132"/>
                  </a:solidFill>
                  <a:effectLst/>
                  <a:uLnTx/>
                  <a:uFillTx/>
                  <a:latin typeface="Nunito" pitchFamily="2" charset="-93"/>
                  <a:ea typeface="+mn-ea"/>
                  <a:cs typeface="+mn-cs"/>
                </a:rPr>
                <a:t>Bài</a:t>
              </a:r>
              <a:r>
                <a:rPr kumimoji="0" lang="en-GB" sz="4800" b="1" i="0" u="none" strike="noStrike" kern="1200" cap="none" spc="0" normalizeH="0" baseline="0" noProof="0" dirty="0">
                  <a:ln>
                    <a:noFill/>
                  </a:ln>
                  <a:solidFill>
                    <a:srgbClr val="E97132"/>
                  </a:solidFill>
                  <a:effectLst/>
                  <a:uLnTx/>
                  <a:uFillTx/>
                  <a:latin typeface="Nunito" pitchFamily="2" charset="-93"/>
                  <a:ea typeface="+mn-ea"/>
                  <a:cs typeface="+mn-cs"/>
                </a:rPr>
                <a:t> </a:t>
              </a:r>
              <a:r>
                <a:rPr lang="en-GB" sz="4800" b="1" dirty="0">
                  <a:solidFill>
                    <a:srgbClr val="E97132"/>
                  </a:solidFill>
                  <a:latin typeface="Nunito" pitchFamily="2" charset="-93"/>
                </a:rPr>
                <a:t>1</a:t>
              </a:r>
              <a:endParaRPr kumimoji="0" lang="vi-VN" sz="4800" b="1" i="0" u="none" strike="noStrike" kern="1200" cap="none" spc="0" normalizeH="0" baseline="0" noProof="0" dirty="0">
                <a:ln>
                  <a:noFill/>
                </a:ln>
                <a:solidFill>
                  <a:srgbClr val="E97132"/>
                </a:solidFill>
                <a:effectLst/>
                <a:uLnTx/>
                <a:uFillTx/>
                <a:latin typeface="Nunito" pitchFamily="2" charset="-93"/>
                <a:ea typeface="+mn-ea"/>
                <a:cs typeface="+mn-cs"/>
              </a:endParaRPr>
            </a:p>
          </p:txBody>
        </p:sp>
      </p:grpSp>
      <p:sp>
        <p:nvSpPr>
          <p:cNvPr id="7" name="TextBox 6">
            <a:extLst>
              <a:ext uri="{FF2B5EF4-FFF2-40B4-BE49-F238E27FC236}">
                <a16:creationId xmlns:a16="http://schemas.microsoft.com/office/drawing/2014/main" id="{14A50293-A775-43CA-B1B6-3C76936327A7}"/>
              </a:ext>
            </a:extLst>
          </p:cNvPr>
          <p:cNvSpPr txBox="1"/>
          <p:nvPr/>
        </p:nvSpPr>
        <p:spPr>
          <a:xfrm>
            <a:off x="3142649" y="1022770"/>
            <a:ext cx="8534239"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accent3"/>
                </a:solidFill>
                <a:effectLst/>
                <a:uLnTx/>
                <a:uFillTx/>
                <a:latin typeface="Calibri" panose="020F0502020204030204" pitchFamily="34" charset="0"/>
                <a:ea typeface="Calibri" panose="020F0502020204030204" pitchFamily="34" charset="0"/>
                <a:cs typeface="Calibri" panose="020F0502020204030204" pitchFamily="34" charset="0"/>
              </a:rPr>
              <a:t>ĐÁP ÁN:</a:t>
            </a:r>
            <a:endParaRPr kumimoji="0" lang="vi-VN" sz="4400" b="0" i="0" u="none" strike="noStrike" kern="1200" cap="none" spc="0" normalizeH="0" baseline="0" noProof="0" dirty="0">
              <a:ln>
                <a:noFill/>
              </a:ln>
              <a:solidFill>
                <a:schemeClr val="accent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D04BDC4-8CAA-0EDF-C514-92F71BEA2C1B}"/>
              </a:ext>
            </a:extLst>
          </p:cNvPr>
          <p:cNvSpPr txBox="1"/>
          <p:nvPr/>
        </p:nvSpPr>
        <p:spPr>
          <a:xfrm>
            <a:off x="343423" y="2322576"/>
            <a:ext cx="11333465" cy="3330464"/>
          </a:xfrm>
          <a:prstGeom prst="rect">
            <a:avLst/>
          </a:prstGeom>
          <a:noFill/>
        </p:spPr>
        <p:txBody>
          <a:bodyPr wrap="square">
            <a:spAutoFit/>
          </a:bodyPr>
          <a:lstStyle/>
          <a:p>
            <a:pPr algn="just">
              <a:lnSpc>
                <a:spcPct val="150000"/>
              </a:lnSpc>
            </a:pPr>
            <a:r>
              <a:rPr lang="en-US" sz="3600" dirty="0">
                <a:effectLst/>
                <a:latin typeface="Calibri" panose="020F0502020204030204" pitchFamily="34" charset="0"/>
                <a:ea typeface="Calibri" panose="020F0502020204030204" pitchFamily="34" charset="0"/>
                <a:cs typeface="Calibri" panose="020F0502020204030204" pitchFamily="34" charset="0"/>
              </a:rPr>
              <a:t>a) </a:t>
            </a:r>
            <a:r>
              <a:rPr lang="en-US" sz="3600" dirty="0" err="1">
                <a:effectLst/>
                <a:latin typeface="Calibri" panose="020F0502020204030204" pitchFamily="34" charset="0"/>
                <a:ea typeface="Calibri" panose="020F0502020204030204" pitchFamily="34" charset="0"/>
                <a:cs typeface="Calibri" panose="020F0502020204030204" pitchFamily="34" charset="0"/>
              </a:rPr>
              <a:t>Bác</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đội</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mũ</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khăn</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trùm</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gần</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kín</a:t>
            </a:r>
            <a:r>
              <a:rPr lang="en-US" sz="3600" spc="-5" dirty="0">
                <a:effectLst/>
                <a:latin typeface="Calibri" panose="020F0502020204030204" pitchFamily="34" charset="0"/>
                <a:ea typeface="Calibri" panose="020F0502020204030204" pitchFamily="34" charset="0"/>
                <a:cs typeface="Calibri" panose="020F0502020204030204" pitchFamily="34" charset="0"/>
              </a:rPr>
              <a:t> </a:t>
            </a:r>
            <a:r>
              <a:rPr lang="en-US" sz="3600" b="1" spc="-10" dirty="0" err="1">
                <a:effectLst/>
                <a:latin typeface="Calibri" panose="020F0502020204030204" pitchFamily="34" charset="0"/>
                <a:ea typeface="Calibri" panose="020F0502020204030204" pitchFamily="34" charset="0"/>
                <a:cs typeface="Calibri" panose="020F0502020204030204" pitchFamily="34" charset="0"/>
              </a:rPr>
              <a:t>mặt</a:t>
            </a:r>
            <a:r>
              <a:rPr lang="en-US" sz="3600" spc="-10" dirty="0">
                <a:effectLst/>
                <a:latin typeface="Calibri" panose="020F0502020204030204" pitchFamily="34" charset="0"/>
                <a:ea typeface="Calibri" panose="020F0502020204030204" pitchFamily="34" charset="0"/>
                <a:cs typeface="Calibri" panose="020F0502020204030204" pitchFamily="34" charset="0"/>
              </a:rPr>
              <a:t>,… :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nghĩa</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gốc</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mặt</a:t>
            </a:r>
            <a:r>
              <a:rPr lang="en-US" sz="3600" spc="-10" dirty="0">
                <a:effectLst/>
                <a:latin typeface="Calibri" panose="020F0502020204030204" pitchFamily="34" charset="0"/>
                <a:ea typeface="Calibri" panose="020F0502020204030204" pitchFamily="34" charset="0"/>
                <a:cs typeface="Calibri" panose="020F0502020204030204" pitchFamily="34" charset="0"/>
              </a:rPr>
              <a:t>” ở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câu</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này</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mang</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nghĩa</a:t>
            </a:r>
            <a:r>
              <a:rPr lang="en-US" sz="3600" spc="-10" dirty="0">
                <a:effectLst/>
                <a:latin typeface="Calibri" panose="020F0502020204030204" pitchFamily="34" charset="0"/>
                <a:ea typeface="Calibri" panose="020F0502020204030204" pitchFamily="34" charset="0"/>
                <a:cs typeface="Calibri" panose="020F0502020204030204" pitchFamily="34" charset="0"/>
              </a:rPr>
              <a:t> ban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đầu</a:t>
            </a:r>
            <a:r>
              <a:rPr lang="en-US" sz="3600" spc="-10" dirty="0">
                <a:effectLst/>
                <a:latin typeface="Calibri" panose="020F0502020204030204" pitchFamily="34" charset="0"/>
                <a:ea typeface="Calibri" panose="020F0502020204030204" pitchFamily="34" charset="0"/>
                <a:cs typeface="Calibri" panose="020F0502020204030204" pitchFamily="34" charset="0"/>
              </a:rPr>
              <a:t>)</a:t>
            </a:r>
            <a:endParaRPr lang="vi-VN" sz="3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600" spc="-5" dirty="0">
                <a:effectLst/>
                <a:latin typeface="Calibri" panose="020F0502020204030204" pitchFamily="34" charset="0"/>
                <a:ea typeface="Calibri" panose="020F0502020204030204" pitchFamily="34" charset="0"/>
                <a:cs typeface="Calibri" panose="020F0502020204030204" pitchFamily="34" charset="0"/>
              </a:rPr>
              <a:t> + </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những</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miếng</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vá</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trên</a:t>
            </a:r>
            <a:r>
              <a:rPr lang="en-US" sz="3600" spc="-5" dirty="0">
                <a:effectLst/>
                <a:latin typeface="Calibri" panose="020F0502020204030204" pitchFamily="34" charset="0"/>
                <a:ea typeface="Calibri" panose="020F0502020204030204" pitchFamily="34" charset="0"/>
                <a:cs typeface="Calibri" panose="020F0502020204030204" pitchFamily="34" charset="0"/>
              </a:rPr>
              <a:t> </a:t>
            </a:r>
            <a:r>
              <a:rPr lang="en-US" sz="3600" b="1" dirty="0" err="1">
                <a:effectLst/>
                <a:latin typeface="Calibri" panose="020F0502020204030204" pitchFamily="34" charset="0"/>
                <a:ea typeface="Calibri" panose="020F0502020204030204" pitchFamily="34" charset="0"/>
                <a:cs typeface="Calibri" panose="020F0502020204030204" pitchFamily="34" charset="0"/>
              </a:rPr>
              <a:t>mặt</a:t>
            </a:r>
            <a:r>
              <a:rPr lang="en-US" sz="3600" b="1"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đường</a:t>
            </a:r>
            <a:r>
              <a:rPr lang="en-US" sz="3600" spc="-10" dirty="0">
                <a:effectLst/>
                <a:latin typeface="Calibri" panose="020F0502020204030204" pitchFamily="34" charset="0"/>
                <a:ea typeface="Calibri" panose="020F0502020204030204" pitchFamily="34" charset="0"/>
                <a:cs typeface="Calibri" panose="020F0502020204030204" pitchFamily="34" charset="0"/>
              </a:rPr>
              <a:t>. :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nghĩa</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chuyển</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mặt</a:t>
            </a:r>
            <a:r>
              <a:rPr lang="en-US" sz="3600" spc="-10" dirty="0">
                <a:effectLst/>
                <a:latin typeface="Calibri" panose="020F0502020204030204" pitchFamily="34" charset="0"/>
                <a:ea typeface="Calibri" panose="020F0502020204030204" pitchFamily="34" charset="0"/>
                <a:cs typeface="Calibri" panose="020F0502020204030204" pitchFamily="34" charset="0"/>
              </a:rPr>
              <a:t>” ở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câu</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này</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là</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nghĩa</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biến</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đổi</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từ</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nghĩa</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gốc</a:t>
            </a:r>
            <a:r>
              <a:rPr lang="en-US" sz="3600" spc="-10" dirty="0">
                <a:effectLst/>
                <a:latin typeface="Calibri" panose="020F0502020204030204" pitchFamily="34" charset="0"/>
                <a:ea typeface="Calibri" panose="020F0502020204030204" pitchFamily="34" charset="0"/>
                <a:cs typeface="Calibri" panose="020F0502020204030204" pitchFamily="34" charset="0"/>
              </a:rPr>
              <a:t> -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mặt</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người</a:t>
            </a:r>
            <a:r>
              <a:rPr lang="en-US" sz="3600" spc="-10" dirty="0">
                <a:effectLst/>
                <a:latin typeface="Calibri" panose="020F0502020204030204" pitchFamily="34" charset="0"/>
                <a:ea typeface="Calibri" panose="020F0502020204030204" pitchFamily="34" charset="0"/>
                <a:cs typeface="Calibri" panose="020F0502020204030204" pitchFamily="34" charset="0"/>
              </a:rPr>
              <a:t>)</a:t>
            </a:r>
            <a:endParaRPr lang="vi-VN"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140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CBCC8D9-FF98-87F9-C7FF-B326EF6870E1}"/>
              </a:ext>
            </a:extLst>
          </p:cNvPr>
          <p:cNvGrpSpPr/>
          <p:nvPr/>
        </p:nvGrpSpPr>
        <p:grpSpPr>
          <a:xfrm>
            <a:off x="673608" y="495809"/>
            <a:ext cx="2395891" cy="1238587"/>
            <a:chOff x="673608" y="495809"/>
            <a:chExt cx="2395891" cy="1238587"/>
          </a:xfrm>
        </p:grpSpPr>
        <p:pic>
          <p:nvPicPr>
            <p:cNvPr id="4" name="Picture 3">
              <a:extLst>
                <a:ext uri="{FF2B5EF4-FFF2-40B4-BE49-F238E27FC236}">
                  <a16:creationId xmlns:a16="http://schemas.microsoft.com/office/drawing/2014/main" id="{182302EA-1EEF-2270-3B5D-B68E9D188322}"/>
                </a:ext>
              </a:extLst>
            </p:cNvPr>
            <p:cNvPicPr>
              <a:picLocks noChangeAspect="1"/>
            </p:cNvPicPr>
            <p:nvPr/>
          </p:nvPicPr>
          <p:blipFill>
            <a:blip r:embed="rId2"/>
            <a:stretch>
              <a:fillRect/>
            </a:stretch>
          </p:blipFill>
          <p:spPr>
            <a:xfrm>
              <a:off x="673608" y="495809"/>
              <a:ext cx="2395891" cy="1238587"/>
            </a:xfrm>
            <a:prstGeom prst="rect">
              <a:avLst/>
            </a:prstGeom>
          </p:spPr>
        </p:pic>
        <p:sp>
          <p:nvSpPr>
            <p:cNvPr id="5" name="TextBox 4">
              <a:extLst>
                <a:ext uri="{FF2B5EF4-FFF2-40B4-BE49-F238E27FC236}">
                  <a16:creationId xmlns:a16="http://schemas.microsoft.com/office/drawing/2014/main" id="{293FD58B-A627-5662-498F-1050AD66CCBE}"/>
                </a:ext>
              </a:extLst>
            </p:cNvPr>
            <p:cNvSpPr txBox="1"/>
            <p:nvPr/>
          </p:nvSpPr>
          <p:spPr>
            <a:xfrm rot="21228111">
              <a:off x="1053059" y="739528"/>
              <a:ext cx="163698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E97132"/>
                  </a:solidFill>
                  <a:effectLst/>
                  <a:uLnTx/>
                  <a:uFillTx/>
                  <a:latin typeface="Nunito" pitchFamily="2" charset="-93"/>
                  <a:ea typeface="+mn-ea"/>
                  <a:cs typeface="+mn-cs"/>
                </a:rPr>
                <a:t>Bài</a:t>
              </a:r>
              <a:r>
                <a:rPr kumimoji="0" lang="en-GB" sz="4800" b="1" i="0" u="none" strike="noStrike" kern="1200" cap="none" spc="0" normalizeH="0" baseline="0" noProof="0" dirty="0">
                  <a:ln>
                    <a:noFill/>
                  </a:ln>
                  <a:solidFill>
                    <a:srgbClr val="E97132"/>
                  </a:solidFill>
                  <a:effectLst/>
                  <a:uLnTx/>
                  <a:uFillTx/>
                  <a:latin typeface="Nunito" pitchFamily="2" charset="-93"/>
                  <a:ea typeface="+mn-ea"/>
                  <a:cs typeface="+mn-cs"/>
                </a:rPr>
                <a:t> </a:t>
              </a:r>
              <a:r>
                <a:rPr lang="en-GB" sz="4800" b="1" dirty="0">
                  <a:solidFill>
                    <a:srgbClr val="E97132"/>
                  </a:solidFill>
                  <a:latin typeface="Nunito" pitchFamily="2" charset="-93"/>
                </a:rPr>
                <a:t>1</a:t>
              </a:r>
              <a:endParaRPr kumimoji="0" lang="vi-VN" sz="4800" b="1" i="0" u="none" strike="noStrike" kern="1200" cap="none" spc="0" normalizeH="0" baseline="0" noProof="0" dirty="0">
                <a:ln>
                  <a:noFill/>
                </a:ln>
                <a:solidFill>
                  <a:srgbClr val="E97132"/>
                </a:solidFill>
                <a:effectLst/>
                <a:uLnTx/>
                <a:uFillTx/>
                <a:latin typeface="Nunito" pitchFamily="2" charset="-93"/>
                <a:ea typeface="+mn-ea"/>
                <a:cs typeface="+mn-cs"/>
              </a:endParaRPr>
            </a:p>
          </p:txBody>
        </p:sp>
      </p:grpSp>
      <p:sp>
        <p:nvSpPr>
          <p:cNvPr id="7" name="TextBox 6">
            <a:extLst>
              <a:ext uri="{FF2B5EF4-FFF2-40B4-BE49-F238E27FC236}">
                <a16:creationId xmlns:a16="http://schemas.microsoft.com/office/drawing/2014/main" id="{14A50293-A775-43CA-B1B6-3C76936327A7}"/>
              </a:ext>
            </a:extLst>
          </p:cNvPr>
          <p:cNvSpPr txBox="1"/>
          <p:nvPr/>
        </p:nvSpPr>
        <p:spPr>
          <a:xfrm>
            <a:off x="3142649" y="1022770"/>
            <a:ext cx="8534239"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accent3"/>
                </a:solidFill>
                <a:effectLst/>
                <a:uLnTx/>
                <a:uFillTx/>
                <a:latin typeface="Calibri" panose="020F0502020204030204" pitchFamily="34" charset="0"/>
                <a:ea typeface="Calibri" panose="020F0502020204030204" pitchFamily="34" charset="0"/>
                <a:cs typeface="Calibri" panose="020F0502020204030204" pitchFamily="34" charset="0"/>
              </a:rPr>
              <a:t>ĐÁP ÁN:</a:t>
            </a:r>
            <a:endParaRPr kumimoji="0" lang="vi-VN" sz="4400" b="0" i="0" u="none" strike="noStrike" kern="1200" cap="none" spc="0" normalizeH="0" baseline="0" noProof="0" dirty="0">
              <a:ln>
                <a:noFill/>
              </a:ln>
              <a:solidFill>
                <a:schemeClr val="accent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D04BDC4-8CAA-0EDF-C514-92F71BEA2C1B}"/>
              </a:ext>
            </a:extLst>
          </p:cNvPr>
          <p:cNvSpPr txBox="1"/>
          <p:nvPr/>
        </p:nvSpPr>
        <p:spPr>
          <a:xfrm>
            <a:off x="343423" y="2322576"/>
            <a:ext cx="11333465" cy="3419334"/>
          </a:xfrm>
          <a:prstGeom prst="rect">
            <a:avLst/>
          </a:prstGeom>
          <a:noFill/>
        </p:spPr>
        <p:txBody>
          <a:bodyPr wrap="square">
            <a:spAutoFit/>
          </a:bodyPr>
          <a:lstStyle/>
          <a:p>
            <a:pPr algn="just">
              <a:lnSpc>
                <a:spcPct val="150000"/>
              </a:lnSpc>
              <a:spcAft>
                <a:spcPts val="800"/>
              </a:spcAft>
              <a:tabLst>
                <a:tab pos="457200" algn="l"/>
              </a:tabLst>
            </a:pPr>
            <a:r>
              <a:rPr lang="en-US" sz="3600" b="1" dirty="0">
                <a:effectLst/>
                <a:latin typeface="Calibri" panose="020F0502020204030204" pitchFamily="34" charset="0"/>
                <a:ea typeface="Calibri" panose="020F0502020204030204" pitchFamily="34" charset="0"/>
                <a:cs typeface="Calibri" panose="020F0502020204030204" pitchFamily="34" charset="0"/>
              </a:rPr>
              <a:t>b)</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spc="-5" dirty="0">
                <a:effectLst/>
                <a:latin typeface="Calibri" panose="020F0502020204030204" pitchFamily="34" charset="0"/>
                <a:ea typeface="Calibri" panose="020F0502020204030204" pitchFamily="34" charset="0"/>
                <a:cs typeface="Calibri" panose="020F0502020204030204" pitchFamily="34" charset="0"/>
              </a:rPr>
              <a:t>+ </a:t>
            </a:r>
            <a:r>
              <a:rPr lang="en-US" sz="3600" dirty="0">
                <a:effectLst/>
                <a:latin typeface="Calibri" panose="020F0502020204030204" pitchFamily="34" charset="0"/>
                <a:ea typeface="Calibri" panose="020F0502020204030204" pitchFamily="34" charset="0"/>
                <a:cs typeface="Calibri" panose="020F0502020204030204" pitchFamily="34" charset="0"/>
              </a:rPr>
              <a:t>Hoa </a:t>
            </a:r>
            <a:r>
              <a:rPr lang="en-US" sz="3600" dirty="0" err="1">
                <a:effectLst/>
                <a:latin typeface="Calibri" panose="020F0502020204030204" pitchFamily="34" charset="0"/>
                <a:ea typeface="Calibri" panose="020F0502020204030204" pitchFamily="34" charset="0"/>
                <a:cs typeface="Calibri" panose="020F0502020204030204" pitchFamily="34" charset="0"/>
              </a:rPr>
              <a:t>càng</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đỏ</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lá</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càng</a:t>
            </a:r>
            <a:r>
              <a:rPr lang="en-US" sz="3600" spc="-5" dirty="0">
                <a:effectLst/>
                <a:latin typeface="Calibri" panose="020F0502020204030204" pitchFamily="34" charset="0"/>
                <a:ea typeface="Calibri" panose="020F0502020204030204" pitchFamily="34" charset="0"/>
                <a:cs typeface="Calibri" panose="020F0502020204030204" pitchFamily="34" charset="0"/>
              </a:rPr>
              <a:t> </a:t>
            </a:r>
            <a:r>
              <a:rPr lang="en-US" sz="3600" b="1" spc="-10" dirty="0" err="1">
                <a:effectLst/>
                <a:latin typeface="Calibri" panose="020F0502020204030204" pitchFamily="34" charset="0"/>
                <a:ea typeface="Calibri" panose="020F0502020204030204" pitchFamily="34" charset="0"/>
                <a:cs typeface="Calibri" panose="020F0502020204030204" pitchFamily="34" charset="0"/>
              </a:rPr>
              <a:t>xanh</a:t>
            </a:r>
            <a:r>
              <a:rPr lang="en-US" sz="3600" spc="-10" dirty="0">
                <a:effectLst/>
                <a:latin typeface="Calibri" panose="020F0502020204030204" pitchFamily="34" charset="0"/>
                <a:ea typeface="Calibri" panose="020F0502020204030204" pitchFamily="34" charset="0"/>
                <a:cs typeface="Calibri" panose="020F0502020204030204" pitchFamily="34" charset="0"/>
              </a:rPr>
              <a:t>. :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nghĩa</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gốc</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xanh</a:t>
            </a:r>
            <a:r>
              <a:rPr lang="en-US" sz="3600" spc="-10" dirty="0">
                <a:effectLst/>
                <a:latin typeface="Calibri" panose="020F0502020204030204" pitchFamily="34" charset="0"/>
                <a:ea typeface="Calibri" panose="020F0502020204030204" pitchFamily="34" charset="0"/>
                <a:cs typeface="Calibri" panose="020F0502020204030204" pitchFamily="34" charset="0"/>
              </a:rPr>
              <a:t>” ở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câu</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này</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mang</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nghĩa</a:t>
            </a:r>
            <a:r>
              <a:rPr lang="en-US" sz="3600" spc="-10" dirty="0">
                <a:effectLst/>
                <a:latin typeface="Calibri" panose="020F0502020204030204" pitchFamily="34" charset="0"/>
                <a:ea typeface="Calibri" panose="020F0502020204030204" pitchFamily="34" charset="0"/>
                <a:cs typeface="Calibri" panose="020F0502020204030204" pitchFamily="34" charset="0"/>
              </a:rPr>
              <a:t> ban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đầu</a:t>
            </a:r>
            <a:r>
              <a:rPr lang="en-US" sz="3600" spc="-10" dirty="0">
                <a:effectLst/>
                <a:latin typeface="Calibri" panose="020F0502020204030204" pitchFamily="34" charset="0"/>
                <a:ea typeface="Calibri" panose="020F0502020204030204" pitchFamily="34" charset="0"/>
                <a:cs typeface="Calibri" panose="020F0502020204030204" pitchFamily="34" charset="0"/>
              </a:rPr>
              <a:t>)</a:t>
            </a:r>
            <a:endParaRPr lang="vi-VN" sz="2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3600" spc="-5" dirty="0">
                <a:effectLst/>
                <a:latin typeface="Calibri" panose="020F0502020204030204" pitchFamily="34" charset="0"/>
                <a:ea typeface="Calibri" panose="020F0502020204030204" pitchFamily="34" charset="0"/>
                <a:cs typeface="Calibri" panose="020F0502020204030204" pitchFamily="34" charset="0"/>
              </a:rPr>
              <a:t>      + </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mái</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tóc</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cho</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thật</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dài</a:t>
            </a:r>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en-US" sz="3600" dirty="0" err="1">
                <a:effectLst/>
                <a:latin typeface="Calibri" panose="020F0502020204030204" pitchFamily="34" charset="0"/>
                <a:ea typeface="Calibri" panose="020F0502020204030204" pitchFamily="34" charset="0"/>
                <a:cs typeface="Calibri" panose="020F0502020204030204" pitchFamily="34" charset="0"/>
              </a:rPr>
              <a:t>thật</a:t>
            </a:r>
            <a:r>
              <a:rPr lang="en-US" sz="3600" spc="-5" dirty="0">
                <a:effectLst/>
                <a:latin typeface="Calibri" panose="020F0502020204030204" pitchFamily="34" charset="0"/>
                <a:ea typeface="Calibri" panose="020F0502020204030204" pitchFamily="34" charset="0"/>
                <a:cs typeface="Calibri" panose="020F0502020204030204" pitchFamily="34" charset="0"/>
              </a:rPr>
              <a:t> </a:t>
            </a:r>
            <a:r>
              <a:rPr lang="en-US" sz="3600" b="1" spc="-10" dirty="0" err="1">
                <a:effectLst/>
                <a:latin typeface="Calibri" panose="020F0502020204030204" pitchFamily="34" charset="0"/>
                <a:ea typeface="Calibri" panose="020F0502020204030204" pitchFamily="34" charset="0"/>
                <a:cs typeface="Calibri" panose="020F0502020204030204" pitchFamily="34" charset="0"/>
              </a:rPr>
              <a:t>xanh</a:t>
            </a:r>
            <a:r>
              <a:rPr lang="en-US" sz="3600" spc="-10" dirty="0">
                <a:effectLst/>
                <a:latin typeface="Calibri" panose="020F0502020204030204" pitchFamily="34" charset="0"/>
                <a:ea typeface="Calibri" panose="020F0502020204030204" pitchFamily="34" charset="0"/>
                <a:cs typeface="Calibri" panose="020F0502020204030204" pitchFamily="34" charset="0"/>
              </a:rPr>
              <a:t>. :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nghĩa</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chuyển</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xanh</a:t>
            </a:r>
            <a:r>
              <a:rPr lang="en-US" sz="3600" spc="-10" dirty="0">
                <a:effectLst/>
                <a:latin typeface="Calibri" panose="020F0502020204030204" pitchFamily="34" charset="0"/>
                <a:ea typeface="Calibri" panose="020F0502020204030204" pitchFamily="34" charset="0"/>
                <a:cs typeface="Calibri" panose="020F0502020204030204" pitchFamily="34" charset="0"/>
              </a:rPr>
              <a:t>” ở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câu</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này</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là</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nghĩa</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biến</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đổi</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từ</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nghĩa</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gốc</a:t>
            </a:r>
            <a:r>
              <a:rPr lang="en-US" sz="3600" spc="-10" dirty="0">
                <a:effectLst/>
                <a:latin typeface="Calibri" panose="020F0502020204030204" pitchFamily="34" charset="0"/>
                <a:ea typeface="Calibri" panose="020F0502020204030204" pitchFamily="34" charset="0"/>
                <a:cs typeface="Calibri" panose="020F0502020204030204" pitchFamily="34" charset="0"/>
              </a:rPr>
              <a:t> -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màu</a:t>
            </a:r>
            <a:r>
              <a:rPr lang="en-US" sz="3600" spc="-10" dirty="0">
                <a:effectLst/>
                <a:latin typeface="Calibri" panose="020F0502020204030204" pitchFamily="34" charset="0"/>
                <a:ea typeface="Calibri" panose="020F0502020204030204" pitchFamily="34" charset="0"/>
                <a:cs typeface="Calibri" panose="020F0502020204030204" pitchFamily="34" charset="0"/>
              </a:rPr>
              <a:t> </a:t>
            </a:r>
            <a:r>
              <a:rPr lang="en-US" sz="3600" spc="-10" dirty="0" err="1">
                <a:effectLst/>
                <a:latin typeface="Calibri" panose="020F0502020204030204" pitchFamily="34" charset="0"/>
                <a:ea typeface="Calibri" panose="020F0502020204030204" pitchFamily="34" charset="0"/>
                <a:cs typeface="Calibri" panose="020F0502020204030204" pitchFamily="34" charset="0"/>
              </a:rPr>
              <a:t>xanh</a:t>
            </a:r>
            <a:r>
              <a:rPr lang="en-US" sz="3600" spc="-10" dirty="0">
                <a:effectLst/>
                <a:latin typeface="Calibri" panose="020F0502020204030204" pitchFamily="34" charset="0"/>
                <a:ea typeface="Calibri" panose="020F0502020204030204" pitchFamily="34" charset="0"/>
                <a:cs typeface="Calibri" panose="020F0502020204030204" pitchFamily="34" charset="0"/>
              </a:rPr>
              <a:t>)</a:t>
            </a:r>
            <a:endParaRPr lang="vi-VN"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975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CBCC8D9-FF98-87F9-C7FF-B326EF6870E1}"/>
              </a:ext>
            </a:extLst>
          </p:cNvPr>
          <p:cNvGrpSpPr/>
          <p:nvPr/>
        </p:nvGrpSpPr>
        <p:grpSpPr>
          <a:xfrm>
            <a:off x="673608" y="495809"/>
            <a:ext cx="2395891" cy="1238587"/>
            <a:chOff x="673608" y="495809"/>
            <a:chExt cx="2395891" cy="1238587"/>
          </a:xfrm>
        </p:grpSpPr>
        <p:pic>
          <p:nvPicPr>
            <p:cNvPr id="4" name="Picture 3">
              <a:extLst>
                <a:ext uri="{FF2B5EF4-FFF2-40B4-BE49-F238E27FC236}">
                  <a16:creationId xmlns:a16="http://schemas.microsoft.com/office/drawing/2014/main" id="{182302EA-1EEF-2270-3B5D-B68E9D188322}"/>
                </a:ext>
              </a:extLst>
            </p:cNvPr>
            <p:cNvPicPr>
              <a:picLocks noChangeAspect="1"/>
            </p:cNvPicPr>
            <p:nvPr/>
          </p:nvPicPr>
          <p:blipFill>
            <a:blip r:embed="rId2"/>
            <a:stretch>
              <a:fillRect/>
            </a:stretch>
          </p:blipFill>
          <p:spPr>
            <a:xfrm>
              <a:off x="673608" y="495809"/>
              <a:ext cx="2395891" cy="1238587"/>
            </a:xfrm>
            <a:prstGeom prst="rect">
              <a:avLst/>
            </a:prstGeom>
          </p:spPr>
        </p:pic>
        <p:sp>
          <p:nvSpPr>
            <p:cNvPr id="5" name="TextBox 4">
              <a:extLst>
                <a:ext uri="{FF2B5EF4-FFF2-40B4-BE49-F238E27FC236}">
                  <a16:creationId xmlns:a16="http://schemas.microsoft.com/office/drawing/2014/main" id="{293FD58B-A627-5662-498F-1050AD66CCBE}"/>
                </a:ext>
              </a:extLst>
            </p:cNvPr>
            <p:cNvSpPr txBox="1"/>
            <p:nvPr/>
          </p:nvSpPr>
          <p:spPr>
            <a:xfrm rot="21228111">
              <a:off x="1053059" y="739528"/>
              <a:ext cx="163698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E97132"/>
                  </a:solidFill>
                  <a:effectLst/>
                  <a:uLnTx/>
                  <a:uFillTx/>
                  <a:latin typeface="Nunito" pitchFamily="2" charset="-93"/>
                  <a:ea typeface="+mn-ea"/>
                  <a:cs typeface="+mn-cs"/>
                </a:rPr>
                <a:t>Bài</a:t>
              </a:r>
              <a:r>
                <a:rPr kumimoji="0" lang="en-GB" sz="4800" b="1" i="0" u="none" strike="noStrike" kern="1200" cap="none" spc="0" normalizeH="0" baseline="0" noProof="0" dirty="0">
                  <a:ln>
                    <a:noFill/>
                  </a:ln>
                  <a:solidFill>
                    <a:srgbClr val="E97132"/>
                  </a:solidFill>
                  <a:effectLst/>
                  <a:uLnTx/>
                  <a:uFillTx/>
                  <a:latin typeface="Nunito" pitchFamily="2" charset="-93"/>
                  <a:ea typeface="+mn-ea"/>
                  <a:cs typeface="+mn-cs"/>
                </a:rPr>
                <a:t> </a:t>
              </a:r>
              <a:r>
                <a:rPr lang="en-GB" sz="4800" b="1" dirty="0">
                  <a:solidFill>
                    <a:srgbClr val="E97132"/>
                  </a:solidFill>
                  <a:latin typeface="Nunito" pitchFamily="2" charset="-93"/>
                </a:rPr>
                <a:t>1</a:t>
              </a:r>
              <a:endParaRPr kumimoji="0" lang="vi-VN" sz="4800" b="1" i="0" u="none" strike="noStrike" kern="1200" cap="none" spc="0" normalizeH="0" baseline="0" noProof="0" dirty="0">
                <a:ln>
                  <a:noFill/>
                </a:ln>
                <a:solidFill>
                  <a:srgbClr val="E97132"/>
                </a:solidFill>
                <a:effectLst/>
                <a:uLnTx/>
                <a:uFillTx/>
                <a:latin typeface="Nunito" pitchFamily="2" charset="-93"/>
                <a:ea typeface="+mn-ea"/>
                <a:cs typeface="+mn-cs"/>
              </a:endParaRPr>
            </a:p>
          </p:txBody>
        </p:sp>
      </p:grpSp>
      <p:sp>
        <p:nvSpPr>
          <p:cNvPr id="7" name="TextBox 6">
            <a:extLst>
              <a:ext uri="{FF2B5EF4-FFF2-40B4-BE49-F238E27FC236}">
                <a16:creationId xmlns:a16="http://schemas.microsoft.com/office/drawing/2014/main" id="{14A50293-A775-43CA-B1B6-3C76936327A7}"/>
              </a:ext>
            </a:extLst>
          </p:cNvPr>
          <p:cNvSpPr txBox="1"/>
          <p:nvPr/>
        </p:nvSpPr>
        <p:spPr>
          <a:xfrm>
            <a:off x="3142649" y="1022770"/>
            <a:ext cx="8534239"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accent3"/>
                </a:solidFill>
                <a:effectLst/>
                <a:uLnTx/>
                <a:uFillTx/>
                <a:latin typeface="Calibri" panose="020F0502020204030204" pitchFamily="34" charset="0"/>
                <a:ea typeface="Calibri" panose="020F0502020204030204" pitchFamily="34" charset="0"/>
                <a:cs typeface="Calibri" panose="020F0502020204030204" pitchFamily="34" charset="0"/>
              </a:rPr>
              <a:t>ĐÁP ÁN:</a:t>
            </a:r>
            <a:endParaRPr kumimoji="0" lang="vi-VN" sz="4400" b="0" i="0" u="none" strike="noStrike" kern="1200" cap="none" spc="0" normalizeH="0" baseline="0" noProof="0" dirty="0">
              <a:ln>
                <a:noFill/>
              </a:ln>
              <a:solidFill>
                <a:schemeClr val="accent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D04BDC4-8CAA-0EDF-C514-92F71BEA2C1B}"/>
              </a:ext>
            </a:extLst>
          </p:cNvPr>
          <p:cNvSpPr txBox="1"/>
          <p:nvPr/>
        </p:nvSpPr>
        <p:spPr>
          <a:xfrm>
            <a:off x="570999" y="2322576"/>
            <a:ext cx="11050001" cy="3709349"/>
          </a:xfrm>
          <a:prstGeom prst="rect">
            <a:avLst/>
          </a:prstGeom>
          <a:noFill/>
        </p:spPr>
        <p:txBody>
          <a:bodyPr wrap="square">
            <a:spAutoFit/>
          </a:bodyPr>
          <a:lstStyle/>
          <a:p>
            <a:pPr algn="just">
              <a:lnSpc>
                <a:spcPct val="150000"/>
              </a:lnSpc>
            </a:pPr>
            <a:r>
              <a:rPr lang="en-US" sz="3200" b="1" spc="-10" dirty="0">
                <a:effectLst/>
                <a:latin typeface="Calibri" panose="020F0502020204030204" pitchFamily="34" charset="0"/>
                <a:ea typeface="Calibri" panose="020F0502020204030204" pitchFamily="34" charset="0"/>
                <a:cs typeface="Calibri" panose="020F0502020204030204" pitchFamily="34" charset="0"/>
              </a:rPr>
              <a:t>c) </a:t>
            </a:r>
            <a:r>
              <a:rPr lang="en-US" sz="3200" spc="-5" dirty="0">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mấy</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chiếc</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đang</a:t>
            </a:r>
            <a:r>
              <a:rPr lang="en-US" sz="3200" spc="-5"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chạy</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ra</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khơi</a:t>
            </a:r>
            <a:r>
              <a:rPr lang="en-US" sz="3200" spc="-10" dirty="0">
                <a:effectLst/>
                <a:latin typeface="Calibri" panose="020F0502020204030204" pitchFamily="34" charset="0"/>
                <a:ea typeface="Calibri" panose="020F0502020204030204" pitchFamily="34" charset="0"/>
                <a:cs typeface="Calibri" panose="020F0502020204030204" pitchFamily="34" charset="0"/>
              </a:rPr>
              <a:t>,… :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nghĩa</a:t>
            </a:r>
            <a:r>
              <a:rPr lang="en-US" sz="3200" spc="-1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chuyển</a:t>
            </a:r>
            <a:r>
              <a:rPr lang="en-US" sz="3200" spc="-1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chạy</a:t>
            </a:r>
            <a:r>
              <a:rPr lang="en-US" sz="3200" spc="-10" dirty="0">
                <a:effectLst/>
                <a:latin typeface="Calibri" panose="020F0502020204030204" pitchFamily="34" charset="0"/>
                <a:ea typeface="Calibri" panose="020F0502020204030204" pitchFamily="34" charset="0"/>
                <a:cs typeface="Calibri" panose="020F0502020204030204" pitchFamily="34" charset="0"/>
              </a:rPr>
              <a:t>” ở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câu</a:t>
            </a:r>
            <a:r>
              <a:rPr lang="en-US" sz="3200" spc="-1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này</a:t>
            </a:r>
            <a:r>
              <a:rPr lang="en-US" sz="3200" spc="-1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là</a:t>
            </a:r>
            <a:r>
              <a:rPr lang="en-US" sz="3200" spc="-1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nghĩa</a:t>
            </a:r>
            <a:r>
              <a:rPr lang="en-US" sz="3200" spc="-1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biến</a:t>
            </a:r>
            <a:r>
              <a:rPr lang="en-US" sz="3200" spc="-1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đổi</a:t>
            </a:r>
            <a:r>
              <a:rPr lang="en-US" sz="3200" spc="-1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từ</a:t>
            </a:r>
            <a:r>
              <a:rPr lang="en-US" sz="3200" spc="-1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nghĩa</a:t>
            </a:r>
            <a:r>
              <a:rPr lang="en-US" sz="3200" spc="-1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gốc</a:t>
            </a:r>
            <a:r>
              <a:rPr lang="en-US" sz="3200" spc="-10" dirty="0">
                <a:effectLst/>
                <a:latin typeface="Calibri" panose="020F0502020204030204" pitchFamily="34" charset="0"/>
                <a:ea typeface="Calibri" panose="020F0502020204030204" pitchFamily="34" charset="0"/>
                <a:cs typeface="Calibri" panose="020F0502020204030204" pitchFamily="34" charset="0"/>
              </a:rPr>
              <a:t> -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hoạt</a:t>
            </a:r>
            <a:r>
              <a:rPr lang="en-US" sz="3200" spc="-1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động</a:t>
            </a:r>
            <a:r>
              <a:rPr lang="en-US" sz="3200" spc="-1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chạy</a:t>
            </a:r>
            <a:r>
              <a:rPr lang="en-US" sz="3200" spc="-1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của</a:t>
            </a:r>
            <a:r>
              <a:rPr lang="en-US" sz="3200" spc="-1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người</a:t>
            </a:r>
            <a:r>
              <a:rPr lang="en-US" sz="3200" spc="-10" dirty="0">
                <a:effectLst/>
                <a:latin typeface="Calibri" panose="020F0502020204030204" pitchFamily="34" charset="0"/>
                <a:ea typeface="Calibri" panose="020F0502020204030204" pitchFamily="34" charset="0"/>
                <a:cs typeface="Calibri" panose="020F0502020204030204" pitchFamily="34" charset="0"/>
              </a:rPr>
              <a:t>)</a:t>
            </a:r>
            <a:endParaRPr lang="vi-VN" sz="3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800"/>
              </a:spcAft>
              <a:tabLst>
                <a:tab pos="457200" algn="l"/>
              </a:tabLst>
            </a:pPr>
            <a:r>
              <a:rPr lang="en-US" sz="3200" spc="-5" dirty="0">
                <a:effectLst/>
                <a:latin typeface="Calibri" panose="020F0502020204030204" pitchFamily="34" charset="0"/>
                <a:ea typeface="Calibri" panose="020F0502020204030204" pitchFamily="34" charset="0"/>
                <a:cs typeface="Calibri" panose="020F0502020204030204" pitchFamily="34" charset="0"/>
              </a:rPr>
              <a:t>    + </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em</a:t>
            </a:r>
            <a:r>
              <a:rPr lang="en-US" sz="3200" spc="-5"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chạy</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vội</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ra</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phía</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dirty="0" err="1">
                <a:effectLst/>
                <a:latin typeface="Calibri" panose="020F0502020204030204" pitchFamily="34" charset="0"/>
                <a:ea typeface="Calibri" panose="020F0502020204030204" pitchFamily="34" charset="0"/>
                <a:cs typeface="Calibri" panose="020F0502020204030204" pitchFamily="34" charset="0"/>
              </a:rPr>
              <a:t>bờ</a:t>
            </a:r>
            <a:r>
              <a:rPr lang="en-US" sz="320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sông</a:t>
            </a:r>
            <a:r>
              <a:rPr lang="en-US" sz="3200" spc="-10" dirty="0">
                <a:effectLst/>
                <a:latin typeface="Calibri" panose="020F0502020204030204" pitchFamily="34" charset="0"/>
                <a:ea typeface="Calibri" panose="020F0502020204030204" pitchFamily="34" charset="0"/>
                <a:cs typeface="Calibri" panose="020F0502020204030204" pitchFamily="34" charset="0"/>
              </a:rPr>
              <a:t>. :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nghĩa</a:t>
            </a:r>
            <a:r>
              <a:rPr lang="en-US" sz="3200" spc="-1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gốc</a:t>
            </a:r>
            <a:r>
              <a:rPr lang="en-US" sz="3200" spc="-1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chạy</a:t>
            </a:r>
            <a:r>
              <a:rPr lang="en-US" sz="3200" spc="-10" dirty="0">
                <a:effectLst/>
                <a:latin typeface="Calibri" panose="020F0502020204030204" pitchFamily="34" charset="0"/>
                <a:ea typeface="Calibri" panose="020F0502020204030204" pitchFamily="34" charset="0"/>
                <a:cs typeface="Calibri" panose="020F0502020204030204" pitchFamily="34" charset="0"/>
              </a:rPr>
              <a:t>” ở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câu</a:t>
            </a:r>
            <a:r>
              <a:rPr lang="en-US" sz="3200" spc="-1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này</a:t>
            </a:r>
            <a:r>
              <a:rPr lang="en-US" sz="3200" spc="-1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mang</a:t>
            </a:r>
            <a:r>
              <a:rPr lang="en-US" sz="3200" spc="-10" dirty="0">
                <a:effectLst/>
                <a:latin typeface="Calibri" panose="020F0502020204030204" pitchFamily="34" charset="0"/>
                <a:ea typeface="Calibri" panose="020F0502020204030204" pitchFamily="34" charset="0"/>
                <a:cs typeface="Calibri" panose="020F0502020204030204" pitchFamily="34" charset="0"/>
              </a:rPr>
              <a:t>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nghĩa</a:t>
            </a:r>
            <a:r>
              <a:rPr lang="en-US" sz="3200" spc="-10" dirty="0">
                <a:effectLst/>
                <a:latin typeface="Calibri" panose="020F0502020204030204" pitchFamily="34" charset="0"/>
                <a:ea typeface="Calibri" panose="020F0502020204030204" pitchFamily="34" charset="0"/>
                <a:cs typeface="Calibri" panose="020F0502020204030204" pitchFamily="34" charset="0"/>
              </a:rPr>
              <a:t> ban </a:t>
            </a:r>
            <a:r>
              <a:rPr lang="en-US" sz="3200" spc="-10" dirty="0" err="1">
                <a:effectLst/>
                <a:latin typeface="Calibri" panose="020F0502020204030204" pitchFamily="34" charset="0"/>
                <a:ea typeface="Calibri" panose="020F0502020204030204" pitchFamily="34" charset="0"/>
                <a:cs typeface="Calibri" panose="020F0502020204030204" pitchFamily="34" charset="0"/>
              </a:rPr>
              <a:t>đầu</a:t>
            </a:r>
            <a:r>
              <a:rPr lang="en-US" sz="3200" spc="-10" dirty="0">
                <a:effectLst/>
                <a:latin typeface="Calibri" panose="020F0502020204030204" pitchFamily="34" charset="0"/>
                <a:ea typeface="Calibri" panose="020F0502020204030204" pitchFamily="34" charset="0"/>
                <a:cs typeface="Calibri" panose="020F0502020204030204" pitchFamily="34" charset="0"/>
              </a:rPr>
              <a:t>)</a:t>
            </a:r>
            <a:endParaRPr lang="vi-VN"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48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id of lines on a white surface&#10;&#10;Description automatically generated">
            <a:extLst>
              <a:ext uri="{FF2B5EF4-FFF2-40B4-BE49-F238E27FC236}">
                <a16:creationId xmlns:a16="http://schemas.microsoft.com/office/drawing/2014/main" id="{912E3C63-8ACE-BDF1-DA01-640FE3FFF3B6}"/>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rcRect t="19"/>
          <a:stretch/>
        </p:blipFill>
        <p:spPr>
          <a:xfrm>
            <a:off x="1524" y="0"/>
            <a:ext cx="12191980" cy="6856718"/>
          </a:xfrm>
          <a:prstGeom prst="rect">
            <a:avLst/>
          </a:prstGeom>
        </p:spPr>
      </p:pic>
      <p:sp>
        <p:nvSpPr>
          <p:cNvPr id="6" name="TextBox 5">
            <a:extLst>
              <a:ext uri="{FF2B5EF4-FFF2-40B4-BE49-F238E27FC236}">
                <a16:creationId xmlns:a16="http://schemas.microsoft.com/office/drawing/2014/main" id="{C5D1FDB7-0508-BC7E-F346-25AFDBB14F26}"/>
              </a:ext>
            </a:extLst>
          </p:cNvPr>
          <p:cNvSpPr txBox="1"/>
          <p:nvPr/>
        </p:nvSpPr>
        <p:spPr>
          <a:xfrm>
            <a:off x="3849624" y="402336"/>
            <a:ext cx="4079771" cy="1107996"/>
          </a:xfrm>
          <a:prstGeom prst="rect">
            <a:avLst/>
          </a:prstGeom>
          <a:noFill/>
        </p:spPr>
        <p:txBody>
          <a:bodyPr wrap="none" rtlCol="0">
            <a:spAutoFit/>
          </a:bodyPr>
          <a:lstStyle/>
          <a:p>
            <a:r>
              <a:rPr lang="en-GB" sz="6600" b="1" dirty="0">
                <a:solidFill>
                  <a:schemeClr val="tx2">
                    <a:lumMod val="50000"/>
                    <a:lumOff val="50000"/>
                  </a:schemeClr>
                </a:solidFill>
                <a:latin typeface="Times New Roman" panose="02020603050405020304" pitchFamily="18" charset="0"/>
                <a:cs typeface="Times New Roman" panose="02020603050405020304" pitchFamily="18" charset="0"/>
              </a:rPr>
              <a:t>TIẾP SỨC</a:t>
            </a:r>
            <a:endParaRPr lang="vi-VN" sz="6600" b="1" dirty="0">
              <a:solidFill>
                <a:schemeClr val="tx2">
                  <a:lumMod val="50000"/>
                  <a:lumOff val="50000"/>
                </a:schemeClr>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2A90552E-109C-ABEA-A34C-B885D0616056}"/>
              </a:ext>
            </a:extLst>
          </p:cNvPr>
          <p:cNvSpPr/>
          <p:nvPr/>
        </p:nvSpPr>
        <p:spPr>
          <a:xfrm>
            <a:off x="734291" y="1912668"/>
            <a:ext cx="11166764" cy="4076652"/>
          </a:xfrm>
          <a:prstGeom prst="roundRect">
            <a:avLst/>
          </a:prstGeom>
          <a:solidFill>
            <a:schemeClr val="bg1"/>
          </a:solidFill>
          <a:ln w="76200">
            <a:solidFill>
              <a:srgbClr val="FF968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Times New Roman" panose="02020603050405020304" pitchFamily="18" charset="0"/>
                <a:cs typeface="Times New Roman" panose="02020603050405020304" pitchFamily="18" charset="0"/>
              </a:rPr>
              <a:t>*Cách chơi: </a:t>
            </a:r>
            <a:endParaRPr lang="en-GB" sz="3200" b="1" dirty="0">
              <a:solidFill>
                <a:srgbClr val="002060"/>
              </a:solidFill>
              <a:latin typeface="Times New Roman" panose="02020603050405020304" pitchFamily="18" charset="0"/>
              <a:cs typeface="Times New Roman" panose="02020603050405020304" pitchFamily="18" charset="0"/>
            </a:endParaRPr>
          </a:p>
          <a:p>
            <a:pPr algn="just"/>
            <a:r>
              <a:rPr lang="vi-VN" sz="3200" b="1" dirty="0">
                <a:solidFill>
                  <a:srgbClr val="002060"/>
                </a:solidFill>
                <a:latin typeface="Times New Roman" panose="02020603050405020304" pitchFamily="18" charset="0"/>
                <a:cs typeface="Times New Roman" panose="02020603050405020304" pitchFamily="18" charset="0"/>
              </a:rPr>
              <a:t>Chọn 2 đội chơi, mỗi đội 4 em, xếp thành một hàng dọc cách bảng 3m. Giáo viên chia đôi bảng, mỗi bên bảng viết hoặc dán “Từ đồng nghĩa”. Chuẩn bị cho mỗi đội 8 thẻ từ, mỗi thẻ có sẵn một trong các từ: ba, lá cây, cha, nhỏ nhắn, lá cờ, mẹ, nhỏ xíu, má  để ngửa trên bàn. </a:t>
            </a:r>
          </a:p>
        </p:txBody>
      </p:sp>
    </p:spTree>
    <p:extLst>
      <p:ext uri="{BB962C8B-B14F-4D97-AF65-F5344CB8AC3E}">
        <p14:creationId xmlns:p14="http://schemas.microsoft.com/office/powerpoint/2010/main" val="377401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CBCC8D9-FF98-87F9-C7FF-B326EF6870E1}"/>
              </a:ext>
            </a:extLst>
          </p:cNvPr>
          <p:cNvGrpSpPr/>
          <p:nvPr/>
        </p:nvGrpSpPr>
        <p:grpSpPr>
          <a:xfrm>
            <a:off x="673608" y="495809"/>
            <a:ext cx="2395891" cy="1238587"/>
            <a:chOff x="673608" y="495809"/>
            <a:chExt cx="2395891" cy="1238587"/>
          </a:xfrm>
        </p:grpSpPr>
        <p:pic>
          <p:nvPicPr>
            <p:cNvPr id="4" name="Picture 3">
              <a:extLst>
                <a:ext uri="{FF2B5EF4-FFF2-40B4-BE49-F238E27FC236}">
                  <a16:creationId xmlns:a16="http://schemas.microsoft.com/office/drawing/2014/main" id="{182302EA-1EEF-2270-3B5D-B68E9D188322}"/>
                </a:ext>
              </a:extLst>
            </p:cNvPr>
            <p:cNvPicPr>
              <a:picLocks noChangeAspect="1"/>
            </p:cNvPicPr>
            <p:nvPr/>
          </p:nvPicPr>
          <p:blipFill>
            <a:blip r:embed="rId2"/>
            <a:stretch>
              <a:fillRect/>
            </a:stretch>
          </p:blipFill>
          <p:spPr>
            <a:xfrm>
              <a:off x="673608" y="495809"/>
              <a:ext cx="2395891" cy="1238587"/>
            </a:xfrm>
            <a:prstGeom prst="rect">
              <a:avLst/>
            </a:prstGeom>
          </p:spPr>
        </p:pic>
        <p:sp>
          <p:nvSpPr>
            <p:cNvPr id="5" name="TextBox 4">
              <a:extLst>
                <a:ext uri="{FF2B5EF4-FFF2-40B4-BE49-F238E27FC236}">
                  <a16:creationId xmlns:a16="http://schemas.microsoft.com/office/drawing/2014/main" id="{293FD58B-A627-5662-498F-1050AD66CCBE}"/>
                </a:ext>
              </a:extLst>
            </p:cNvPr>
            <p:cNvSpPr txBox="1"/>
            <p:nvPr/>
          </p:nvSpPr>
          <p:spPr>
            <a:xfrm rot="21228111">
              <a:off x="1053059" y="739528"/>
              <a:ext cx="163698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E97132"/>
                  </a:solidFill>
                  <a:effectLst/>
                  <a:uLnTx/>
                  <a:uFillTx/>
                  <a:latin typeface="Nunito" pitchFamily="2" charset="-93"/>
                  <a:ea typeface="+mn-ea"/>
                  <a:cs typeface="+mn-cs"/>
                </a:rPr>
                <a:t>Bài</a:t>
              </a:r>
              <a:r>
                <a:rPr kumimoji="0" lang="en-GB" sz="4800" b="1" i="0" u="none" strike="noStrike" kern="1200" cap="none" spc="0" normalizeH="0" baseline="0" noProof="0" dirty="0">
                  <a:ln>
                    <a:noFill/>
                  </a:ln>
                  <a:solidFill>
                    <a:srgbClr val="E97132"/>
                  </a:solidFill>
                  <a:effectLst/>
                  <a:uLnTx/>
                  <a:uFillTx/>
                  <a:latin typeface="Nunito" pitchFamily="2" charset="-93"/>
                  <a:ea typeface="+mn-ea"/>
                  <a:cs typeface="+mn-cs"/>
                </a:rPr>
                <a:t> 2</a:t>
              </a:r>
              <a:endParaRPr kumimoji="0" lang="vi-VN" sz="4800" b="1" i="0" u="none" strike="noStrike" kern="1200" cap="none" spc="0" normalizeH="0" baseline="0" noProof="0" dirty="0">
                <a:ln>
                  <a:noFill/>
                </a:ln>
                <a:solidFill>
                  <a:srgbClr val="E97132"/>
                </a:solidFill>
                <a:effectLst/>
                <a:uLnTx/>
                <a:uFillTx/>
                <a:latin typeface="Nunito" pitchFamily="2" charset="-93"/>
                <a:ea typeface="+mn-ea"/>
                <a:cs typeface="+mn-cs"/>
              </a:endParaRPr>
            </a:p>
          </p:txBody>
        </p:sp>
      </p:grpSp>
      <p:sp>
        <p:nvSpPr>
          <p:cNvPr id="3" name="TextBox 2">
            <a:extLst>
              <a:ext uri="{FF2B5EF4-FFF2-40B4-BE49-F238E27FC236}">
                <a16:creationId xmlns:a16="http://schemas.microsoft.com/office/drawing/2014/main" id="{9F02096D-71D9-7289-C34E-CA549F52533B}"/>
              </a:ext>
            </a:extLst>
          </p:cNvPr>
          <p:cNvSpPr txBox="1"/>
          <p:nvPr/>
        </p:nvSpPr>
        <p:spPr>
          <a:xfrm>
            <a:off x="902208" y="2011680"/>
            <a:ext cx="10387584" cy="1754326"/>
          </a:xfrm>
          <a:prstGeom prst="rect">
            <a:avLst/>
          </a:prstGeom>
          <a:noFill/>
        </p:spPr>
        <p:txBody>
          <a:bodyPr wrap="square">
            <a:spAutoFit/>
          </a:bodyPr>
          <a:lstStyle/>
          <a:p>
            <a:r>
              <a:rPr lang="vi-VN"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Các từ chỉ bộ phận cơ thể người và động vật thường là từ đa nghĩa. Hãy tìm một số ví dụ về nghĩa chuyển của các từ sau: </a:t>
            </a:r>
            <a:r>
              <a:rPr lang="vi-VN" sz="36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cổ, miệng, răng, tay, mắt</a:t>
            </a:r>
            <a:endParaRPr lang="vi-VN"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134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CBCC8D9-FF98-87F9-C7FF-B326EF6870E1}"/>
              </a:ext>
            </a:extLst>
          </p:cNvPr>
          <p:cNvGrpSpPr/>
          <p:nvPr/>
        </p:nvGrpSpPr>
        <p:grpSpPr>
          <a:xfrm>
            <a:off x="673608" y="495809"/>
            <a:ext cx="2395891" cy="1238587"/>
            <a:chOff x="673608" y="495809"/>
            <a:chExt cx="2395891" cy="1238587"/>
          </a:xfrm>
        </p:grpSpPr>
        <p:pic>
          <p:nvPicPr>
            <p:cNvPr id="4" name="Picture 3">
              <a:extLst>
                <a:ext uri="{FF2B5EF4-FFF2-40B4-BE49-F238E27FC236}">
                  <a16:creationId xmlns:a16="http://schemas.microsoft.com/office/drawing/2014/main" id="{182302EA-1EEF-2270-3B5D-B68E9D188322}"/>
                </a:ext>
              </a:extLst>
            </p:cNvPr>
            <p:cNvPicPr>
              <a:picLocks noChangeAspect="1"/>
            </p:cNvPicPr>
            <p:nvPr/>
          </p:nvPicPr>
          <p:blipFill>
            <a:blip r:embed="rId2"/>
            <a:stretch>
              <a:fillRect/>
            </a:stretch>
          </p:blipFill>
          <p:spPr>
            <a:xfrm>
              <a:off x="673608" y="495809"/>
              <a:ext cx="2395891" cy="1238587"/>
            </a:xfrm>
            <a:prstGeom prst="rect">
              <a:avLst/>
            </a:prstGeom>
          </p:spPr>
        </p:pic>
        <p:sp>
          <p:nvSpPr>
            <p:cNvPr id="5" name="TextBox 4">
              <a:extLst>
                <a:ext uri="{FF2B5EF4-FFF2-40B4-BE49-F238E27FC236}">
                  <a16:creationId xmlns:a16="http://schemas.microsoft.com/office/drawing/2014/main" id="{293FD58B-A627-5662-498F-1050AD66CCBE}"/>
                </a:ext>
              </a:extLst>
            </p:cNvPr>
            <p:cNvSpPr txBox="1"/>
            <p:nvPr/>
          </p:nvSpPr>
          <p:spPr>
            <a:xfrm rot="21228111">
              <a:off x="1053059" y="739528"/>
              <a:ext cx="163698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E97132"/>
                  </a:solidFill>
                  <a:effectLst/>
                  <a:uLnTx/>
                  <a:uFillTx/>
                  <a:latin typeface="Nunito" pitchFamily="2" charset="-93"/>
                  <a:ea typeface="+mn-ea"/>
                  <a:cs typeface="+mn-cs"/>
                </a:rPr>
                <a:t>Bài</a:t>
              </a:r>
              <a:r>
                <a:rPr kumimoji="0" lang="en-GB" sz="4800" b="1" i="0" u="none" strike="noStrike" kern="1200" cap="none" spc="0" normalizeH="0" baseline="0" noProof="0" dirty="0">
                  <a:ln>
                    <a:noFill/>
                  </a:ln>
                  <a:solidFill>
                    <a:srgbClr val="E97132"/>
                  </a:solidFill>
                  <a:effectLst/>
                  <a:uLnTx/>
                  <a:uFillTx/>
                  <a:latin typeface="Nunito" pitchFamily="2" charset="-93"/>
                  <a:ea typeface="+mn-ea"/>
                  <a:cs typeface="+mn-cs"/>
                </a:rPr>
                <a:t> 2</a:t>
              </a:r>
              <a:endParaRPr kumimoji="0" lang="vi-VN" sz="4800" b="1" i="0" u="none" strike="noStrike" kern="1200" cap="none" spc="0" normalizeH="0" baseline="0" noProof="0" dirty="0">
                <a:ln>
                  <a:noFill/>
                </a:ln>
                <a:solidFill>
                  <a:srgbClr val="E97132"/>
                </a:solidFill>
                <a:effectLst/>
                <a:uLnTx/>
                <a:uFillTx/>
                <a:latin typeface="Nunito" pitchFamily="2" charset="-93"/>
                <a:ea typeface="+mn-ea"/>
                <a:cs typeface="+mn-cs"/>
              </a:endParaRPr>
            </a:p>
          </p:txBody>
        </p:sp>
      </p:grpSp>
      <p:sp>
        <p:nvSpPr>
          <p:cNvPr id="3" name="TextBox 2">
            <a:extLst>
              <a:ext uri="{FF2B5EF4-FFF2-40B4-BE49-F238E27FC236}">
                <a16:creationId xmlns:a16="http://schemas.microsoft.com/office/drawing/2014/main" id="{9F02096D-71D9-7289-C34E-CA549F52533B}"/>
              </a:ext>
            </a:extLst>
          </p:cNvPr>
          <p:cNvSpPr txBox="1"/>
          <p:nvPr/>
        </p:nvSpPr>
        <p:spPr>
          <a:xfrm>
            <a:off x="902208" y="2011680"/>
            <a:ext cx="10387584" cy="4401205"/>
          </a:xfrm>
          <a:prstGeom prst="rect">
            <a:avLst/>
          </a:prstGeom>
          <a:noFill/>
        </p:spPr>
        <p:txBody>
          <a:bodyPr wrap="square">
            <a:spAutoFit/>
          </a:bodyPr>
          <a:lstStyle/>
          <a:p>
            <a:r>
              <a:rPr lang="en-GB" sz="28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Ví</a:t>
            </a:r>
            <a:r>
              <a:rPr lang="en-GB"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28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dụ</a:t>
            </a:r>
            <a:r>
              <a:rPr lang="en-GB"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r>
              <a:rPr lang="vi-VN" sz="2800" b="1" dirty="0">
                <a:latin typeface="Calibri" panose="020F0502020204030204" pitchFamily="34" charset="0"/>
                <a:ea typeface="Calibri" panose="020F0502020204030204" pitchFamily="34" charset="0"/>
                <a:cs typeface="Calibri" panose="020F0502020204030204" pitchFamily="34" charset="0"/>
              </a:rPr>
              <a:t> + Cổ: </a:t>
            </a:r>
            <a:r>
              <a:rPr lang="vi-VN" sz="2800" dirty="0">
                <a:latin typeface="Calibri" panose="020F0502020204030204" pitchFamily="34" charset="0"/>
                <a:ea typeface="Calibri" panose="020F0502020204030204" pitchFamily="34" charset="0"/>
                <a:cs typeface="Calibri" panose="020F0502020204030204" pitchFamily="34" charset="0"/>
              </a:rPr>
              <a:t>cổ chai, cổ hũ, cổ lọ, cổ bình, cổ tay, cổ chân, cổ áo,…</a:t>
            </a:r>
          </a:p>
          <a:p>
            <a:r>
              <a:rPr lang="vi-VN" sz="2800" b="1" dirty="0">
                <a:latin typeface="Calibri" panose="020F0502020204030204" pitchFamily="34" charset="0"/>
                <a:ea typeface="Calibri" panose="020F0502020204030204" pitchFamily="34" charset="0"/>
                <a:cs typeface="Calibri" panose="020F0502020204030204" pitchFamily="34" charset="0"/>
              </a:rPr>
              <a:t> + Miệng: </a:t>
            </a:r>
            <a:r>
              <a:rPr lang="vi-VN" sz="2800" dirty="0">
                <a:latin typeface="Calibri" panose="020F0502020204030204" pitchFamily="34" charset="0"/>
                <a:ea typeface="Calibri" panose="020F0502020204030204" pitchFamily="34" charset="0"/>
                <a:cs typeface="Calibri" panose="020F0502020204030204" pitchFamily="34" charset="0"/>
              </a:rPr>
              <a:t>miệng chai, miệng bát, miệng chén, miệng giếng, miệng nồi, miệng núi lửa, miệng ăn (chỉ người ăn trong gia đình),…</a:t>
            </a:r>
          </a:p>
          <a:p>
            <a:r>
              <a:rPr lang="vi-VN" sz="2800" b="1" dirty="0">
                <a:latin typeface="Calibri" panose="020F0502020204030204" pitchFamily="34" charset="0"/>
                <a:ea typeface="Calibri" panose="020F0502020204030204" pitchFamily="34" charset="0"/>
                <a:cs typeface="Calibri" panose="020F0502020204030204" pitchFamily="34" charset="0"/>
              </a:rPr>
              <a:t>+ Tay: </a:t>
            </a:r>
            <a:r>
              <a:rPr lang="vi-VN" sz="2800" dirty="0">
                <a:latin typeface="Calibri" panose="020F0502020204030204" pitchFamily="34" charset="0"/>
                <a:ea typeface="Calibri" panose="020F0502020204030204" pitchFamily="34" charset="0"/>
                <a:cs typeface="Calibri" panose="020F0502020204030204" pitchFamily="34" charset="0"/>
              </a:rPr>
              <a:t>tay áo, tay lái (bộ phận của cái xe), tay lái (chỉ người lái xe), tay vợt (chỉ người chơi bộ môn thể thao dùng vợt, VD: tay vợt ten nít), tay tre (cành của cây tre), tay mướp / su </a:t>
            </a:r>
            <a:r>
              <a:rPr lang="vi-VN" sz="2800" dirty="0" err="1">
                <a:latin typeface="Calibri" panose="020F0502020204030204" pitchFamily="34" charset="0"/>
                <a:ea typeface="Calibri" panose="020F0502020204030204" pitchFamily="34" charset="0"/>
                <a:cs typeface="Calibri" panose="020F0502020204030204" pitchFamily="34" charset="0"/>
              </a:rPr>
              <a:t>su</a:t>
            </a:r>
            <a:r>
              <a:rPr lang="vi-VN" sz="2800" dirty="0">
                <a:latin typeface="Calibri" panose="020F0502020204030204" pitchFamily="34" charset="0"/>
                <a:ea typeface="Calibri" panose="020F0502020204030204" pitchFamily="34" charset="0"/>
                <a:cs typeface="Calibri" panose="020F0502020204030204" pitchFamily="34" charset="0"/>
              </a:rPr>
              <a:t> / bí (tua bám của cây mướp / su </a:t>
            </a:r>
            <a:r>
              <a:rPr lang="vi-VN" sz="2800" dirty="0" err="1">
                <a:latin typeface="Calibri" panose="020F0502020204030204" pitchFamily="34" charset="0"/>
                <a:ea typeface="Calibri" panose="020F0502020204030204" pitchFamily="34" charset="0"/>
                <a:cs typeface="Calibri" panose="020F0502020204030204" pitchFamily="34" charset="0"/>
              </a:rPr>
              <a:t>su</a:t>
            </a:r>
            <a:r>
              <a:rPr lang="vi-VN" sz="2800" dirty="0">
                <a:latin typeface="Calibri" panose="020F0502020204030204" pitchFamily="34" charset="0"/>
                <a:ea typeface="Calibri" panose="020F0502020204030204" pitchFamily="34" charset="0"/>
                <a:cs typeface="Calibri" panose="020F0502020204030204" pitchFamily="34" charset="0"/>
              </a:rPr>
              <a:t> / bí),…</a:t>
            </a:r>
          </a:p>
          <a:p>
            <a:r>
              <a:rPr lang="vi-VN" sz="2800" b="1" dirty="0">
                <a:latin typeface="Calibri" panose="020F0502020204030204" pitchFamily="34" charset="0"/>
                <a:ea typeface="Calibri" panose="020F0502020204030204" pitchFamily="34" charset="0"/>
                <a:cs typeface="Calibri" panose="020F0502020204030204" pitchFamily="34" charset="0"/>
              </a:rPr>
              <a:t>+ Mắt: </a:t>
            </a:r>
            <a:r>
              <a:rPr lang="vi-VN" sz="2800" dirty="0">
                <a:latin typeface="Calibri" panose="020F0502020204030204" pitchFamily="34" charset="0"/>
                <a:ea typeface="Calibri" panose="020F0502020204030204" pitchFamily="34" charset="0"/>
                <a:cs typeface="Calibri" panose="020F0502020204030204" pitchFamily="34" charset="0"/>
              </a:rPr>
              <a:t>mắt kính, mắt của quả na, mắt cây (cục u nổi trên thân cây), mắt bão, mắt thần (của thiết bị điện tử),…</a:t>
            </a:r>
          </a:p>
        </p:txBody>
      </p:sp>
    </p:spTree>
    <p:extLst>
      <p:ext uri="{BB962C8B-B14F-4D97-AF65-F5344CB8AC3E}">
        <p14:creationId xmlns:p14="http://schemas.microsoft.com/office/powerpoint/2010/main" val="180890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72570" y="1719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6DA287F-80C3-BFDD-2792-4403BD97486B}"/>
              </a:ext>
            </a:extLst>
          </p:cNvPr>
          <p:cNvSpPr txBox="1"/>
          <p:nvPr/>
        </p:nvSpPr>
        <p:spPr>
          <a:xfrm>
            <a:off x="428725" y="305026"/>
            <a:ext cx="116015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effectLst/>
              <a:uLnTx/>
              <a:uFillTx/>
              <a:latin typeface="Calibri" panose="020F0502020204030204"/>
            </a:endParaRPr>
          </a:p>
        </p:txBody>
      </p:sp>
      <p:sp>
        <p:nvSpPr>
          <p:cNvPr id="35" name="TextBox 34">
            <a:extLst>
              <a:ext uri="{FF2B5EF4-FFF2-40B4-BE49-F238E27FC236}">
                <a16:creationId xmlns:a16="http://schemas.microsoft.com/office/drawing/2014/main" id="{486A586F-A7D2-40BC-9D03-53E132FD88CE}"/>
              </a:ext>
            </a:extLst>
          </p:cNvPr>
          <p:cNvSpPr txBox="1"/>
          <p:nvPr/>
        </p:nvSpPr>
        <p:spPr>
          <a:xfrm>
            <a:off x="522076" y="522851"/>
            <a:ext cx="11009439" cy="5509200"/>
          </a:xfrm>
          <a:prstGeom prst="rect">
            <a:avLst/>
          </a:prstGeom>
          <a:noFill/>
        </p:spPr>
        <p:txBody>
          <a:bodyPr wrap="square" rtlCol="0">
            <a:spAutoFit/>
          </a:bodyPr>
          <a:lstStyle/>
          <a:p>
            <a:pPr algn="ctr">
              <a:defRPr/>
            </a:pPr>
            <a:r>
              <a:rPr lang="en-GB" sz="2800" b="1" dirty="0" err="1">
                <a:solidFill>
                  <a:srgbClr val="0070C0"/>
                </a:solidFill>
                <a:latin typeface="Times New Roman" panose="02020603050405020304" pitchFamily="18" charset="0"/>
                <a:cs typeface="Times New Roman" panose="02020603050405020304" pitchFamily="18" charset="0"/>
              </a:rPr>
              <a:t>Cảm</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ơn</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quý</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thầy</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cô</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đã</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ủng</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hộ</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bài</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soạn</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điện</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tử</a:t>
            </a:r>
            <a:r>
              <a:rPr lang="en-GB" sz="2800" b="1" dirty="0">
                <a:solidFill>
                  <a:srgbClr val="0070C0"/>
                </a:solidFill>
                <a:latin typeface="Times New Roman" panose="02020603050405020304" pitchFamily="18" charset="0"/>
                <a:cs typeface="Times New Roman" panose="02020603050405020304" pitchFamily="18" charset="0"/>
              </a:rPr>
              <a:t> </a:t>
            </a:r>
            <a:r>
              <a:rPr lang="en-GB" sz="2800" b="1" dirty="0" smtClean="0">
                <a:solidFill>
                  <a:srgbClr val="0070C0"/>
                </a:solidFill>
                <a:latin typeface="Times New Roman" panose="02020603050405020304" pitchFamily="18" charset="0"/>
                <a:cs typeface="Times New Roman" panose="02020603050405020304" pitchFamily="18" charset="0"/>
              </a:rPr>
              <a:t>2,3,4</a:t>
            </a:r>
            <a:r>
              <a:rPr lang="vi-VN" sz="2800" b="1" dirty="0" smtClean="0">
                <a:solidFill>
                  <a:srgbClr val="0070C0"/>
                </a:solidFill>
                <a:latin typeface="Times New Roman" panose="02020603050405020304" pitchFamily="18" charset="0"/>
                <a:cs typeface="Times New Roman" panose="02020603050405020304" pitchFamily="18" charset="0"/>
              </a:rPr>
              <a:t>,5</a:t>
            </a:r>
            <a:r>
              <a:rPr lang="en-GB" sz="2800" b="1" dirty="0" smtClean="0">
                <a:solidFill>
                  <a:srgbClr val="0070C0"/>
                </a:solidFill>
                <a:latin typeface="Times New Roman" panose="02020603050405020304" pitchFamily="18" charset="0"/>
                <a:cs typeface="Times New Roman" panose="02020603050405020304" pitchFamily="18" charset="0"/>
              </a:rPr>
              <a:t> </a:t>
            </a:r>
            <a:r>
              <a:rPr lang="en-GB" sz="2800" b="1" dirty="0" err="1">
                <a:solidFill>
                  <a:srgbClr val="0070C0"/>
                </a:solidFill>
                <a:latin typeface="Times New Roman" panose="02020603050405020304" pitchFamily="18" charset="0"/>
                <a:cs typeface="Times New Roman" panose="02020603050405020304" pitchFamily="18" charset="0"/>
              </a:rPr>
              <a:t>của</a:t>
            </a:r>
            <a:r>
              <a:rPr lang="en-GB" sz="2800" b="1" dirty="0">
                <a:solidFill>
                  <a:srgbClr val="0070C0"/>
                </a:solidFill>
                <a:latin typeface="Times New Roman" panose="02020603050405020304" pitchFamily="18" charset="0"/>
                <a:cs typeface="Times New Roman" panose="02020603050405020304" pitchFamily="18" charset="0"/>
              </a:rPr>
              <a:t> </a:t>
            </a:r>
            <a:r>
              <a:rPr lang="vi-VN" sz="2800" b="1" dirty="0">
                <a:solidFill>
                  <a:srgbClr val="0070C0"/>
                </a:solidFill>
                <a:latin typeface="Times New Roman" panose="02020603050405020304" pitchFamily="18" charset="0"/>
                <a:cs typeface="Times New Roman" panose="02020603050405020304" pitchFamily="18" charset="0"/>
              </a:rPr>
              <a:t>Hiền Trần</a:t>
            </a:r>
            <a:endParaRPr lang="en-GB" sz="2800" b="1" dirty="0">
              <a:solidFill>
                <a:srgbClr val="0070C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srgbClr val="FF0000"/>
                </a:solidFill>
                <a:latin typeface="Times New Roman" panose="02020603050405020304" pitchFamily="18" charset="0"/>
                <a:cs typeface="Times New Roman" panose="02020603050405020304" pitchFamily="18" charset="0"/>
              </a:rPr>
              <a:t>Mong cô thầy sử dụng bài giảng nội bộ ko gửi lên trang mạng XH hội nhóm zalo,Facebook</a:t>
            </a:r>
            <a:r>
              <a:rPr lang="en-GB" sz="3600" dirty="0" smtClean="0">
                <a:solidFill>
                  <a:srgbClr val="FF0000"/>
                </a:solidFill>
                <a:latin typeface="Times New Roman" panose="02020603050405020304" pitchFamily="18" charset="0"/>
                <a:cs typeface="Times New Roman" panose="02020603050405020304" pitchFamily="18" charset="0"/>
              </a:rPr>
              <a:t>. </a:t>
            </a:r>
            <a:r>
              <a:rPr lang="vi-VN" sz="3600" dirty="0" smtClean="0">
                <a:solidFill>
                  <a:srgbClr val="FF0000"/>
                </a:solidFill>
                <a:latin typeface="Times New Roman" panose="02020603050405020304" pitchFamily="18" charset="0"/>
                <a:cs typeface="Times New Roman" panose="02020603050405020304" pitchFamily="18" charset="0"/>
              </a:rPr>
              <a:t>Vi phạm em ngừng bàn giao không hoàn phí.</a:t>
            </a:r>
          </a:p>
          <a:p>
            <a:pPr lvl="0" algn="ctr">
              <a:defRPr/>
            </a:pPr>
            <a:r>
              <a:rPr lang="vi-VN" sz="3600" dirty="0" err="1">
                <a:latin typeface="Calibri" panose="020F0502020204030204"/>
              </a:rPr>
              <a:t>T</a:t>
            </a:r>
            <a:r>
              <a:rPr lang="en-GB" sz="3600" dirty="0" err="1" smtClean="0">
                <a:latin typeface="Calibri" panose="020F0502020204030204"/>
              </a:rPr>
              <a:t>hầy</a:t>
            </a:r>
            <a:r>
              <a:rPr lang="en-GB" sz="3600" dirty="0" smtClean="0">
                <a:latin typeface="Calibri" panose="020F0502020204030204"/>
              </a:rPr>
              <a:t> </a:t>
            </a:r>
            <a:r>
              <a:rPr lang="en-GB" sz="3600" dirty="0" err="1">
                <a:latin typeface="Calibri" panose="020F0502020204030204"/>
              </a:rPr>
              <a:t>cô</a:t>
            </a:r>
            <a:r>
              <a:rPr lang="en-GB" sz="3600" dirty="0">
                <a:latin typeface="Calibri" panose="020F0502020204030204"/>
              </a:rPr>
              <a:t> </a:t>
            </a:r>
            <a:r>
              <a:rPr lang="en-GB" sz="3600" dirty="0" err="1" smtClean="0">
                <a:latin typeface="Calibri" panose="020F0502020204030204"/>
              </a:rPr>
              <a:t>liên</a:t>
            </a:r>
            <a:r>
              <a:rPr lang="vi-VN" sz="3600" dirty="0" smtClean="0">
                <a:latin typeface="Calibri" panose="020F0502020204030204"/>
              </a:rPr>
              <a:t> hệ</a:t>
            </a:r>
            <a:r>
              <a:rPr lang="en-GB" sz="3600" dirty="0" smtClean="0">
                <a:latin typeface="Calibri" panose="020F0502020204030204"/>
              </a:rPr>
              <a:t> </a:t>
            </a:r>
            <a:endParaRPr lang="vi-VN" sz="3600" dirty="0" smtClean="0">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smtClean="0">
                <a:solidFill>
                  <a:srgbClr val="0070C0"/>
                </a:solidFill>
                <a:latin typeface="Calibri" panose="020F0502020204030204"/>
              </a:rPr>
              <a:t>ZALO</a:t>
            </a:r>
            <a:r>
              <a:rPr lang="vi-VN" sz="3600" dirty="0" smtClean="0">
                <a:solidFill>
                  <a:srgbClr val="0070C0"/>
                </a:solidFill>
                <a:latin typeface="Calibri" panose="020F0502020204030204"/>
              </a:rPr>
              <a:t> Duy nhất</a:t>
            </a:r>
            <a:r>
              <a:rPr lang="en-GB" sz="3600" dirty="0" smtClean="0">
                <a:solidFill>
                  <a:srgbClr val="0070C0"/>
                </a:solidFill>
                <a:latin typeface="Calibri" panose="020F0502020204030204"/>
              </a:rPr>
              <a:t>  </a:t>
            </a:r>
            <a:r>
              <a:rPr lang="en-GB" sz="4800" dirty="0">
                <a:solidFill>
                  <a:srgbClr val="0070C0"/>
                </a:solidFill>
                <a:latin typeface="Calibri" panose="020F0502020204030204"/>
              </a:rPr>
              <a:t>SĐT: </a:t>
            </a:r>
            <a:r>
              <a:rPr lang="en-GB" sz="4800" dirty="0" smtClean="0">
                <a:solidFill>
                  <a:srgbClr val="0070C0"/>
                </a:solidFill>
                <a:latin typeface="Calibri" panose="020F0502020204030204"/>
              </a:rPr>
              <a:t>035</a:t>
            </a:r>
            <a:r>
              <a:rPr lang="vi-VN" sz="4800" dirty="0" smtClean="0">
                <a:solidFill>
                  <a:srgbClr val="0070C0"/>
                </a:solidFill>
                <a:latin typeface="Calibri" panose="020F0502020204030204"/>
              </a:rPr>
              <a:t>3095025</a:t>
            </a:r>
            <a:endParaRPr lang="en-US" sz="4800" dirty="0" smtClean="0">
              <a:solidFill>
                <a:srgbClr val="0070C0"/>
              </a:solidFill>
              <a:latin typeface="Calibri" panose="020F0502020204030204"/>
            </a:endParaRPr>
          </a:p>
          <a:p>
            <a:pPr lvl="0" algn="ctr">
              <a:defRPr/>
            </a:pPr>
            <a:r>
              <a:rPr lang="en-US" altLang="zh-CN" sz="3600" dirty="0" err="1">
                <a:latin typeface="Times New Roman" panose="02020603050405020304" pitchFamily="18" charset="0"/>
                <a:ea typeface="inpin heiti" charset="-122"/>
                <a:cs typeface="Times New Roman" panose="02020603050405020304" pitchFamily="18" charset="0"/>
              </a:rPr>
              <a:t>Để</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biết</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thêm</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nhiều</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tài</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nguyên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smtClean="0">
                <a:latin typeface="Times New Roman" panose="02020603050405020304" pitchFamily="18" charset="0"/>
                <a:ea typeface="inpin heiti" charset="-122"/>
                <a:cs typeface="Times New Roman" panose="02020603050405020304" pitchFamily="18" charset="0"/>
              </a:rPr>
              <a:t>hay</a:t>
            </a:r>
            <a:r>
              <a:rPr lang="vi-VN" altLang="zh-CN" sz="3600" dirty="0" smtClean="0">
                <a:latin typeface="Times New Roman" panose="02020603050405020304" pitchFamily="18" charset="0"/>
                <a:ea typeface="inpin heiti" charset="-122"/>
                <a:cs typeface="Times New Roman" panose="02020603050405020304" pitchFamily="18" charset="0"/>
              </a:rPr>
              <a:t> </a:t>
            </a:r>
            <a:r>
              <a:rPr lang="en-US" altLang="zh-CN" sz="3600" dirty="0" err="1" smtClean="0">
                <a:latin typeface="Times New Roman" panose="02020603050405020304" pitchFamily="18" charset="0"/>
                <a:ea typeface="inpin heiti" charset="-122"/>
                <a:cs typeface="Times New Roman" panose="02020603050405020304" pitchFamily="18" charset="0"/>
              </a:rPr>
              <a:t>hãy</a:t>
            </a:r>
            <a:r>
              <a:rPr lang="en-US" altLang="zh-CN" sz="3600" dirty="0" smtClean="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truy</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cập</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smtClean="0">
                <a:latin typeface="Times New Roman" panose="02020603050405020304" pitchFamily="18" charset="0"/>
                <a:ea typeface="inpin heiti" charset="-122"/>
                <a:cs typeface="Times New Roman" panose="02020603050405020304" pitchFamily="18" charset="0"/>
              </a:rPr>
              <a:t>Facebook:</a:t>
            </a:r>
            <a:endParaRPr lang="vi-VN" sz="3600" dirty="0" smtClean="0">
              <a:latin typeface="Times New Roman" panose="02020603050405020304" pitchFamily="18" charset="0"/>
              <a:cs typeface="Times New Roman" panose="02020603050405020304" pitchFamily="18" charset="0"/>
            </a:endParaRPr>
          </a:p>
          <a:p>
            <a:pPr lvl="0" algn="ctr" defTabSz="835526">
              <a:defRPr/>
            </a:pPr>
            <a:r>
              <a:rPr lang="vi-VN" sz="2400" b="1" kern="0" dirty="0">
                <a:solidFill>
                  <a:srgbClr val="FF0000"/>
                </a:solidFill>
                <a:latin typeface="Times New Roman"/>
                <a:cs typeface="Times New Roman" panose="02020603050405020304" pitchFamily="18" charset="0"/>
              </a:rPr>
              <a:t>NHÓM GIÁO ÁN ĐIÊN TỬ </a:t>
            </a:r>
            <a:r>
              <a:rPr lang="vi-VN" sz="2400" b="1" kern="0" dirty="0" smtClean="0">
                <a:solidFill>
                  <a:srgbClr val="FF0000"/>
                </a:solidFill>
                <a:latin typeface="Times New Roman"/>
                <a:cs typeface="Times New Roman" panose="02020603050405020304" pitchFamily="18" charset="0"/>
              </a:rPr>
              <a:t>5,9,12 </a:t>
            </a:r>
            <a:r>
              <a:rPr lang="vi-VN" sz="2400" b="1" kern="0" dirty="0">
                <a:solidFill>
                  <a:srgbClr val="FF0000"/>
                </a:solidFill>
                <a:latin typeface="Times New Roman"/>
                <a:cs typeface="Times New Roman" panose="02020603050405020304" pitchFamily="18" charset="0"/>
              </a:rPr>
              <a:t>( coppy link bên dưới vào tìm kiếm fb )</a:t>
            </a:r>
          </a:p>
          <a:p>
            <a:pPr lvl="0" algn="ctr" defTabSz="835526">
              <a:defRPr/>
            </a:pPr>
            <a:r>
              <a:rPr lang="vi-VN" sz="2400" b="1" kern="0" dirty="0">
                <a:solidFill>
                  <a:srgbClr val="0070C0"/>
                </a:solidFill>
                <a:latin typeface="Times New Roman"/>
                <a:cs typeface="Times New Roman" panose="02020603050405020304" pitchFamily="18" charset="0"/>
                <a:hlinkClick r:id="rId4"/>
              </a:rPr>
              <a:t>https://www.facebook.com/groups/514479210372531/?ref=share_group_link</a:t>
            </a:r>
            <a:endParaRPr lang="vi-VN" sz="2400" b="1" kern="0" dirty="0">
              <a:solidFill>
                <a:srgbClr val="0070C0"/>
              </a:solidFill>
              <a:latin typeface="Times New Roman"/>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srgbClr val="FF0000"/>
              </a:solidFill>
              <a:effectLst/>
              <a:uLnTx/>
              <a:uFillTx/>
              <a:latin typeface="Calibri" panose="020F0502020204030204"/>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725" y="2325651"/>
            <a:ext cx="1420199" cy="1258385"/>
          </a:xfrm>
          <a:prstGeom prst="rect">
            <a:avLst/>
          </a:prstGeom>
        </p:spPr>
      </p:pic>
      <p:pic>
        <p:nvPicPr>
          <p:cNvPr id="7" name="Picture 2" descr="Danh mục 5 bộ sách giáo khoa lớp 1 mới | Bộ sách lớp 1 mới">
            <a:extLst>
              <a:ext uri="{FF2B5EF4-FFF2-40B4-BE49-F238E27FC236}">
                <a16:creationId xmlns:a16="http://schemas.microsoft.com/office/drawing/2014/main" id="{CBD1067E-CD8C-4662-A6BF-A73A6977D446}"/>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63425" y="5418880"/>
            <a:ext cx="1881629" cy="1415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02730" y="2314428"/>
            <a:ext cx="1443030" cy="112226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0899" y="5543550"/>
            <a:ext cx="1770526" cy="1058782"/>
          </a:xfrm>
          <a:prstGeom prst="rect">
            <a:avLst/>
          </a:prstGeom>
        </p:spPr>
      </p:pic>
    </p:spTree>
    <p:extLst>
      <p:ext uri="{BB962C8B-B14F-4D97-AF65-F5344CB8AC3E}">
        <p14:creationId xmlns:p14="http://schemas.microsoft.com/office/powerpoint/2010/main" val="7128488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BF-5AC1-7587-DB9B-F910A6E70FDE}"/>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8C81E6CB-C1C9-60F5-7FB3-263BD94A4B19}"/>
              </a:ext>
            </a:extLst>
          </p:cNvPr>
          <p:cNvSpPr>
            <a:spLocks noGrp="1"/>
          </p:cNvSpPr>
          <p:nvPr>
            <p:ph type="subTitle" idx="1"/>
          </p:nvPr>
        </p:nvSpPr>
        <p:spPr/>
        <p:txBody>
          <a:bodyPr/>
          <a:lstStyle/>
          <a:p>
            <a:endParaRPr lang="vi-VN"/>
          </a:p>
        </p:txBody>
      </p:sp>
      <p:pic>
        <p:nvPicPr>
          <p:cNvPr id="5" name="Picture 4" descr="A cartoon of a child in the clouds&#10;&#10;Description automatically generated">
            <a:extLst>
              <a:ext uri="{FF2B5EF4-FFF2-40B4-BE49-F238E27FC236}">
                <a16:creationId xmlns:a16="http://schemas.microsoft.com/office/drawing/2014/main" id="{7BE246B3-F087-61A8-5D33-E6344657A9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8B1D0790-1557-050D-22E3-80C7CEA96837}"/>
              </a:ext>
            </a:extLst>
          </p:cNvPr>
          <p:cNvPicPr>
            <a:picLocks noChangeAspect="1"/>
          </p:cNvPicPr>
          <p:nvPr/>
        </p:nvPicPr>
        <p:blipFill>
          <a:blip r:embed="rId3"/>
          <a:stretch>
            <a:fillRect/>
          </a:stretch>
        </p:blipFill>
        <p:spPr>
          <a:xfrm>
            <a:off x="3636677" y="1316356"/>
            <a:ext cx="4455763" cy="1209843"/>
          </a:xfrm>
          <a:prstGeom prst="rect">
            <a:avLst/>
          </a:prstGeom>
        </p:spPr>
      </p:pic>
      <p:pic>
        <p:nvPicPr>
          <p:cNvPr id="4" name="Picture 3">
            <a:extLst>
              <a:ext uri="{FF2B5EF4-FFF2-40B4-BE49-F238E27FC236}">
                <a16:creationId xmlns:a16="http://schemas.microsoft.com/office/drawing/2014/main" id="{750A8677-6302-FC0B-6916-05D1999EBA5B}"/>
              </a:ext>
            </a:extLst>
          </p:cNvPr>
          <p:cNvPicPr>
            <a:picLocks noChangeAspect="1"/>
          </p:cNvPicPr>
          <p:nvPr/>
        </p:nvPicPr>
        <p:blipFill>
          <a:blip r:embed="rId4"/>
          <a:stretch>
            <a:fillRect/>
          </a:stretch>
        </p:blipFill>
        <p:spPr>
          <a:xfrm>
            <a:off x="3169678" y="2640679"/>
            <a:ext cx="6765100" cy="3578480"/>
          </a:xfrm>
          <a:prstGeom prst="rect">
            <a:avLst/>
          </a:prstGeom>
        </p:spPr>
      </p:pic>
    </p:spTree>
    <p:extLst>
      <p:ext uri="{BB962C8B-B14F-4D97-AF65-F5344CB8AC3E}">
        <p14:creationId xmlns:p14="http://schemas.microsoft.com/office/powerpoint/2010/main" val="37462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BF-5AC1-7587-DB9B-F910A6E70FDE}"/>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8C81E6CB-C1C9-60F5-7FB3-263BD94A4B19}"/>
              </a:ext>
            </a:extLst>
          </p:cNvPr>
          <p:cNvSpPr>
            <a:spLocks noGrp="1"/>
          </p:cNvSpPr>
          <p:nvPr>
            <p:ph type="subTitle" idx="1"/>
          </p:nvPr>
        </p:nvSpPr>
        <p:spPr/>
        <p:txBody>
          <a:bodyPr/>
          <a:lstStyle/>
          <a:p>
            <a:endParaRPr lang="vi-VN"/>
          </a:p>
        </p:txBody>
      </p:sp>
      <p:pic>
        <p:nvPicPr>
          <p:cNvPr id="5" name="Picture 4" descr="A cartoon of a child in the clouds&#10;&#10;Description automatically generated">
            <a:extLst>
              <a:ext uri="{FF2B5EF4-FFF2-40B4-BE49-F238E27FC236}">
                <a16:creationId xmlns:a16="http://schemas.microsoft.com/office/drawing/2014/main" id="{7BE246B3-F087-61A8-5D33-E6344657A9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8B1D0790-1557-050D-22E3-80C7CEA96837}"/>
              </a:ext>
            </a:extLst>
          </p:cNvPr>
          <p:cNvPicPr>
            <a:picLocks noChangeAspect="1"/>
          </p:cNvPicPr>
          <p:nvPr/>
        </p:nvPicPr>
        <p:blipFill>
          <a:blip r:embed="rId3"/>
          <a:stretch>
            <a:fillRect/>
          </a:stretch>
        </p:blipFill>
        <p:spPr>
          <a:xfrm>
            <a:off x="3868118" y="651843"/>
            <a:ext cx="4455763" cy="1209843"/>
          </a:xfrm>
          <a:prstGeom prst="rect">
            <a:avLst/>
          </a:prstGeom>
        </p:spPr>
      </p:pic>
      <p:grpSp>
        <p:nvGrpSpPr>
          <p:cNvPr id="9" name="Group 8">
            <a:extLst>
              <a:ext uri="{FF2B5EF4-FFF2-40B4-BE49-F238E27FC236}">
                <a16:creationId xmlns:a16="http://schemas.microsoft.com/office/drawing/2014/main" id="{BB0A18AA-412A-3083-0F32-1A24C6AD68E5}"/>
              </a:ext>
            </a:extLst>
          </p:cNvPr>
          <p:cNvGrpSpPr/>
          <p:nvPr/>
        </p:nvGrpSpPr>
        <p:grpSpPr>
          <a:xfrm>
            <a:off x="1817957" y="2316162"/>
            <a:ext cx="4942398" cy="919282"/>
            <a:chOff x="1925285" y="2389688"/>
            <a:chExt cx="2389901" cy="845757"/>
          </a:xfrm>
        </p:grpSpPr>
        <p:sp>
          <p:nvSpPr>
            <p:cNvPr id="7" name="TextBox 6">
              <a:extLst>
                <a:ext uri="{FF2B5EF4-FFF2-40B4-BE49-F238E27FC236}">
                  <a16:creationId xmlns:a16="http://schemas.microsoft.com/office/drawing/2014/main" id="{40626332-47CC-6E39-5A5D-374B013F1E97}"/>
                </a:ext>
              </a:extLst>
            </p:cNvPr>
            <p:cNvSpPr txBox="1"/>
            <p:nvPr/>
          </p:nvSpPr>
          <p:spPr>
            <a:xfrm>
              <a:off x="2025777" y="2404448"/>
              <a:ext cx="2289409" cy="830997"/>
            </a:xfrm>
            <a:prstGeom prst="rect">
              <a:avLst/>
            </a:prstGeom>
            <a:noFill/>
          </p:spPr>
          <p:txBody>
            <a:bodyPr wrap="none" rtlCol="0">
              <a:spAutoFit/>
            </a:bodyPr>
            <a:lstStyle/>
            <a:p>
              <a:r>
                <a:rPr lang="en-GB" sz="4800" dirty="0" err="1">
                  <a:ln w="190500">
                    <a:solidFill>
                      <a:schemeClr val="bg1"/>
                    </a:solidFill>
                  </a:ln>
                  <a:effectLst>
                    <a:outerShdw dist="38100" dir="5400000" algn="t" rotWithShape="0">
                      <a:srgbClr val="FFC000"/>
                    </a:outerShdw>
                  </a:effectLst>
                  <a:latin typeface="#9Slide07 SVNBriko" panose="020B0306030302020204" pitchFamily="34" charset="0"/>
                </a:rPr>
                <a:t>Luyện</a:t>
              </a:r>
              <a:r>
                <a:rPr lang="en-GB" sz="4800" dirty="0">
                  <a:ln w="190500">
                    <a:solidFill>
                      <a:schemeClr val="bg1"/>
                    </a:solidFill>
                  </a:ln>
                  <a:effectLst>
                    <a:outerShdw dist="38100" dir="5400000" algn="t" rotWithShape="0">
                      <a:srgbClr val="FFC000"/>
                    </a:outerShdw>
                  </a:effectLst>
                  <a:latin typeface="#9Slide07 SVNBriko" panose="020B0306030302020204" pitchFamily="34" charset="0"/>
                </a:rPr>
                <a:t> </a:t>
              </a:r>
              <a:r>
                <a:rPr lang="en-GB" sz="4800" dirty="0" err="1">
                  <a:ln w="190500">
                    <a:solidFill>
                      <a:schemeClr val="bg1"/>
                    </a:solidFill>
                  </a:ln>
                  <a:effectLst>
                    <a:outerShdw dist="38100" dir="5400000" algn="t" rotWithShape="0">
                      <a:srgbClr val="FFC000"/>
                    </a:outerShdw>
                  </a:effectLst>
                  <a:latin typeface="#9Slide07 SVNBriko" panose="020B0306030302020204" pitchFamily="34" charset="0"/>
                </a:rPr>
                <a:t>từ</a:t>
              </a:r>
              <a:r>
                <a:rPr lang="en-GB" sz="4800" dirty="0">
                  <a:ln w="190500">
                    <a:solidFill>
                      <a:schemeClr val="bg1"/>
                    </a:solidFill>
                  </a:ln>
                  <a:effectLst>
                    <a:outerShdw dist="38100" dir="5400000" algn="t" rotWithShape="0">
                      <a:srgbClr val="FFC000"/>
                    </a:outerShdw>
                  </a:effectLst>
                  <a:latin typeface="#9Slide07 SVNBriko" panose="020B0306030302020204" pitchFamily="34" charset="0"/>
                </a:rPr>
                <a:t> </a:t>
              </a:r>
              <a:r>
                <a:rPr lang="en-GB" sz="4800" dirty="0" err="1">
                  <a:ln w="190500">
                    <a:solidFill>
                      <a:schemeClr val="bg1"/>
                    </a:solidFill>
                  </a:ln>
                  <a:effectLst>
                    <a:outerShdw dist="38100" dir="5400000" algn="t" rotWithShape="0">
                      <a:srgbClr val="FFC000"/>
                    </a:outerShdw>
                  </a:effectLst>
                  <a:latin typeface="#9Slide07 SVNBriko" panose="020B0306030302020204" pitchFamily="34" charset="0"/>
                </a:rPr>
                <a:t>và</a:t>
              </a:r>
              <a:r>
                <a:rPr lang="en-GB" sz="4800" dirty="0">
                  <a:ln w="190500">
                    <a:solidFill>
                      <a:schemeClr val="bg1"/>
                    </a:solidFill>
                  </a:ln>
                  <a:effectLst>
                    <a:outerShdw dist="38100" dir="5400000" algn="t" rotWithShape="0">
                      <a:srgbClr val="FFC000"/>
                    </a:outerShdw>
                  </a:effectLst>
                  <a:latin typeface="#9Slide07 SVNBriko" panose="020B0306030302020204" pitchFamily="34" charset="0"/>
                </a:rPr>
                <a:t> </a:t>
              </a:r>
              <a:r>
                <a:rPr lang="en-GB" sz="4800" dirty="0" err="1">
                  <a:ln w="190500">
                    <a:solidFill>
                      <a:schemeClr val="bg1"/>
                    </a:solidFill>
                  </a:ln>
                  <a:effectLst>
                    <a:outerShdw dist="38100" dir="5400000" algn="t" rotWithShape="0">
                      <a:srgbClr val="FFC000"/>
                    </a:outerShdw>
                  </a:effectLst>
                  <a:latin typeface="#9Slide07 SVNBriko" panose="020B0306030302020204" pitchFamily="34" charset="0"/>
                </a:rPr>
                <a:t>câu</a:t>
              </a:r>
              <a:endParaRPr lang="vi-VN" sz="4800" dirty="0">
                <a:ln w="190500">
                  <a:solidFill>
                    <a:schemeClr val="bg1"/>
                  </a:solidFill>
                </a:ln>
                <a:effectLst>
                  <a:outerShdw dist="38100" dir="5400000" algn="t" rotWithShape="0">
                    <a:srgbClr val="FFC000"/>
                  </a:outerShdw>
                </a:effectLst>
              </a:endParaRPr>
            </a:p>
          </p:txBody>
        </p:sp>
        <p:sp>
          <p:nvSpPr>
            <p:cNvPr id="8" name="TextBox 7">
              <a:extLst>
                <a:ext uri="{FF2B5EF4-FFF2-40B4-BE49-F238E27FC236}">
                  <a16:creationId xmlns:a16="http://schemas.microsoft.com/office/drawing/2014/main" id="{4815B986-070F-2D67-D640-C700068A7618}"/>
                </a:ext>
              </a:extLst>
            </p:cNvPr>
            <p:cNvSpPr txBox="1"/>
            <p:nvPr/>
          </p:nvSpPr>
          <p:spPr>
            <a:xfrm>
              <a:off x="1925285" y="2389688"/>
              <a:ext cx="2289410" cy="764533"/>
            </a:xfrm>
            <a:prstGeom prst="rect">
              <a:avLst/>
            </a:prstGeom>
            <a:solidFill>
              <a:schemeClr val="bg1"/>
            </a:solidFill>
          </p:spPr>
          <p:txBody>
            <a:bodyPr wrap="square" rtlCol="0">
              <a:spAutoFit/>
            </a:bodyPr>
            <a:lstStyle/>
            <a:p>
              <a:r>
                <a:rPr lang="en-GB" sz="4800" dirty="0" err="1">
                  <a:gradFill>
                    <a:gsLst>
                      <a:gs pos="59000">
                        <a:srgbClr val="F4033D"/>
                      </a:gs>
                      <a:gs pos="61000">
                        <a:srgbClr val="00B0F0"/>
                      </a:gs>
                    </a:gsLst>
                    <a:lin ang="5400000" scaled="1"/>
                  </a:gradFill>
                  <a:latin typeface="Times New Roman" panose="02020603050405020304" pitchFamily="18" charset="0"/>
                  <a:cs typeface="Times New Roman" panose="02020603050405020304" pitchFamily="18" charset="0"/>
                </a:rPr>
                <a:t>Luyện</a:t>
              </a:r>
              <a:r>
                <a:rPr lang="en-GB" sz="4800" dirty="0">
                  <a:gradFill>
                    <a:gsLst>
                      <a:gs pos="59000">
                        <a:srgbClr val="F4033D"/>
                      </a:gs>
                      <a:gs pos="61000">
                        <a:srgbClr val="00B0F0"/>
                      </a:gs>
                    </a:gsLst>
                    <a:lin ang="5400000" scaled="1"/>
                  </a:gradFill>
                  <a:latin typeface="Times New Roman" panose="02020603050405020304" pitchFamily="18" charset="0"/>
                  <a:cs typeface="Times New Roman" panose="02020603050405020304" pitchFamily="18" charset="0"/>
                </a:rPr>
                <a:t> </a:t>
              </a:r>
              <a:r>
                <a:rPr lang="en-GB" sz="4800" dirty="0" err="1">
                  <a:gradFill>
                    <a:gsLst>
                      <a:gs pos="59000">
                        <a:srgbClr val="F4033D"/>
                      </a:gs>
                      <a:gs pos="61000">
                        <a:srgbClr val="00B0F0"/>
                      </a:gs>
                    </a:gsLst>
                    <a:lin ang="5400000" scaled="1"/>
                  </a:gradFill>
                  <a:latin typeface="Times New Roman" panose="02020603050405020304" pitchFamily="18" charset="0"/>
                  <a:cs typeface="Times New Roman" panose="02020603050405020304" pitchFamily="18" charset="0"/>
                </a:rPr>
                <a:t>từ</a:t>
              </a:r>
              <a:r>
                <a:rPr lang="en-GB" sz="4800" dirty="0">
                  <a:gradFill>
                    <a:gsLst>
                      <a:gs pos="59000">
                        <a:srgbClr val="F4033D"/>
                      </a:gs>
                      <a:gs pos="61000">
                        <a:srgbClr val="00B0F0"/>
                      </a:gs>
                    </a:gsLst>
                    <a:lin ang="5400000" scaled="1"/>
                  </a:gradFill>
                  <a:latin typeface="Times New Roman" panose="02020603050405020304" pitchFamily="18" charset="0"/>
                  <a:cs typeface="Times New Roman" panose="02020603050405020304" pitchFamily="18" charset="0"/>
                </a:rPr>
                <a:t> </a:t>
              </a:r>
              <a:r>
                <a:rPr lang="en-GB" sz="4800" dirty="0" err="1">
                  <a:gradFill>
                    <a:gsLst>
                      <a:gs pos="59000">
                        <a:srgbClr val="F4033D"/>
                      </a:gs>
                      <a:gs pos="61000">
                        <a:srgbClr val="00B0F0"/>
                      </a:gs>
                    </a:gsLst>
                    <a:lin ang="5400000" scaled="1"/>
                  </a:gradFill>
                  <a:latin typeface="Times New Roman" panose="02020603050405020304" pitchFamily="18" charset="0"/>
                  <a:cs typeface="Times New Roman" panose="02020603050405020304" pitchFamily="18" charset="0"/>
                </a:rPr>
                <a:t>và</a:t>
              </a:r>
              <a:r>
                <a:rPr lang="en-GB" sz="4800" dirty="0">
                  <a:gradFill>
                    <a:gsLst>
                      <a:gs pos="59000">
                        <a:srgbClr val="F4033D"/>
                      </a:gs>
                      <a:gs pos="61000">
                        <a:srgbClr val="00B0F0"/>
                      </a:gs>
                    </a:gsLst>
                    <a:lin ang="5400000" scaled="1"/>
                  </a:gradFill>
                  <a:latin typeface="Times New Roman" panose="02020603050405020304" pitchFamily="18" charset="0"/>
                  <a:cs typeface="Times New Roman" panose="02020603050405020304" pitchFamily="18" charset="0"/>
                </a:rPr>
                <a:t> </a:t>
              </a:r>
              <a:r>
                <a:rPr lang="en-GB" sz="4800" dirty="0" err="1">
                  <a:gradFill>
                    <a:gsLst>
                      <a:gs pos="59000">
                        <a:srgbClr val="F4033D"/>
                      </a:gs>
                      <a:gs pos="61000">
                        <a:srgbClr val="00B0F0"/>
                      </a:gs>
                    </a:gsLst>
                    <a:lin ang="5400000" scaled="1"/>
                  </a:gradFill>
                  <a:latin typeface="Times New Roman" panose="02020603050405020304" pitchFamily="18" charset="0"/>
                  <a:cs typeface="Times New Roman" panose="02020603050405020304" pitchFamily="18" charset="0"/>
                </a:rPr>
                <a:t>câu</a:t>
              </a:r>
              <a:endParaRPr lang="vi-VN" sz="4800" dirty="0">
                <a:gradFill>
                  <a:gsLst>
                    <a:gs pos="59000">
                      <a:srgbClr val="F4033D"/>
                    </a:gs>
                    <a:gs pos="61000">
                      <a:srgbClr val="00B0F0"/>
                    </a:gs>
                  </a:gsLst>
                  <a:lin ang="5400000" scaled="1"/>
                </a:gradFill>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6053D314-F068-971C-D8E4-79909B7FBA44}"/>
              </a:ext>
            </a:extLst>
          </p:cNvPr>
          <p:cNvSpPr txBox="1"/>
          <p:nvPr/>
        </p:nvSpPr>
        <p:spPr>
          <a:xfrm>
            <a:off x="3276990" y="3723372"/>
            <a:ext cx="9419152" cy="1200329"/>
          </a:xfrm>
          <a:prstGeom prst="rect">
            <a:avLst/>
          </a:prstGeom>
          <a:noFill/>
        </p:spPr>
        <p:txBody>
          <a:bodyPr wrap="square" rtlCol="0">
            <a:spAutoFit/>
          </a:bodyPr>
          <a:lstStyle/>
          <a:p>
            <a:r>
              <a:rPr lang="en-GB" sz="7200" b="1" dirty="0">
                <a:solidFill>
                  <a:srgbClr val="FF0000"/>
                </a:solidFill>
                <a:latin typeface="Times New Roman" panose="02020603050405020304" pitchFamily="18" charset="0"/>
                <a:cs typeface="Times New Roman" panose="02020603050405020304" pitchFamily="18" charset="0"/>
              </a:rPr>
              <a:t>TỪ ĐA NGHĨA</a:t>
            </a:r>
            <a:endParaRPr lang="vi-VN" sz="7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75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child in the clouds&#10;&#10;Description automatically generated">
            <a:extLst>
              <a:ext uri="{FF2B5EF4-FFF2-40B4-BE49-F238E27FC236}">
                <a16:creationId xmlns:a16="http://schemas.microsoft.com/office/drawing/2014/main" id="{7BE246B3-F087-61A8-5D33-E6344657A9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1FC84451-6696-352F-005A-96186E0949BA}"/>
              </a:ext>
            </a:extLst>
          </p:cNvPr>
          <p:cNvPicPr>
            <a:picLocks noChangeAspect="1"/>
          </p:cNvPicPr>
          <p:nvPr/>
        </p:nvPicPr>
        <p:blipFill>
          <a:blip r:embed="rId3"/>
          <a:stretch>
            <a:fillRect/>
          </a:stretch>
        </p:blipFill>
        <p:spPr>
          <a:xfrm>
            <a:off x="2688941" y="2299088"/>
            <a:ext cx="7666358" cy="1806277"/>
          </a:xfrm>
          <a:prstGeom prst="rect">
            <a:avLst/>
          </a:prstGeom>
        </p:spPr>
      </p:pic>
    </p:spTree>
    <p:extLst>
      <p:ext uri="{BB962C8B-B14F-4D97-AF65-F5344CB8AC3E}">
        <p14:creationId xmlns:p14="http://schemas.microsoft.com/office/powerpoint/2010/main" val="46539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CBCC8D9-FF98-87F9-C7FF-B326EF6870E1}"/>
              </a:ext>
            </a:extLst>
          </p:cNvPr>
          <p:cNvGrpSpPr/>
          <p:nvPr/>
        </p:nvGrpSpPr>
        <p:grpSpPr>
          <a:xfrm>
            <a:off x="673608" y="495809"/>
            <a:ext cx="2395891" cy="1238587"/>
            <a:chOff x="673608" y="495809"/>
            <a:chExt cx="2395891" cy="1238587"/>
          </a:xfrm>
        </p:grpSpPr>
        <p:pic>
          <p:nvPicPr>
            <p:cNvPr id="4" name="Picture 3">
              <a:extLst>
                <a:ext uri="{FF2B5EF4-FFF2-40B4-BE49-F238E27FC236}">
                  <a16:creationId xmlns:a16="http://schemas.microsoft.com/office/drawing/2014/main" id="{182302EA-1EEF-2270-3B5D-B68E9D188322}"/>
                </a:ext>
              </a:extLst>
            </p:cNvPr>
            <p:cNvPicPr>
              <a:picLocks noChangeAspect="1"/>
            </p:cNvPicPr>
            <p:nvPr/>
          </p:nvPicPr>
          <p:blipFill>
            <a:blip r:embed="rId2"/>
            <a:stretch>
              <a:fillRect/>
            </a:stretch>
          </p:blipFill>
          <p:spPr>
            <a:xfrm>
              <a:off x="673608" y="495809"/>
              <a:ext cx="2395891" cy="1238587"/>
            </a:xfrm>
            <a:prstGeom prst="rect">
              <a:avLst/>
            </a:prstGeom>
          </p:spPr>
        </p:pic>
        <p:sp>
          <p:nvSpPr>
            <p:cNvPr id="5" name="TextBox 4">
              <a:extLst>
                <a:ext uri="{FF2B5EF4-FFF2-40B4-BE49-F238E27FC236}">
                  <a16:creationId xmlns:a16="http://schemas.microsoft.com/office/drawing/2014/main" id="{293FD58B-A627-5662-498F-1050AD66CCBE}"/>
                </a:ext>
              </a:extLst>
            </p:cNvPr>
            <p:cNvSpPr txBox="1"/>
            <p:nvPr/>
          </p:nvSpPr>
          <p:spPr>
            <a:xfrm rot="21228111">
              <a:off x="1053059" y="739528"/>
              <a:ext cx="1636987" cy="830997"/>
            </a:xfrm>
            <a:prstGeom prst="rect">
              <a:avLst/>
            </a:prstGeom>
            <a:noFill/>
          </p:spPr>
          <p:txBody>
            <a:bodyPr wrap="none" rtlCol="0">
              <a:spAutoFit/>
            </a:bodyPr>
            <a:lstStyle/>
            <a:p>
              <a:r>
                <a:rPr lang="en-GB" sz="4800" b="1" dirty="0" err="1">
                  <a:solidFill>
                    <a:schemeClr val="accent2"/>
                  </a:solidFill>
                  <a:latin typeface="Nunito" pitchFamily="2" charset="-93"/>
                </a:rPr>
                <a:t>Bài</a:t>
              </a:r>
              <a:r>
                <a:rPr lang="en-GB" sz="4800" b="1" dirty="0">
                  <a:solidFill>
                    <a:schemeClr val="accent2"/>
                  </a:solidFill>
                  <a:latin typeface="Nunito" pitchFamily="2" charset="-93"/>
                </a:rPr>
                <a:t> 1</a:t>
              </a:r>
              <a:endParaRPr lang="vi-VN" sz="4800" b="1" dirty="0">
                <a:solidFill>
                  <a:schemeClr val="accent2"/>
                </a:solidFill>
                <a:latin typeface="Nunito" pitchFamily="2" charset="-93"/>
              </a:endParaRPr>
            </a:p>
          </p:txBody>
        </p:sp>
      </p:grpSp>
      <p:sp>
        <p:nvSpPr>
          <p:cNvPr id="8" name="TextBox 7">
            <a:extLst>
              <a:ext uri="{FF2B5EF4-FFF2-40B4-BE49-F238E27FC236}">
                <a16:creationId xmlns:a16="http://schemas.microsoft.com/office/drawing/2014/main" id="{936F5389-866C-DA27-A1E8-89A365E8D21D}"/>
              </a:ext>
            </a:extLst>
          </p:cNvPr>
          <p:cNvSpPr txBox="1"/>
          <p:nvPr/>
        </p:nvSpPr>
        <p:spPr>
          <a:xfrm>
            <a:off x="3266694" y="653586"/>
            <a:ext cx="7834122" cy="1200329"/>
          </a:xfrm>
          <a:prstGeom prst="rect">
            <a:avLst/>
          </a:prstGeom>
          <a:noFill/>
        </p:spPr>
        <p:txBody>
          <a:bodyPr wrap="square">
            <a:spAutoFit/>
          </a:bodyPr>
          <a:lstStyle/>
          <a:p>
            <a:r>
              <a:rPr lang="vi-VN"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Tìm nghĩa phù hợp với từ in đậm trong mỗi đoạn thơ, đoạn văn sau:</a:t>
            </a:r>
            <a:endParaRPr lang="vi-VN" sz="3600" dirty="0">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A page of a book&#10;&#10;Description automatically generated">
            <a:extLst>
              <a:ext uri="{FF2B5EF4-FFF2-40B4-BE49-F238E27FC236}">
                <a16:creationId xmlns:a16="http://schemas.microsoft.com/office/drawing/2014/main" id="{7332E5C9-74E3-B9F8-4386-0911EFBED08C}"/>
              </a:ext>
            </a:extLst>
          </p:cNvPr>
          <p:cNvPicPr>
            <a:picLocks noChangeAspect="1"/>
          </p:cNvPicPr>
          <p:nvPr/>
        </p:nvPicPr>
        <p:blipFill>
          <a:blip r:embed="rId3">
            <a:extLst>
              <a:ext uri="{28A0092B-C50C-407E-A947-70E740481C1C}">
                <a14:useLocalDpi xmlns:a14="http://schemas.microsoft.com/office/drawing/2010/main" val="0"/>
              </a:ext>
            </a:extLst>
          </a:blip>
          <a:srcRect l="12261" t="20120" r="9619" b="55440"/>
          <a:stretch/>
        </p:blipFill>
        <p:spPr>
          <a:xfrm>
            <a:off x="673608" y="2145411"/>
            <a:ext cx="10838140" cy="3157728"/>
          </a:xfrm>
          <a:prstGeom prst="rect">
            <a:avLst/>
          </a:prstGeom>
        </p:spPr>
      </p:pic>
    </p:spTree>
    <p:extLst>
      <p:ext uri="{BB962C8B-B14F-4D97-AF65-F5344CB8AC3E}">
        <p14:creationId xmlns:p14="http://schemas.microsoft.com/office/powerpoint/2010/main" val="57934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CBCC8D9-FF98-87F9-C7FF-B326EF6870E1}"/>
              </a:ext>
            </a:extLst>
          </p:cNvPr>
          <p:cNvGrpSpPr/>
          <p:nvPr/>
        </p:nvGrpSpPr>
        <p:grpSpPr>
          <a:xfrm>
            <a:off x="673608" y="495809"/>
            <a:ext cx="2395891" cy="1238587"/>
            <a:chOff x="673608" y="495809"/>
            <a:chExt cx="2395891" cy="1238587"/>
          </a:xfrm>
        </p:grpSpPr>
        <p:pic>
          <p:nvPicPr>
            <p:cNvPr id="4" name="Picture 3">
              <a:extLst>
                <a:ext uri="{FF2B5EF4-FFF2-40B4-BE49-F238E27FC236}">
                  <a16:creationId xmlns:a16="http://schemas.microsoft.com/office/drawing/2014/main" id="{182302EA-1EEF-2270-3B5D-B68E9D188322}"/>
                </a:ext>
              </a:extLst>
            </p:cNvPr>
            <p:cNvPicPr>
              <a:picLocks noChangeAspect="1"/>
            </p:cNvPicPr>
            <p:nvPr/>
          </p:nvPicPr>
          <p:blipFill>
            <a:blip r:embed="rId2"/>
            <a:stretch>
              <a:fillRect/>
            </a:stretch>
          </p:blipFill>
          <p:spPr>
            <a:xfrm>
              <a:off x="673608" y="495809"/>
              <a:ext cx="2395891" cy="1238587"/>
            </a:xfrm>
            <a:prstGeom prst="rect">
              <a:avLst/>
            </a:prstGeom>
          </p:spPr>
        </p:pic>
        <p:sp>
          <p:nvSpPr>
            <p:cNvPr id="5" name="TextBox 4">
              <a:extLst>
                <a:ext uri="{FF2B5EF4-FFF2-40B4-BE49-F238E27FC236}">
                  <a16:creationId xmlns:a16="http://schemas.microsoft.com/office/drawing/2014/main" id="{293FD58B-A627-5662-498F-1050AD66CCBE}"/>
                </a:ext>
              </a:extLst>
            </p:cNvPr>
            <p:cNvSpPr txBox="1"/>
            <p:nvPr/>
          </p:nvSpPr>
          <p:spPr>
            <a:xfrm rot="21228111">
              <a:off x="1053059" y="739528"/>
              <a:ext cx="1636987" cy="830997"/>
            </a:xfrm>
            <a:prstGeom prst="rect">
              <a:avLst/>
            </a:prstGeom>
            <a:noFill/>
          </p:spPr>
          <p:txBody>
            <a:bodyPr wrap="none" rtlCol="0">
              <a:spAutoFit/>
            </a:bodyPr>
            <a:lstStyle/>
            <a:p>
              <a:r>
                <a:rPr lang="en-GB" sz="4800" b="1" dirty="0" err="1">
                  <a:solidFill>
                    <a:schemeClr val="accent2"/>
                  </a:solidFill>
                  <a:latin typeface="Nunito" pitchFamily="2" charset="-93"/>
                </a:rPr>
                <a:t>Bài</a:t>
              </a:r>
              <a:r>
                <a:rPr lang="en-GB" sz="4800" b="1" dirty="0">
                  <a:solidFill>
                    <a:schemeClr val="accent2"/>
                  </a:solidFill>
                  <a:latin typeface="Nunito" pitchFamily="2" charset="-93"/>
                </a:rPr>
                <a:t> 1</a:t>
              </a:r>
              <a:endParaRPr lang="vi-VN" sz="4800" b="1" dirty="0">
                <a:solidFill>
                  <a:schemeClr val="accent2"/>
                </a:solidFill>
                <a:latin typeface="Nunito" pitchFamily="2" charset="-93"/>
              </a:endParaRPr>
            </a:p>
          </p:txBody>
        </p:sp>
      </p:grpSp>
      <p:sp>
        <p:nvSpPr>
          <p:cNvPr id="8" name="TextBox 7">
            <a:extLst>
              <a:ext uri="{FF2B5EF4-FFF2-40B4-BE49-F238E27FC236}">
                <a16:creationId xmlns:a16="http://schemas.microsoft.com/office/drawing/2014/main" id="{936F5389-866C-DA27-A1E8-89A365E8D21D}"/>
              </a:ext>
            </a:extLst>
          </p:cNvPr>
          <p:cNvSpPr txBox="1"/>
          <p:nvPr/>
        </p:nvSpPr>
        <p:spPr>
          <a:xfrm>
            <a:off x="3266694" y="653586"/>
            <a:ext cx="7834122" cy="1200329"/>
          </a:xfrm>
          <a:prstGeom prst="rect">
            <a:avLst/>
          </a:prstGeom>
          <a:noFill/>
        </p:spPr>
        <p:txBody>
          <a:bodyPr wrap="square">
            <a:spAutoFit/>
          </a:bodyPr>
          <a:lstStyle/>
          <a:p>
            <a:r>
              <a:rPr lang="vi-VN"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Tìm nghĩa phù hợp với từ in đậm trong mỗi đoạn thơ, đoạn văn sau:</a:t>
            </a:r>
            <a:endParaRPr lang="vi-VN" sz="3600" dirty="0">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A page of a book&#10;&#10;Description automatically generated">
            <a:extLst>
              <a:ext uri="{FF2B5EF4-FFF2-40B4-BE49-F238E27FC236}">
                <a16:creationId xmlns:a16="http://schemas.microsoft.com/office/drawing/2014/main" id="{7332E5C9-74E3-B9F8-4386-0911EFBED08C}"/>
              </a:ext>
            </a:extLst>
          </p:cNvPr>
          <p:cNvPicPr>
            <a:picLocks noChangeAspect="1"/>
          </p:cNvPicPr>
          <p:nvPr/>
        </p:nvPicPr>
        <p:blipFill>
          <a:blip r:embed="rId3">
            <a:extLst>
              <a:ext uri="{28A0092B-C50C-407E-A947-70E740481C1C}">
                <a14:useLocalDpi xmlns:a14="http://schemas.microsoft.com/office/drawing/2010/main" val="0"/>
              </a:ext>
            </a:extLst>
          </a:blip>
          <a:srcRect l="12898" t="44253" r="10410" b="38101"/>
          <a:stretch/>
        </p:blipFill>
        <p:spPr>
          <a:xfrm>
            <a:off x="775990" y="2094559"/>
            <a:ext cx="10640020" cy="2279904"/>
          </a:xfrm>
          <a:prstGeom prst="rect">
            <a:avLst/>
          </a:prstGeom>
        </p:spPr>
      </p:pic>
    </p:spTree>
    <p:extLst>
      <p:ext uri="{BB962C8B-B14F-4D97-AF65-F5344CB8AC3E}">
        <p14:creationId xmlns:p14="http://schemas.microsoft.com/office/powerpoint/2010/main" val="135006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CBCC8D9-FF98-87F9-C7FF-B326EF6870E1}"/>
              </a:ext>
            </a:extLst>
          </p:cNvPr>
          <p:cNvGrpSpPr/>
          <p:nvPr/>
        </p:nvGrpSpPr>
        <p:grpSpPr>
          <a:xfrm>
            <a:off x="673608" y="495809"/>
            <a:ext cx="2395891" cy="1238587"/>
            <a:chOff x="673608" y="495809"/>
            <a:chExt cx="2395891" cy="1238587"/>
          </a:xfrm>
        </p:grpSpPr>
        <p:pic>
          <p:nvPicPr>
            <p:cNvPr id="4" name="Picture 3">
              <a:extLst>
                <a:ext uri="{FF2B5EF4-FFF2-40B4-BE49-F238E27FC236}">
                  <a16:creationId xmlns:a16="http://schemas.microsoft.com/office/drawing/2014/main" id="{182302EA-1EEF-2270-3B5D-B68E9D188322}"/>
                </a:ext>
              </a:extLst>
            </p:cNvPr>
            <p:cNvPicPr>
              <a:picLocks noChangeAspect="1"/>
            </p:cNvPicPr>
            <p:nvPr/>
          </p:nvPicPr>
          <p:blipFill>
            <a:blip r:embed="rId2"/>
            <a:stretch>
              <a:fillRect/>
            </a:stretch>
          </p:blipFill>
          <p:spPr>
            <a:xfrm>
              <a:off x="673608" y="495809"/>
              <a:ext cx="2395891" cy="1238587"/>
            </a:xfrm>
            <a:prstGeom prst="rect">
              <a:avLst/>
            </a:prstGeom>
          </p:spPr>
        </p:pic>
        <p:sp>
          <p:nvSpPr>
            <p:cNvPr id="5" name="TextBox 4">
              <a:extLst>
                <a:ext uri="{FF2B5EF4-FFF2-40B4-BE49-F238E27FC236}">
                  <a16:creationId xmlns:a16="http://schemas.microsoft.com/office/drawing/2014/main" id="{293FD58B-A627-5662-498F-1050AD66CCBE}"/>
                </a:ext>
              </a:extLst>
            </p:cNvPr>
            <p:cNvSpPr txBox="1"/>
            <p:nvPr/>
          </p:nvSpPr>
          <p:spPr>
            <a:xfrm rot="21228111">
              <a:off x="1053059" y="739528"/>
              <a:ext cx="1636987" cy="830997"/>
            </a:xfrm>
            <a:prstGeom prst="rect">
              <a:avLst/>
            </a:prstGeom>
            <a:noFill/>
          </p:spPr>
          <p:txBody>
            <a:bodyPr wrap="none" rtlCol="0">
              <a:spAutoFit/>
            </a:bodyPr>
            <a:lstStyle/>
            <a:p>
              <a:r>
                <a:rPr lang="en-GB" sz="4800" b="1" dirty="0" err="1">
                  <a:solidFill>
                    <a:schemeClr val="accent2"/>
                  </a:solidFill>
                  <a:latin typeface="Nunito" pitchFamily="2" charset="-93"/>
                </a:rPr>
                <a:t>Bài</a:t>
              </a:r>
              <a:r>
                <a:rPr lang="en-GB" sz="4800" b="1" dirty="0">
                  <a:solidFill>
                    <a:schemeClr val="accent2"/>
                  </a:solidFill>
                  <a:latin typeface="Nunito" pitchFamily="2" charset="-93"/>
                </a:rPr>
                <a:t> 1</a:t>
              </a:r>
              <a:endParaRPr lang="vi-VN" sz="4800" b="1" dirty="0">
                <a:solidFill>
                  <a:schemeClr val="accent2"/>
                </a:solidFill>
                <a:latin typeface="Nunito" pitchFamily="2" charset="-93"/>
              </a:endParaRPr>
            </a:p>
          </p:txBody>
        </p:sp>
      </p:grpSp>
      <p:sp>
        <p:nvSpPr>
          <p:cNvPr id="8" name="TextBox 7">
            <a:extLst>
              <a:ext uri="{FF2B5EF4-FFF2-40B4-BE49-F238E27FC236}">
                <a16:creationId xmlns:a16="http://schemas.microsoft.com/office/drawing/2014/main" id="{936F5389-866C-DA27-A1E8-89A365E8D21D}"/>
              </a:ext>
            </a:extLst>
          </p:cNvPr>
          <p:cNvSpPr txBox="1"/>
          <p:nvPr/>
        </p:nvSpPr>
        <p:spPr>
          <a:xfrm>
            <a:off x="3266694" y="653586"/>
            <a:ext cx="7834122" cy="1200329"/>
          </a:xfrm>
          <a:prstGeom prst="rect">
            <a:avLst/>
          </a:prstGeom>
          <a:noFill/>
        </p:spPr>
        <p:txBody>
          <a:bodyPr wrap="square">
            <a:spAutoFit/>
          </a:bodyPr>
          <a:lstStyle/>
          <a:p>
            <a:r>
              <a:rPr lang="vi-VN" sz="3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Tìm nghĩa phù hợp với từ in đậm trong mỗi đoạn thơ, đoạn văn sau:</a:t>
            </a:r>
            <a:endParaRPr lang="vi-VN" sz="3600" dirty="0">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A page of a book&#10;&#10;Description automatically generated">
            <a:extLst>
              <a:ext uri="{FF2B5EF4-FFF2-40B4-BE49-F238E27FC236}">
                <a16:creationId xmlns:a16="http://schemas.microsoft.com/office/drawing/2014/main" id="{7332E5C9-74E3-B9F8-4386-0911EFBED08C}"/>
              </a:ext>
            </a:extLst>
          </p:cNvPr>
          <p:cNvPicPr>
            <a:picLocks noChangeAspect="1"/>
          </p:cNvPicPr>
          <p:nvPr/>
        </p:nvPicPr>
        <p:blipFill>
          <a:blip r:embed="rId3">
            <a:extLst>
              <a:ext uri="{28A0092B-C50C-407E-A947-70E740481C1C}">
                <a14:useLocalDpi xmlns:a14="http://schemas.microsoft.com/office/drawing/2010/main" val="0"/>
              </a:ext>
            </a:extLst>
          </a:blip>
          <a:srcRect l="10130" t="62374" r="9584" b="15107"/>
          <a:stretch/>
        </p:blipFill>
        <p:spPr>
          <a:xfrm>
            <a:off x="437662" y="2348992"/>
            <a:ext cx="11138642" cy="2909527"/>
          </a:xfrm>
          <a:prstGeom prst="rect">
            <a:avLst/>
          </a:prstGeom>
        </p:spPr>
      </p:pic>
    </p:spTree>
    <p:extLst>
      <p:ext uri="{BB962C8B-B14F-4D97-AF65-F5344CB8AC3E}">
        <p14:creationId xmlns:p14="http://schemas.microsoft.com/office/powerpoint/2010/main" val="266525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484B42E-2C97-1391-4A22-1DC68F3FDB1B}"/>
              </a:ext>
            </a:extLst>
          </p:cNvPr>
          <p:cNvPicPr>
            <a:picLocks noChangeAspect="1"/>
          </p:cNvPicPr>
          <p:nvPr/>
        </p:nvPicPr>
        <p:blipFill>
          <a:blip r:embed="rId2"/>
          <a:stretch>
            <a:fillRect/>
          </a:stretch>
        </p:blipFill>
        <p:spPr>
          <a:xfrm>
            <a:off x="-2614" y="3133"/>
            <a:ext cx="12194613" cy="6861527"/>
          </a:xfrm>
          <a:prstGeom prst="rect">
            <a:avLst/>
          </a:prstGeom>
        </p:spPr>
      </p:pic>
      <p:pic>
        <p:nvPicPr>
          <p:cNvPr id="21" name="Picture 20" descr="A picture containing nature, clouds&#10;&#10;Description automatically generated">
            <a:extLst>
              <a:ext uri="{FF2B5EF4-FFF2-40B4-BE49-F238E27FC236}">
                <a16:creationId xmlns:a16="http://schemas.microsoft.com/office/drawing/2014/main" id="{06BE03D0-DEF4-8A5B-B1D2-A6C69BEB46DF}"/>
              </a:ext>
            </a:extLst>
          </p:cNvPr>
          <p:cNvPicPr>
            <a:picLocks noChangeAspect="1"/>
          </p:cNvPicPr>
          <p:nvPr/>
        </p:nvPicPr>
        <p:blipFill rotWithShape="1">
          <a:blip r:embed="rId3">
            <a:extLst>
              <a:ext uri="{28A0092B-C50C-407E-A947-70E740481C1C}">
                <a14:useLocalDpi xmlns:a14="http://schemas.microsoft.com/office/drawing/2010/main" val="0"/>
              </a:ext>
            </a:extLst>
          </a:blip>
          <a:srcRect t="32898" b="48350"/>
          <a:stretch/>
        </p:blipFill>
        <p:spPr>
          <a:xfrm>
            <a:off x="0" y="0"/>
            <a:ext cx="12192000" cy="3429000"/>
          </a:xfrm>
          <a:prstGeom prst="rect">
            <a:avLst/>
          </a:prstGeom>
        </p:spPr>
      </p:pic>
      <p:pic>
        <p:nvPicPr>
          <p:cNvPr id="22" name="Picture 21" descr="Calendar&#10;&#10;Description automatically generated">
            <a:extLst>
              <a:ext uri="{FF2B5EF4-FFF2-40B4-BE49-F238E27FC236}">
                <a16:creationId xmlns:a16="http://schemas.microsoft.com/office/drawing/2014/main" id="{F2133798-941F-8C6D-530F-572DEF1E3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146" y="636369"/>
            <a:ext cx="6735499" cy="6735499"/>
          </a:xfrm>
          <a:prstGeom prst="rect">
            <a:avLst/>
          </a:prstGeom>
        </p:spPr>
      </p:pic>
      <p:pic>
        <p:nvPicPr>
          <p:cNvPr id="33" name="Picture 32">
            <a:extLst>
              <a:ext uri="{FF2B5EF4-FFF2-40B4-BE49-F238E27FC236}">
                <a16:creationId xmlns:a16="http://schemas.microsoft.com/office/drawing/2014/main" id="{336C4645-84EC-AD9D-FE89-790EA45A40C9}"/>
              </a:ext>
            </a:extLst>
          </p:cNvPr>
          <p:cNvPicPr>
            <a:picLocks noChangeAspect="1"/>
          </p:cNvPicPr>
          <p:nvPr/>
        </p:nvPicPr>
        <p:blipFill>
          <a:blip r:embed="rId5"/>
          <a:stretch>
            <a:fillRect/>
          </a:stretch>
        </p:blipFill>
        <p:spPr>
          <a:xfrm>
            <a:off x="7744156" y="2207177"/>
            <a:ext cx="3997364" cy="3041385"/>
          </a:xfrm>
          <a:prstGeom prst="rect">
            <a:avLst/>
          </a:prstGeom>
        </p:spPr>
      </p:pic>
      <p:cxnSp>
        <p:nvCxnSpPr>
          <p:cNvPr id="34" name="Connector: Curved 33">
            <a:extLst>
              <a:ext uri="{FF2B5EF4-FFF2-40B4-BE49-F238E27FC236}">
                <a16:creationId xmlns:a16="http://schemas.microsoft.com/office/drawing/2014/main" id="{86B31D15-5173-1FB8-33F9-5D9DB6BA516D}"/>
              </a:ext>
            </a:extLst>
          </p:cNvPr>
          <p:cNvCxnSpPr>
            <a:cxnSpLocks/>
          </p:cNvCxnSpPr>
          <p:nvPr/>
        </p:nvCxnSpPr>
        <p:spPr>
          <a:xfrm>
            <a:off x="6250707" y="3543951"/>
            <a:ext cx="1321167" cy="531000"/>
          </a:xfrm>
          <a:prstGeom prst="curvedConnector3">
            <a:avLst>
              <a:gd name="adj1" fmla="val 50000"/>
            </a:avLst>
          </a:prstGeom>
          <a:ln w="76200">
            <a:tailEnd type="triangle"/>
          </a:ln>
        </p:spPr>
        <p:style>
          <a:lnRef idx="3">
            <a:schemeClr val="accent6"/>
          </a:lnRef>
          <a:fillRef idx="0">
            <a:schemeClr val="accent6"/>
          </a:fillRef>
          <a:effectRef idx="2">
            <a:schemeClr val="accent6"/>
          </a:effectRef>
          <a:fontRef idx="minor">
            <a:schemeClr val="tx1"/>
          </a:fontRef>
        </p:style>
      </p:cxnSp>
      <p:grpSp>
        <p:nvGrpSpPr>
          <p:cNvPr id="35" name="Group 34">
            <a:extLst>
              <a:ext uri="{FF2B5EF4-FFF2-40B4-BE49-F238E27FC236}">
                <a16:creationId xmlns:a16="http://schemas.microsoft.com/office/drawing/2014/main" id="{57FBB919-4B5E-BACB-FEEC-0D3B98F2C2B0}"/>
              </a:ext>
            </a:extLst>
          </p:cNvPr>
          <p:cNvGrpSpPr/>
          <p:nvPr/>
        </p:nvGrpSpPr>
        <p:grpSpPr>
          <a:xfrm>
            <a:off x="5560385" y="-165130"/>
            <a:ext cx="5488542" cy="2377087"/>
            <a:chOff x="6787848" y="-13322"/>
            <a:chExt cx="5488542" cy="2377087"/>
          </a:xfrm>
        </p:grpSpPr>
        <p:pic>
          <p:nvPicPr>
            <p:cNvPr id="36" name="Picture 35">
              <a:extLst>
                <a:ext uri="{FF2B5EF4-FFF2-40B4-BE49-F238E27FC236}">
                  <a16:creationId xmlns:a16="http://schemas.microsoft.com/office/drawing/2014/main" id="{0058FD26-A7DA-BF04-C39F-7CF061A832D4}"/>
                </a:ext>
              </a:extLst>
            </p:cNvPr>
            <p:cNvPicPr>
              <a:picLocks noChangeAspect="1"/>
            </p:cNvPicPr>
            <p:nvPr/>
          </p:nvPicPr>
          <p:blipFill>
            <a:blip r:embed="rId6"/>
            <a:stretch>
              <a:fillRect/>
            </a:stretch>
          </p:blipFill>
          <p:spPr>
            <a:xfrm>
              <a:off x="6787848" y="-13322"/>
              <a:ext cx="5488542" cy="2377087"/>
            </a:xfrm>
            <a:prstGeom prst="rect">
              <a:avLst/>
            </a:prstGeom>
          </p:spPr>
        </p:pic>
        <p:sp>
          <p:nvSpPr>
            <p:cNvPr id="37" name="TextBox 36">
              <a:extLst>
                <a:ext uri="{FF2B5EF4-FFF2-40B4-BE49-F238E27FC236}">
                  <a16:creationId xmlns:a16="http://schemas.microsoft.com/office/drawing/2014/main" id="{EF4BE0BF-6F72-D230-BEFC-EF044FB40097}"/>
                </a:ext>
              </a:extLst>
            </p:cNvPr>
            <p:cNvSpPr txBox="1"/>
            <p:nvPr/>
          </p:nvSpPr>
          <p:spPr>
            <a:xfrm>
              <a:off x="7777636" y="662596"/>
              <a:ext cx="3508966"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25400">
                    <a:solidFill>
                      <a:prstClr val="white"/>
                    </a:solidFill>
                  </a:ln>
                  <a:solidFill>
                    <a:srgbClr val="ED7D31">
                      <a:lumMod val="75000"/>
                    </a:srgbClr>
                  </a:solidFill>
                  <a:effectLst>
                    <a:outerShdw blurRad="50800" dist="38100" dir="2700000" algn="tl" rotWithShape="0">
                      <a:prstClr val="black">
                        <a:alpha val="40000"/>
                      </a:prstClr>
                    </a:outerShdw>
                  </a:effectLst>
                  <a:uLnTx/>
                  <a:uFillTx/>
                  <a:latin typeface="#9Slide07 Cadena" panose="02000503000000020004" pitchFamily="2" charset="0"/>
                  <a:ea typeface="+mn-ea"/>
                  <a:cs typeface="+mn-cs"/>
                </a:rPr>
                <a:t>Kĩ  thuật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25400">
                    <a:solidFill>
                      <a:prstClr val="white"/>
                    </a:solidFill>
                  </a:ln>
                  <a:solidFill>
                    <a:srgbClr val="ED7D31">
                      <a:lumMod val="75000"/>
                    </a:srgbClr>
                  </a:solidFill>
                  <a:effectLst>
                    <a:outerShdw blurRad="50800" dist="38100" dir="2700000" algn="tl" rotWithShape="0">
                      <a:prstClr val="black">
                        <a:alpha val="40000"/>
                      </a:prstClr>
                    </a:outerShdw>
                  </a:effectLst>
                  <a:uLnTx/>
                  <a:uFillTx/>
                  <a:latin typeface="#9Slide07 Cadena" panose="02000503000000020004" pitchFamily="2" charset="0"/>
                  <a:ea typeface="+mn-ea"/>
                  <a:cs typeface="+mn-cs"/>
                </a:rPr>
                <a:t>Khăn trải bàn</a:t>
              </a:r>
            </a:p>
          </p:txBody>
        </p:sp>
      </p:grpSp>
      <p:grpSp>
        <p:nvGrpSpPr>
          <p:cNvPr id="41" name="Group 40">
            <a:extLst>
              <a:ext uri="{FF2B5EF4-FFF2-40B4-BE49-F238E27FC236}">
                <a16:creationId xmlns:a16="http://schemas.microsoft.com/office/drawing/2014/main" id="{D874FE93-474D-5E94-0BA7-3F4D082EC962}"/>
              </a:ext>
            </a:extLst>
          </p:cNvPr>
          <p:cNvGrpSpPr/>
          <p:nvPr/>
        </p:nvGrpSpPr>
        <p:grpSpPr>
          <a:xfrm>
            <a:off x="63629" y="2089861"/>
            <a:ext cx="2013307" cy="1441968"/>
            <a:chOff x="100306" y="1330883"/>
            <a:chExt cx="2013307" cy="1441968"/>
          </a:xfrm>
        </p:grpSpPr>
        <p:pic>
          <p:nvPicPr>
            <p:cNvPr id="42" name="Picture 41" descr="Shape&#10;&#10;Description automatically generated">
              <a:extLst>
                <a:ext uri="{FF2B5EF4-FFF2-40B4-BE49-F238E27FC236}">
                  <a16:creationId xmlns:a16="http://schemas.microsoft.com/office/drawing/2014/main" id="{B77190AD-8C56-A103-445E-25F3D20AB4E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21067" y="1330883"/>
              <a:ext cx="1992546" cy="1441968"/>
            </a:xfrm>
            <a:prstGeom prst="rect">
              <a:avLst/>
            </a:prstGeom>
          </p:spPr>
        </p:pic>
        <p:sp>
          <p:nvSpPr>
            <p:cNvPr id="43" name="TextBox 42">
              <a:extLst>
                <a:ext uri="{FF2B5EF4-FFF2-40B4-BE49-F238E27FC236}">
                  <a16:creationId xmlns:a16="http://schemas.microsoft.com/office/drawing/2014/main" id="{53D66DF6-B363-52A5-E2C8-0C5B3338408F}"/>
                </a:ext>
              </a:extLst>
            </p:cNvPr>
            <p:cNvSpPr txBox="1"/>
            <p:nvPr/>
          </p:nvSpPr>
          <p:spPr>
            <a:xfrm>
              <a:off x="100306" y="1636368"/>
              <a:ext cx="199254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SVN-Poky’s"/>
                  <a:ea typeface="+mn-ea"/>
                  <a:cs typeface="+mn-cs"/>
                </a:rPr>
                <a:t>Chia sẻ trong nhóm nhỏ</a:t>
              </a:r>
            </a:p>
          </p:txBody>
        </p:sp>
      </p:grpSp>
      <p:pic>
        <p:nvPicPr>
          <p:cNvPr id="24" name="Picture 23">
            <a:extLst>
              <a:ext uri="{FF2B5EF4-FFF2-40B4-BE49-F238E27FC236}">
                <a16:creationId xmlns:a16="http://schemas.microsoft.com/office/drawing/2014/main" id="{EC03FD6F-6835-57AC-D28F-F4FCAEFE23FC}"/>
              </a:ext>
            </a:extLst>
          </p:cNvPr>
          <p:cNvPicPr>
            <a:picLocks noChangeAspect="1"/>
          </p:cNvPicPr>
          <p:nvPr/>
        </p:nvPicPr>
        <p:blipFill>
          <a:blip r:embed="rId8"/>
          <a:stretch>
            <a:fillRect/>
          </a:stretch>
        </p:blipFill>
        <p:spPr>
          <a:xfrm>
            <a:off x="832488" y="198736"/>
            <a:ext cx="2821717" cy="1419158"/>
          </a:xfrm>
          <a:prstGeom prst="rect">
            <a:avLst/>
          </a:prstGeom>
        </p:spPr>
      </p:pic>
    </p:spTree>
    <p:extLst>
      <p:ext uri="{BB962C8B-B14F-4D97-AF65-F5344CB8AC3E}">
        <p14:creationId xmlns:p14="http://schemas.microsoft.com/office/powerpoint/2010/main" val="217356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CBCC8D9-FF98-87F9-C7FF-B326EF6870E1}"/>
              </a:ext>
            </a:extLst>
          </p:cNvPr>
          <p:cNvGrpSpPr/>
          <p:nvPr/>
        </p:nvGrpSpPr>
        <p:grpSpPr>
          <a:xfrm>
            <a:off x="673608" y="495809"/>
            <a:ext cx="2395891" cy="1238587"/>
            <a:chOff x="673608" y="495809"/>
            <a:chExt cx="2395891" cy="1238587"/>
          </a:xfrm>
        </p:grpSpPr>
        <p:pic>
          <p:nvPicPr>
            <p:cNvPr id="4" name="Picture 3">
              <a:extLst>
                <a:ext uri="{FF2B5EF4-FFF2-40B4-BE49-F238E27FC236}">
                  <a16:creationId xmlns:a16="http://schemas.microsoft.com/office/drawing/2014/main" id="{182302EA-1EEF-2270-3B5D-B68E9D188322}"/>
                </a:ext>
              </a:extLst>
            </p:cNvPr>
            <p:cNvPicPr>
              <a:picLocks noChangeAspect="1"/>
            </p:cNvPicPr>
            <p:nvPr/>
          </p:nvPicPr>
          <p:blipFill>
            <a:blip r:embed="rId2"/>
            <a:stretch>
              <a:fillRect/>
            </a:stretch>
          </p:blipFill>
          <p:spPr>
            <a:xfrm>
              <a:off x="673608" y="495809"/>
              <a:ext cx="2395891" cy="1238587"/>
            </a:xfrm>
            <a:prstGeom prst="rect">
              <a:avLst/>
            </a:prstGeom>
          </p:spPr>
        </p:pic>
        <p:sp>
          <p:nvSpPr>
            <p:cNvPr id="5" name="TextBox 4">
              <a:extLst>
                <a:ext uri="{FF2B5EF4-FFF2-40B4-BE49-F238E27FC236}">
                  <a16:creationId xmlns:a16="http://schemas.microsoft.com/office/drawing/2014/main" id="{293FD58B-A627-5662-498F-1050AD66CCBE}"/>
                </a:ext>
              </a:extLst>
            </p:cNvPr>
            <p:cNvSpPr txBox="1"/>
            <p:nvPr/>
          </p:nvSpPr>
          <p:spPr>
            <a:xfrm rot="21228111">
              <a:off x="1053059" y="739528"/>
              <a:ext cx="1636987" cy="830997"/>
            </a:xfrm>
            <a:prstGeom prst="rect">
              <a:avLst/>
            </a:prstGeom>
            <a:noFill/>
          </p:spPr>
          <p:txBody>
            <a:bodyPr wrap="none" rtlCol="0">
              <a:spAutoFit/>
            </a:bodyPr>
            <a:lstStyle/>
            <a:p>
              <a:r>
                <a:rPr lang="en-GB" sz="4800" b="1" dirty="0" err="1">
                  <a:solidFill>
                    <a:schemeClr val="accent2"/>
                  </a:solidFill>
                  <a:latin typeface="Nunito" pitchFamily="2" charset="-93"/>
                </a:rPr>
                <a:t>Bài</a:t>
              </a:r>
              <a:r>
                <a:rPr lang="en-GB" sz="4800" b="1" dirty="0">
                  <a:solidFill>
                    <a:schemeClr val="accent2"/>
                  </a:solidFill>
                  <a:latin typeface="Nunito" pitchFamily="2" charset="-93"/>
                </a:rPr>
                <a:t> 1</a:t>
              </a:r>
              <a:endParaRPr lang="vi-VN" sz="4800" b="1" dirty="0">
                <a:solidFill>
                  <a:schemeClr val="accent2"/>
                </a:solidFill>
                <a:latin typeface="Nunito" pitchFamily="2" charset="-93"/>
              </a:endParaRPr>
            </a:p>
          </p:txBody>
        </p:sp>
      </p:grpSp>
      <p:sp>
        <p:nvSpPr>
          <p:cNvPr id="8" name="TextBox 7">
            <a:extLst>
              <a:ext uri="{FF2B5EF4-FFF2-40B4-BE49-F238E27FC236}">
                <a16:creationId xmlns:a16="http://schemas.microsoft.com/office/drawing/2014/main" id="{936F5389-866C-DA27-A1E8-89A365E8D21D}"/>
              </a:ext>
            </a:extLst>
          </p:cNvPr>
          <p:cNvSpPr txBox="1"/>
          <p:nvPr/>
        </p:nvSpPr>
        <p:spPr>
          <a:xfrm>
            <a:off x="3266694" y="653586"/>
            <a:ext cx="7834122" cy="923330"/>
          </a:xfrm>
          <a:prstGeom prst="rect">
            <a:avLst/>
          </a:prstGeom>
          <a:noFill/>
        </p:spPr>
        <p:txBody>
          <a:bodyPr wrap="square">
            <a:spAutoFit/>
          </a:bodyPr>
          <a:lstStyle/>
          <a:p>
            <a:r>
              <a:rPr lang="en-GB"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Đáp</a:t>
            </a:r>
            <a:r>
              <a:rPr lang="en-GB"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án</a:t>
            </a:r>
            <a:r>
              <a:rPr lang="en-GB" sz="54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vi-VN" sz="5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557C9EA5-66BC-20C7-27BD-1BA9D48EE872}"/>
              </a:ext>
            </a:extLst>
          </p:cNvPr>
          <p:cNvSpPr/>
          <p:nvPr/>
        </p:nvSpPr>
        <p:spPr>
          <a:xfrm>
            <a:off x="554736" y="2130552"/>
            <a:ext cx="10661904" cy="1636776"/>
          </a:xfrm>
          <a:custGeom>
            <a:avLst/>
            <a:gdLst>
              <a:gd name="connsiteX0" fmla="*/ 0 w 10661904"/>
              <a:gd name="connsiteY0" fmla="*/ 272801 h 1636776"/>
              <a:gd name="connsiteX1" fmla="*/ 272801 w 10661904"/>
              <a:gd name="connsiteY1" fmla="*/ 0 h 1636776"/>
              <a:gd name="connsiteX2" fmla="*/ 744895 w 10661904"/>
              <a:gd name="connsiteY2" fmla="*/ 0 h 1636776"/>
              <a:gd name="connsiteX3" fmla="*/ 1318152 w 10661904"/>
              <a:gd name="connsiteY3" fmla="*/ 0 h 1636776"/>
              <a:gd name="connsiteX4" fmla="*/ 1790246 w 10661904"/>
              <a:gd name="connsiteY4" fmla="*/ 0 h 1636776"/>
              <a:gd name="connsiteX5" fmla="*/ 2262340 w 10661904"/>
              <a:gd name="connsiteY5" fmla="*/ 0 h 1636776"/>
              <a:gd name="connsiteX6" fmla="*/ 2835598 w 10661904"/>
              <a:gd name="connsiteY6" fmla="*/ 0 h 1636776"/>
              <a:gd name="connsiteX7" fmla="*/ 3307692 w 10661904"/>
              <a:gd name="connsiteY7" fmla="*/ 0 h 1636776"/>
              <a:gd name="connsiteX8" fmla="*/ 4184438 w 10661904"/>
              <a:gd name="connsiteY8" fmla="*/ 0 h 1636776"/>
              <a:gd name="connsiteX9" fmla="*/ 4960021 w 10661904"/>
              <a:gd name="connsiteY9" fmla="*/ 0 h 1636776"/>
              <a:gd name="connsiteX10" fmla="*/ 5735604 w 10661904"/>
              <a:gd name="connsiteY10" fmla="*/ 0 h 1636776"/>
              <a:gd name="connsiteX11" fmla="*/ 6106535 w 10661904"/>
              <a:gd name="connsiteY11" fmla="*/ 0 h 1636776"/>
              <a:gd name="connsiteX12" fmla="*/ 6477466 w 10661904"/>
              <a:gd name="connsiteY12" fmla="*/ 0 h 1636776"/>
              <a:gd name="connsiteX13" fmla="*/ 7354212 w 10661904"/>
              <a:gd name="connsiteY13" fmla="*/ 0 h 1636776"/>
              <a:gd name="connsiteX14" fmla="*/ 8129796 w 10661904"/>
              <a:gd name="connsiteY14" fmla="*/ 0 h 1636776"/>
              <a:gd name="connsiteX15" fmla="*/ 8601890 w 10661904"/>
              <a:gd name="connsiteY15" fmla="*/ 0 h 1636776"/>
              <a:gd name="connsiteX16" fmla="*/ 9175147 w 10661904"/>
              <a:gd name="connsiteY16" fmla="*/ 0 h 1636776"/>
              <a:gd name="connsiteX17" fmla="*/ 9748404 w 10661904"/>
              <a:gd name="connsiteY17" fmla="*/ 0 h 1636776"/>
              <a:gd name="connsiteX18" fmla="*/ 10389103 w 10661904"/>
              <a:gd name="connsiteY18" fmla="*/ 0 h 1636776"/>
              <a:gd name="connsiteX19" fmla="*/ 10661904 w 10661904"/>
              <a:gd name="connsiteY19" fmla="*/ 272801 h 1636776"/>
              <a:gd name="connsiteX20" fmla="*/ 10661904 w 10661904"/>
              <a:gd name="connsiteY20" fmla="*/ 785653 h 1636776"/>
              <a:gd name="connsiteX21" fmla="*/ 10661904 w 10661904"/>
              <a:gd name="connsiteY21" fmla="*/ 1363975 h 1636776"/>
              <a:gd name="connsiteX22" fmla="*/ 10389103 w 10661904"/>
              <a:gd name="connsiteY22" fmla="*/ 1636776 h 1636776"/>
              <a:gd name="connsiteX23" fmla="*/ 9613520 w 10661904"/>
              <a:gd name="connsiteY23" fmla="*/ 1636776 h 1636776"/>
              <a:gd name="connsiteX24" fmla="*/ 9141426 w 10661904"/>
              <a:gd name="connsiteY24" fmla="*/ 1636776 h 1636776"/>
              <a:gd name="connsiteX25" fmla="*/ 8365843 w 10661904"/>
              <a:gd name="connsiteY25" fmla="*/ 1636776 h 1636776"/>
              <a:gd name="connsiteX26" fmla="*/ 7590259 w 10661904"/>
              <a:gd name="connsiteY26" fmla="*/ 1636776 h 1636776"/>
              <a:gd name="connsiteX27" fmla="*/ 6713513 w 10661904"/>
              <a:gd name="connsiteY27" fmla="*/ 1636776 h 1636776"/>
              <a:gd name="connsiteX28" fmla="*/ 5937930 w 10661904"/>
              <a:gd name="connsiteY28" fmla="*/ 1636776 h 1636776"/>
              <a:gd name="connsiteX29" fmla="*/ 5061184 w 10661904"/>
              <a:gd name="connsiteY29" fmla="*/ 1636776 h 1636776"/>
              <a:gd name="connsiteX30" fmla="*/ 4386764 w 10661904"/>
              <a:gd name="connsiteY30" fmla="*/ 1636776 h 1636776"/>
              <a:gd name="connsiteX31" fmla="*/ 3611181 w 10661904"/>
              <a:gd name="connsiteY31" fmla="*/ 1636776 h 1636776"/>
              <a:gd name="connsiteX32" fmla="*/ 3037924 w 10661904"/>
              <a:gd name="connsiteY32" fmla="*/ 1636776 h 1636776"/>
              <a:gd name="connsiteX33" fmla="*/ 2565829 w 10661904"/>
              <a:gd name="connsiteY33" fmla="*/ 1636776 h 1636776"/>
              <a:gd name="connsiteX34" fmla="*/ 2093735 w 10661904"/>
              <a:gd name="connsiteY34" fmla="*/ 1636776 h 1636776"/>
              <a:gd name="connsiteX35" fmla="*/ 1520478 w 10661904"/>
              <a:gd name="connsiteY35" fmla="*/ 1636776 h 1636776"/>
              <a:gd name="connsiteX36" fmla="*/ 272801 w 10661904"/>
              <a:gd name="connsiteY36" fmla="*/ 1636776 h 1636776"/>
              <a:gd name="connsiteX37" fmla="*/ 0 w 10661904"/>
              <a:gd name="connsiteY37" fmla="*/ 1363975 h 1636776"/>
              <a:gd name="connsiteX38" fmla="*/ 0 w 10661904"/>
              <a:gd name="connsiteY38" fmla="*/ 796565 h 1636776"/>
              <a:gd name="connsiteX39" fmla="*/ 0 w 10661904"/>
              <a:gd name="connsiteY39" fmla="*/ 272801 h 163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61904" h="1636776" fill="none" extrusionOk="0">
                <a:moveTo>
                  <a:pt x="0" y="272801"/>
                </a:moveTo>
                <a:cubicBezTo>
                  <a:pt x="3078" y="103648"/>
                  <a:pt x="152648" y="18934"/>
                  <a:pt x="272801" y="0"/>
                </a:cubicBezTo>
                <a:cubicBezTo>
                  <a:pt x="462475" y="-7006"/>
                  <a:pt x="591202" y="6393"/>
                  <a:pt x="744895" y="0"/>
                </a:cubicBezTo>
                <a:cubicBezTo>
                  <a:pt x="898588" y="-6393"/>
                  <a:pt x="1152626" y="-13082"/>
                  <a:pt x="1318152" y="0"/>
                </a:cubicBezTo>
                <a:cubicBezTo>
                  <a:pt x="1483678" y="13082"/>
                  <a:pt x="1621519" y="-22718"/>
                  <a:pt x="1790246" y="0"/>
                </a:cubicBezTo>
                <a:cubicBezTo>
                  <a:pt x="1958973" y="22718"/>
                  <a:pt x="2154298" y="-2490"/>
                  <a:pt x="2262340" y="0"/>
                </a:cubicBezTo>
                <a:cubicBezTo>
                  <a:pt x="2370382" y="2490"/>
                  <a:pt x="2557698" y="-27780"/>
                  <a:pt x="2835598" y="0"/>
                </a:cubicBezTo>
                <a:cubicBezTo>
                  <a:pt x="3113498" y="27780"/>
                  <a:pt x="3190940" y="7845"/>
                  <a:pt x="3307692" y="0"/>
                </a:cubicBezTo>
                <a:cubicBezTo>
                  <a:pt x="3424444" y="-7845"/>
                  <a:pt x="3806397" y="-39022"/>
                  <a:pt x="4184438" y="0"/>
                </a:cubicBezTo>
                <a:cubicBezTo>
                  <a:pt x="4562479" y="39022"/>
                  <a:pt x="4599228" y="6514"/>
                  <a:pt x="4960021" y="0"/>
                </a:cubicBezTo>
                <a:cubicBezTo>
                  <a:pt x="5320814" y="-6514"/>
                  <a:pt x="5499331" y="-23296"/>
                  <a:pt x="5735604" y="0"/>
                </a:cubicBezTo>
                <a:cubicBezTo>
                  <a:pt x="5971877" y="23296"/>
                  <a:pt x="6021523" y="12310"/>
                  <a:pt x="6106535" y="0"/>
                </a:cubicBezTo>
                <a:cubicBezTo>
                  <a:pt x="6191547" y="-12310"/>
                  <a:pt x="6391363" y="9507"/>
                  <a:pt x="6477466" y="0"/>
                </a:cubicBezTo>
                <a:cubicBezTo>
                  <a:pt x="6563569" y="-9507"/>
                  <a:pt x="6971322" y="10809"/>
                  <a:pt x="7354212" y="0"/>
                </a:cubicBezTo>
                <a:cubicBezTo>
                  <a:pt x="7737102" y="-10809"/>
                  <a:pt x="7781609" y="-37228"/>
                  <a:pt x="8129796" y="0"/>
                </a:cubicBezTo>
                <a:cubicBezTo>
                  <a:pt x="8477983" y="37228"/>
                  <a:pt x="8425478" y="-16931"/>
                  <a:pt x="8601890" y="0"/>
                </a:cubicBezTo>
                <a:cubicBezTo>
                  <a:pt x="8778302" y="16931"/>
                  <a:pt x="8930025" y="-14869"/>
                  <a:pt x="9175147" y="0"/>
                </a:cubicBezTo>
                <a:cubicBezTo>
                  <a:pt x="9420269" y="14869"/>
                  <a:pt x="9588896" y="2689"/>
                  <a:pt x="9748404" y="0"/>
                </a:cubicBezTo>
                <a:cubicBezTo>
                  <a:pt x="9907912" y="-2689"/>
                  <a:pt x="10251825" y="-10646"/>
                  <a:pt x="10389103" y="0"/>
                </a:cubicBezTo>
                <a:cubicBezTo>
                  <a:pt x="10538387" y="-4690"/>
                  <a:pt x="10643455" y="152372"/>
                  <a:pt x="10661904" y="272801"/>
                </a:cubicBezTo>
                <a:cubicBezTo>
                  <a:pt x="10647032" y="480439"/>
                  <a:pt x="10677731" y="590102"/>
                  <a:pt x="10661904" y="785653"/>
                </a:cubicBezTo>
                <a:cubicBezTo>
                  <a:pt x="10646077" y="981204"/>
                  <a:pt x="10680357" y="1091411"/>
                  <a:pt x="10661904" y="1363975"/>
                </a:cubicBezTo>
                <a:cubicBezTo>
                  <a:pt x="10665883" y="1533247"/>
                  <a:pt x="10513571" y="1662464"/>
                  <a:pt x="10389103" y="1636776"/>
                </a:cubicBezTo>
                <a:cubicBezTo>
                  <a:pt x="10124378" y="1626141"/>
                  <a:pt x="9839651" y="1603224"/>
                  <a:pt x="9613520" y="1636776"/>
                </a:cubicBezTo>
                <a:cubicBezTo>
                  <a:pt x="9387389" y="1670328"/>
                  <a:pt x="9261794" y="1616752"/>
                  <a:pt x="9141426" y="1636776"/>
                </a:cubicBezTo>
                <a:cubicBezTo>
                  <a:pt x="9021058" y="1656800"/>
                  <a:pt x="8646535" y="1675144"/>
                  <a:pt x="8365843" y="1636776"/>
                </a:cubicBezTo>
                <a:cubicBezTo>
                  <a:pt x="8085151" y="1598408"/>
                  <a:pt x="7868162" y="1656202"/>
                  <a:pt x="7590259" y="1636776"/>
                </a:cubicBezTo>
                <a:cubicBezTo>
                  <a:pt x="7312356" y="1617350"/>
                  <a:pt x="6965056" y="1669631"/>
                  <a:pt x="6713513" y="1636776"/>
                </a:cubicBezTo>
                <a:cubicBezTo>
                  <a:pt x="6461970" y="1603921"/>
                  <a:pt x="6123449" y="1601329"/>
                  <a:pt x="5937930" y="1636776"/>
                </a:cubicBezTo>
                <a:cubicBezTo>
                  <a:pt x="5752411" y="1672223"/>
                  <a:pt x="5479567" y="1612790"/>
                  <a:pt x="5061184" y="1636776"/>
                </a:cubicBezTo>
                <a:cubicBezTo>
                  <a:pt x="4642801" y="1660762"/>
                  <a:pt x="4611142" y="1664217"/>
                  <a:pt x="4386764" y="1636776"/>
                </a:cubicBezTo>
                <a:cubicBezTo>
                  <a:pt x="4162386" y="1609335"/>
                  <a:pt x="3932854" y="1608506"/>
                  <a:pt x="3611181" y="1636776"/>
                </a:cubicBezTo>
                <a:cubicBezTo>
                  <a:pt x="3289508" y="1665046"/>
                  <a:pt x="3312958" y="1617253"/>
                  <a:pt x="3037924" y="1636776"/>
                </a:cubicBezTo>
                <a:cubicBezTo>
                  <a:pt x="2762890" y="1656299"/>
                  <a:pt x="2743910" y="1651160"/>
                  <a:pt x="2565829" y="1636776"/>
                </a:cubicBezTo>
                <a:cubicBezTo>
                  <a:pt x="2387749" y="1622392"/>
                  <a:pt x="2225665" y="1638268"/>
                  <a:pt x="2093735" y="1636776"/>
                </a:cubicBezTo>
                <a:cubicBezTo>
                  <a:pt x="1961805" y="1635284"/>
                  <a:pt x="1646686" y="1615292"/>
                  <a:pt x="1520478" y="1636776"/>
                </a:cubicBezTo>
                <a:cubicBezTo>
                  <a:pt x="1394270" y="1658260"/>
                  <a:pt x="766089" y="1633331"/>
                  <a:pt x="272801" y="1636776"/>
                </a:cubicBezTo>
                <a:cubicBezTo>
                  <a:pt x="140501" y="1633324"/>
                  <a:pt x="-12849" y="1505125"/>
                  <a:pt x="0" y="1363975"/>
                </a:cubicBezTo>
                <a:cubicBezTo>
                  <a:pt x="-23898" y="1186239"/>
                  <a:pt x="24195" y="1054432"/>
                  <a:pt x="0" y="796565"/>
                </a:cubicBezTo>
                <a:cubicBezTo>
                  <a:pt x="-24195" y="538698"/>
                  <a:pt x="-9611" y="518361"/>
                  <a:pt x="0" y="272801"/>
                </a:cubicBezTo>
                <a:close/>
              </a:path>
              <a:path w="10661904" h="1636776" stroke="0" extrusionOk="0">
                <a:moveTo>
                  <a:pt x="0" y="272801"/>
                </a:moveTo>
                <a:cubicBezTo>
                  <a:pt x="24917" y="106347"/>
                  <a:pt x="137313" y="4474"/>
                  <a:pt x="272801" y="0"/>
                </a:cubicBezTo>
                <a:cubicBezTo>
                  <a:pt x="360124" y="5109"/>
                  <a:pt x="564514" y="4419"/>
                  <a:pt x="643732" y="0"/>
                </a:cubicBezTo>
                <a:cubicBezTo>
                  <a:pt x="722950" y="-4419"/>
                  <a:pt x="1318094" y="-12506"/>
                  <a:pt x="1520478" y="0"/>
                </a:cubicBezTo>
                <a:cubicBezTo>
                  <a:pt x="1722862" y="12506"/>
                  <a:pt x="2044637" y="15964"/>
                  <a:pt x="2194898" y="0"/>
                </a:cubicBezTo>
                <a:cubicBezTo>
                  <a:pt x="2345159" y="-15964"/>
                  <a:pt x="2565648" y="-6299"/>
                  <a:pt x="2768155" y="0"/>
                </a:cubicBezTo>
                <a:cubicBezTo>
                  <a:pt x="2970662" y="6299"/>
                  <a:pt x="3385451" y="15817"/>
                  <a:pt x="3543739" y="0"/>
                </a:cubicBezTo>
                <a:cubicBezTo>
                  <a:pt x="3702027" y="-15817"/>
                  <a:pt x="4092545" y="-31609"/>
                  <a:pt x="4420485" y="0"/>
                </a:cubicBezTo>
                <a:cubicBezTo>
                  <a:pt x="4748425" y="31609"/>
                  <a:pt x="4873085" y="-3578"/>
                  <a:pt x="5297231" y="0"/>
                </a:cubicBezTo>
                <a:cubicBezTo>
                  <a:pt x="5721377" y="3578"/>
                  <a:pt x="5962156" y="13871"/>
                  <a:pt x="6173977" y="0"/>
                </a:cubicBezTo>
                <a:cubicBezTo>
                  <a:pt x="6385798" y="-13871"/>
                  <a:pt x="6680827" y="-9743"/>
                  <a:pt x="6949560" y="0"/>
                </a:cubicBezTo>
                <a:cubicBezTo>
                  <a:pt x="7218293" y="9743"/>
                  <a:pt x="7330893" y="9506"/>
                  <a:pt x="7623980" y="0"/>
                </a:cubicBezTo>
                <a:cubicBezTo>
                  <a:pt x="7917067" y="-9506"/>
                  <a:pt x="8207926" y="8347"/>
                  <a:pt x="8399564" y="0"/>
                </a:cubicBezTo>
                <a:cubicBezTo>
                  <a:pt x="8591202" y="-8347"/>
                  <a:pt x="8882415" y="-38342"/>
                  <a:pt x="9175147" y="0"/>
                </a:cubicBezTo>
                <a:cubicBezTo>
                  <a:pt x="9467879" y="38342"/>
                  <a:pt x="9969735" y="34792"/>
                  <a:pt x="10389103" y="0"/>
                </a:cubicBezTo>
                <a:cubicBezTo>
                  <a:pt x="10535895" y="-8513"/>
                  <a:pt x="10657796" y="126427"/>
                  <a:pt x="10661904" y="272801"/>
                </a:cubicBezTo>
                <a:cubicBezTo>
                  <a:pt x="10639782" y="435716"/>
                  <a:pt x="10676675" y="638730"/>
                  <a:pt x="10661904" y="818388"/>
                </a:cubicBezTo>
                <a:cubicBezTo>
                  <a:pt x="10647133" y="998046"/>
                  <a:pt x="10687319" y="1182409"/>
                  <a:pt x="10661904" y="1363975"/>
                </a:cubicBezTo>
                <a:cubicBezTo>
                  <a:pt x="10660855" y="1510181"/>
                  <a:pt x="10542685" y="1627208"/>
                  <a:pt x="10389103" y="1636776"/>
                </a:cubicBezTo>
                <a:cubicBezTo>
                  <a:pt x="10123775" y="1654081"/>
                  <a:pt x="9989987" y="1630213"/>
                  <a:pt x="9714683" y="1636776"/>
                </a:cubicBezTo>
                <a:cubicBezTo>
                  <a:pt x="9439379" y="1643339"/>
                  <a:pt x="9343691" y="1659861"/>
                  <a:pt x="9141426" y="1636776"/>
                </a:cubicBezTo>
                <a:cubicBezTo>
                  <a:pt x="8939161" y="1613691"/>
                  <a:pt x="8870809" y="1624378"/>
                  <a:pt x="8770495" y="1636776"/>
                </a:cubicBezTo>
                <a:cubicBezTo>
                  <a:pt x="8670181" y="1649174"/>
                  <a:pt x="8302723" y="1646061"/>
                  <a:pt x="7994912" y="1636776"/>
                </a:cubicBezTo>
                <a:cubicBezTo>
                  <a:pt x="7687101" y="1627491"/>
                  <a:pt x="7728567" y="1619607"/>
                  <a:pt x="7623980" y="1636776"/>
                </a:cubicBezTo>
                <a:cubicBezTo>
                  <a:pt x="7519393" y="1653945"/>
                  <a:pt x="7357194" y="1622619"/>
                  <a:pt x="7253049" y="1636776"/>
                </a:cubicBezTo>
                <a:cubicBezTo>
                  <a:pt x="7148904" y="1650933"/>
                  <a:pt x="6876753" y="1662060"/>
                  <a:pt x="6578629" y="1636776"/>
                </a:cubicBezTo>
                <a:cubicBezTo>
                  <a:pt x="6280505" y="1611492"/>
                  <a:pt x="5928900" y="1638353"/>
                  <a:pt x="5701883" y="1636776"/>
                </a:cubicBezTo>
                <a:cubicBezTo>
                  <a:pt x="5474866" y="1635199"/>
                  <a:pt x="5493679" y="1623042"/>
                  <a:pt x="5330952" y="1636776"/>
                </a:cubicBezTo>
                <a:cubicBezTo>
                  <a:pt x="5168225" y="1650510"/>
                  <a:pt x="5043427" y="1616900"/>
                  <a:pt x="4858858" y="1636776"/>
                </a:cubicBezTo>
                <a:cubicBezTo>
                  <a:pt x="4674289" y="1656652"/>
                  <a:pt x="4432792" y="1611518"/>
                  <a:pt x="4184438" y="1636776"/>
                </a:cubicBezTo>
                <a:cubicBezTo>
                  <a:pt x="3936084" y="1662034"/>
                  <a:pt x="3567474" y="1671359"/>
                  <a:pt x="3307692" y="1636776"/>
                </a:cubicBezTo>
                <a:cubicBezTo>
                  <a:pt x="3047910" y="1602193"/>
                  <a:pt x="2969050" y="1643809"/>
                  <a:pt x="2835598" y="1636776"/>
                </a:cubicBezTo>
                <a:cubicBezTo>
                  <a:pt x="2702146" y="1629743"/>
                  <a:pt x="2137961" y="1656531"/>
                  <a:pt x="1958851" y="1636776"/>
                </a:cubicBezTo>
                <a:cubicBezTo>
                  <a:pt x="1779741" y="1617021"/>
                  <a:pt x="1597972" y="1635942"/>
                  <a:pt x="1486757" y="1636776"/>
                </a:cubicBezTo>
                <a:cubicBezTo>
                  <a:pt x="1375542" y="1637610"/>
                  <a:pt x="537027" y="1631571"/>
                  <a:pt x="272801" y="1636776"/>
                </a:cubicBezTo>
                <a:cubicBezTo>
                  <a:pt x="129626" y="1644657"/>
                  <a:pt x="-16058" y="1521789"/>
                  <a:pt x="0" y="1363975"/>
                </a:cubicBezTo>
                <a:cubicBezTo>
                  <a:pt x="-19752" y="1131744"/>
                  <a:pt x="-14323" y="928625"/>
                  <a:pt x="0" y="818388"/>
                </a:cubicBezTo>
                <a:cubicBezTo>
                  <a:pt x="14323" y="708151"/>
                  <a:pt x="15702" y="545464"/>
                  <a:pt x="0" y="272801"/>
                </a:cubicBezTo>
                <a:close/>
              </a:path>
            </a:pathLst>
          </a:custGeom>
          <a:solidFill>
            <a:schemeClr val="bg1"/>
          </a:solidFill>
          <a:ln w="38100">
            <a:solidFill>
              <a:srgbClr val="FF9682"/>
            </a:solidFill>
            <a:extLst>
              <a:ext uri="{C807C97D-BFC1-408E-A445-0C87EB9F89A2}">
                <ask:lineSketchStyleProps xmlns:ask="http://schemas.microsoft.com/office/drawing/2018/sketchyshapes" xmlns="" sd="302919126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0" algn="just">
              <a:spcBef>
                <a:spcPts val="260"/>
              </a:spcBef>
              <a:spcAft>
                <a:spcPts val="0"/>
              </a:spcAft>
            </a:pPr>
            <a:r>
              <a:rPr lang="vi-VN" sz="2800" spc="-4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a)</a:t>
            </a:r>
            <a:r>
              <a:rPr lang="vi-VN" sz="2800" spc="-45"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b="1" spc="-4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Chân</a:t>
            </a:r>
            <a:r>
              <a:rPr lang="vi-VN" sz="2800" b="1" spc="-45"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spc="-4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com-</a:t>
            </a:r>
            <a:r>
              <a:rPr lang="vi-VN" sz="2800" spc="-40" dirty="0" err="1">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pa</a:t>
            </a:r>
            <a:r>
              <a:rPr lang="vi-VN" sz="2800" spc="-45"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spc="-4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a:t>
            </a:r>
            <a:r>
              <a:rPr lang="vi-VN" sz="2800" b="1" i="1" spc="-4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chân</a:t>
            </a:r>
            <a:r>
              <a:rPr lang="vi-VN" sz="2800" b="1" i="1" spc="-45"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i="1" spc="-4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đứng</a:t>
            </a:r>
            <a:r>
              <a:rPr lang="vi-VN" sz="2800" spc="-4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a:t>
            </a:r>
            <a:r>
              <a:rPr lang="vi-VN" sz="2800" spc="-45"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b="1" i="1" spc="-4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chân</a:t>
            </a:r>
            <a:r>
              <a:rPr lang="en-GB" sz="20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i="1" spc="-4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quay</a:t>
            </a:r>
            <a:r>
              <a:rPr lang="en-US" sz="2800" spc="-4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a:t>
            </a:r>
            <a:r>
              <a:rPr lang="en-US" sz="2800" spc="-45"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800" b="1" spc="-40" dirty="0" err="1">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chân</a:t>
            </a:r>
            <a:r>
              <a:rPr lang="en-US" sz="2800" b="1" spc="-35"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800" spc="-40" dirty="0" err="1">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kiềng</a:t>
            </a:r>
            <a:r>
              <a:rPr lang="en-US" sz="2800" spc="-4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a:t>
            </a:r>
            <a:r>
              <a:rPr lang="en-US" sz="2800" spc="-35"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800" b="1" spc="-40" dirty="0" err="1">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chân</a:t>
            </a:r>
            <a:r>
              <a:rPr lang="en-US" sz="2800" b="1" spc="-35"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800" spc="-40" dirty="0" err="1">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bàn</a:t>
            </a:r>
            <a:r>
              <a:rPr lang="en-US"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p>
          <a:p>
            <a:pPr algn="just">
              <a:spcAft>
                <a:spcPts val="800"/>
              </a:spcAft>
            </a:pPr>
            <a:r>
              <a:rPr lang="en-US"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(3)</a:t>
            </a:r>
            <a:r>
              <a:rPr lang="vi-VN" sz="2800" spc="2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Bộ</a:t>
            </a:r>
            <a:r>
              <a:rPr lang="vi-VN" sz="2800" spc="2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phận</a:t>
            </a:r>
            <a:r>
              <a:rPr lang="vi-VN" sz="2800" spc="2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dưới</a:t>
            </a:r>
            <a:r>
              <a:rPr lang="vi-VN" sz="2800" spc="2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cùng</a:t>
            </a:r>
            <a:r>
              <a:rPr lang="vi-VN" sz="2800" spc="2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của</a:t>
            </a:r>
            <a:r>
              <a:rPr lang="vi-VN" sz="2800" spc="2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một</a:t>
            </a:r>
            <a:r>
              <a:rPr lang="vi-VN" sz="2800" spc="2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số</a:t>
            </a:r>
            <a:r>
              <a:rPr lang="vi-VN" sz="2800" spc="2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đồ</a:t>
            </a:r>
            <a:r>
              <a:rPr lang="vi-VN" sz="2800" spc="235"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dùng,</a:t>
            </a:r>
            <a:r>
              <a:rPr lang="vi-VN" sz="2800" spc="235"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có</a:t>
            </a:r>
            <a:r>
              <a:rPr lang="vi-VN" sz="2800" spc="235"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tác</a:t>
            </a:r>
            <a:r>
              <a:rPr lang="vi-VN" sz="2800" spc="235"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dụng</a:t>
            </a:r>
            <a:r>
              <a:rPr lang="vi-VN" sz="2800" spc="235"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đỡ</a:t>
            </a:r>
            <a:r>
              <a:rPr lang="vi-VN" sz="2800" spc="235"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cho</a:t>
            </a:r>
            <a:r>
              <a:rPr lang="vi-VN" sz="2800" spc="235"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các</a:t>
            </a:r>
            <a:r>
              <a:rPr lang="vi-VN" sz="2800" spc="235"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spc="-25"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bộ</a:t>
            </a:r>
            <a:r>
              <a:rPr lang="en-GB" sz="2000" spc="-25"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vi-VN" sz="28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phận</a:t>
            </a:r>
            <a:r>
              <a:rPr lang="vi-VN" sz="2800" spc="23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vi-VN" sz="2800" spc="-1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khác.</a:t>
            </a:r>
            <a:endParaRPr lang="vi-VN" sz="20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5A2D3DC4-10C8-43EF-127D-363404F221CB}"/>
              </a:ext>
            </a:extLst>
          </p:cNvPr>
          <p:cNvSpPr/>
          <p:nvPr/>
        </p:nvSpPr>
        <p:spPr>
          <a:xfrm>
            <a:off x="554736" y="3913632"/>
            <a:ext cx="11113008" cy="1700784"/>
          </a:xfrm>
          <a:custGeom>
            <a:avLst/>
            <a:gdLst>
              <a:gd name="connsiteX0" fmla="*/ 0 w 11113008"/>
              <a:gd name="connsiteY0" fmla="*/ 283470 h 1700784"/>
              <a:gd name="connsiteX1" fmla="*/ 283470 w 11113008"/>
              <a:gd name="connsiteY1" fmla="*/ 0 h 1700784"/>
              <a:gd name="connsiteX2" fmla="*/ 837139 w 11113008"/>
              <a:gd name="connsiteY2" fmla="*/ 0 h 1700784"/>
              <a:gd name="connsiteX3" fmla="*/ 1390807 w 11113008"/>
              <a:gd name="connsiteY3" fmla="*/ 0 h 1700784"/>
              <a:gd name="connsiteX4" fmla="*/ 1839015 w 11113008"/>
              <a:gd name="connsiteY4" fmla="*/ 0 h 1700784"/>
              <a:gd name="connsiteX5" fmla="*/ 2709066 w 11113008"/>
              <a:gd name="connsiteY5" fmla="*/ 0 h 1700784"/>
              <a:gd name="connsiteX6" fmla="*/ 3473656 w 11113008"/>
              <a:gd name="connsiteY6" fmla="*/ 0 h 1700784"/>
              <a:gd name="connsiteX7" fmla="*/ 4238246 w 11113008"/>
              <a:gd name="connsiteY7" fmla="*/ 0 h 1700784"/>
              <a:gd name="connsiteX8" fmla="*/ 4580993 w 11113008"/>
              <a:gd name="connsiteY8" fmla="*/ 0 h 1700784"/>
              <a:gd name="connsiteX9" fmla="*/ 4923740 w 11113008"/>
              <a:gd name="connsiteY9" fmla="*/ 0 h 1700784"/>
              <a:gd name="connsiteX10" fmla="*/ 5793791 w 11113008"/>
              <a:gd name="connsiteY10" fmla="*/ 0 h 1700784"/>
              <a:gd name="connsiteX11" fmla="*/ 6558380 w 11113008"/>
              <a:gd name="connsiteY11" fmla="*/ 0 h 1700784"/>
              <a:gd name="connsiteX12" fmla="*/ 7006588 w 11113008"/>
              <a:gd name="connsiteY12" fmla="*/ 0 h 1700784"/>
              <a:gd name="connsiteX13" fmla="*/ 7560257 w 11113008"/>
              <a:gd name="connsiteY13" fmla="*/ 0 h 1700784"/>
              <a:gd name="connsiteX14" fmla="*/ 8113925 w 11113008"/>
              <a:gd name="connsiteY14" fmla="*/ 0 h 1700784"/>
              <a:gd name="connsiteX15" fmla="*/ 8456673 w 11113008"/>
              <a:gd name="connsiteY15" fmla="*/ 0 h 1700784"/>
              <a:gd name="connsiteX16" fmla="*/ 8904881 w 11113008"/>
              <a:gd name="connsiteY16" fmla="*/ 0 h 1700784"/>
              <a:gd name="connsiteX17" fmla="*/ 9669471 w 11113008"/>
              <a:gd name="connsiteY17" fmla="*/ 0 h 1700784"/>
              <a:gd name="connsiteX18" fmla="*/ 10012218 w 11113008"/>
              <a:gd name="connsiteY18" fmla="*/ 0 h 1700784"/>
              <a:gd name="connsiteX19" fmla="*/ 10829538 w 11113008"/>
              <a:gd name="connsiteY19" fmla="*/ 0 h 1700784"/>
              <a:gd name="connsiteX20" fmla="*/ 11113008 w 11113008"/>
              <a:gd name="connsiteY20" fmla="*/ 283470 h 1700784"/>
              <a:gd name="connsiteX21" fmla="*/ 11113008 w 11113008"/>
              <a:gd name="connsiteY21" fmla="*/ 861730 h 1700784"/>
              <a:gd name="connsiteX22" fmla="*/ 11113008 w 11113008"/>
              <a:gd name="connsiteY22" fmla="*/ 1417314 h 1700784"/>
              <a:gd name="connsiteX23" fmla="*/ 10829538 w 11113008"/>
              <a:gd name="connsiteY23" fmla="*/ 1700784 h 1700784"/>
              <a:gd name="connsiteX24" fmla="*/ 10170409 w 11113008"/>
              <a:gd name="connsiteY24" fmla="*/ 1700784 h 1700784"/>
              <a:gd name="connsiteX25" fmla="*/ 9405819 w 11113008"/>
              <a:gd name="connsiteY25" fmla="*/ 1700784 h 1700784"/>
              <a:gd name="connsiteX26" fmla="*/ 8535768 w 11113008"/>
              <a:gd name="connsiteY26" fmla="*/ 1700784 h 1700784"/>
              <a:gd name="connsiteX27" fmla="*/ 7876639 w 11113008"/>
              <a:gd name="connsiteY27" fmla="*/ 1700784 h 1700784"/>
              <a:gd name="connsiteX28" fmla="*/ 7112049 w 11113008"/>
              <a:gd name="connsiteY28" fmla="*/ 1700784 h 1700784"/>
              <a:gd name="connsiteX29" fmla="*/ 6558380 w 11113008"/>
              <a:gd name="connsiteY29" fmla="*/ 1700784 h 1700784"/>
              <a:gd name="connsiteX30" fmla="*/ 6110173 w 11113008"/>
              <a:gd name="connsiteY30" fmla="*/ 1700784 h 1700784"/>
              <a:gd name="connsiteX31" fmla="*/ 5661965 w 11113008"/>
              <a:gd name="connsiteY31" fmla="*/ 1700784 h 1700784"/>
              <a:gd name="connsiteX32" fmla="*/ 5108296 w 11113008"/>
              <a:gd name="connsiteY32" fmla="*/ 1700784 h 1700784"/>
              <a:gd name="connsiteX33" fmla="*/ 4238246 w 11113008"/>
              <a:gd name="connsiteY33" fmla="*/ 1700784 h 1700784"/>
              <a:gd name="connsiteX34" fmla="*/ 3790038 w 11113008"/>
              <a:gd name="connsiteY34" fmla="*/ 1700784 h 1700784"/>
              <a:gd name="connsiteX35" fmla="*/ 3341830 w 11113008"/>
              <a:gd name="connsiteY35" fmla="*/ 1700784 h 1700784"/>
              <a:gd name="connsiteX36" fmla="*/ 2577240 w 11113008"/>
              <a:gd name="connsiteY36" fmla="*/ 1700784 h 1700784"/>
              <a:gd name="connsiteX37" fmla="*/ 2129032 w 11113008"/>
              <a:gd name="connsiteY37" fmla="*/ 1700784 h 1700784"/>
              <a:gd name="connsiteX38" fmla="*/ 1469903 w 11113008"/>
              <a:gd name="connsiteY38" fmla="*/ 1700784 h 1700784"/>
              <a:gd name="connsiteX39" fmla="*/ 916234 w 11113008"/>
              <a:gd name="connsiteY39" fmla="*/ 1700784 h 1700784"/>
              <a:gd name="connsiteX40" fmla="*/ 283470 w 11113008"/>
              <a:gd name="connsiteY40" fmla="*/ 1700784 h 1700784"/>
              <a:gd name="connsiteX41" fmla="*/ 0 w 11113008"/>
              <a:gd name="connsiteY41" fmla="*/ 1417314 h 1700784"/>
              <a:gd name="connsiteX42" fmla="*/ 0 w 11113008"/>
              <a:gd name="connsiteY42" fmla="*/ 850392 h 1700784"/>
              <a:gd name="connsiteX43" fmla="*/ 0 w 11113008"/>
              <a:gd name="connsiteY43" fmla="*/ 283470 h 170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113008" h="1700784" fill="none" extrusionOk="0">
                <a:moveTo>
                  <a:pt x="0" y="283470"/>
                </a:moveTo>
                <a:cubicBezTo>
                  <a:pt x="23802" y="120233"/>
                  <a:pt x="95343" y="5753"/>
                  <a:pt x="283470" y="0"/>
                </a:cubicBezTo>
                <a:cubicBezTo>
                  <a:pt x="437593" y="-27576"/>
                  <a:pt x="706676" y="-22956"/>
                  <a:pt x="837139" y="0"/>
                </a:cubicBezTo>
                <a:cubicBezTo>
                  <a:pt x="967602" y="22956"/>
                  <a:pt x="1233098" y="-6351"/>
                  <a:pt x="1390807" y="0"/>
                </a:cubicBezTo>
                <a:cubicBezTo>
                  <a:pt x="1548516" y="6351"/>
                  <a:pt x="1690132" y="5643"/>
                  <a:pt x="1839015" y="0"/>
                </a:cubicBezTo>
                <a:cubicBezTo>
                  <a:pt x="1987898" y="-5643"/>
                  <a:pt x="2470691" y="-40789"/>
                  <a:pt x="2709066" y="0"/>
                </a:cubicBezTo>
                <a:cubicBezTo>
                  <a:pt x="2947441" y="40789"/>
                  <a:pt x="3252973" y="4329"/>
                  <a:pt x="3473656" y="0"/>
                </a:cubicBezTo>
                <a:cubicBezTo>
                  <a:pt x="3694339" y="-4329"/>
                  <a:pt x="3952725" y="34918"/>
                  <a:pt x="4238246" y="0"/>
                </a:cubicBezTo>
                <a:cubicBezTo>
                  <a:pt x="4523767" y="-34918"/>
                  <a:pt x="4507573" y="-9600"/>
                  <a:pt x="4580993" y="0"/>
                </a:cubicBezTo>
                <a:cubicBezTo>
                  <a:pt x="4654413" y="9600"/>
                  <a:pt x="4806340" y="7254"/>
                  <a:pt x="4923740" y="0"/>
                </a:cubicBezTo>
                <a:cubicBezTo>
                  <a:pt x="5041140" y="-7254"/>
                  <a:pt x="5462636" y="14790"/>
                  <a:pt x="5793791" y="0"/>
                </a:cubicBezTo>
                <a:cubicBezTo>
                  <a:pt x="6124946" y="-14790"/>
                  <a:pt x="6260878" y="-12234"/>
                  <a:pt x="6558380" y="0"/>
                </a:cubicBezTo>
                <a:cubicBezTo>
                  <a:pt x="6855882" y="12234"/>
                  <a:pt x="6902258" y="-501"/>
                  <a:pt x="7006588" y="0"/>
                </a:cubicBezTo>
                <a:cubicBezTo>
                  <a:pt x="7110918" y="501"/>
                  <a:pt x="7414813" y="261"/>
                  <a:pt x="7560257" y="0"/>
                </a:cubicBezTo>
                <a:cubicBezTo>
                  <a:pt x="7705701" y="-261"/>
                  <a:pt x="7976115" y="25200"/>
                  <a:pt x="8113925" y="0"/>
                </a:cubicBezTo>
                <a:cubicBezTo>
                  <a:pt x="8251735" y="-25200"/>
                  <a:pt x="8370041" y="12568"/>
                  <a:pt x="8456673" y="0"/>
                </a:cubicBezTo>
                <a:cubicBezTo>
                  <a:pt x="8543305" y="-12568"/>
                  <a:pt x="8806324" y="2398"/>
                  <a:pt x="8904881" y="0"/>
                </a:cubicBezTo>
                <a:cubicBezTo>
                  <a:pt x="9003438" y="-2398"/>
                  <a:pt x="9498272" y="-23092"/>
                  <a:pt x="9669471" y="0"/>
                </a:cubicBezTo>
                <a:cubicBezTo>
                  <a:pt x="9840670" y="23092"/>
                  <a:pt x="9888267" y="1585"/>
                  <a:pt x="10012218" y="0"/>
                </a:cubicBezTo>
                <a:cubicBezTo>
                  <a:pt x="10136169" y="-1585"/>
                  <a:pt x="10585192" y="26337"/>
                  <a:pt x="10829538" y="0"/>
                </a:cubicBezTo>
                <a:cubicBezTo>
                  <a:pt x="10989163" y="14355"/>
                  <a:pt x="11085639" y="153752"/>
                  <a:pt x="11113008" y="283470"/>
                </a:cubicBezTo>
                <a:cubicBezTo>
                  <a:pt x="11096338" y="468482"/>
                  <a:pt x="11100756" y="573232"/>
                  <a:pt x="11113008" y="861730"/>
                </a:cubicBezTo>
                <a:cubicBezTo>
                  <a:pt x="11125260" y="1150228"/>
                  <a:pt x="11140145" y="1177851"/>
                  <a:pt x="11113008" y="1417314"/>
                </a:cubicBezTo>
                <a:cubicBezTo>
                  <a:pt x="11095657" y="1603981"/>
                  <a:pt x="10985208" y="1665252"/>
                  <a:pt x="10829538" y="1700784"/>
                </a:cubicBezTo>
                <a:cubicBezTo>
                  <a:pt x="10571164" y="1729283"/>
                  <a:pt x="10393224" y="1716785"/>
                  <a:pt x="10170409" y="1700784"/>
                </a:cubicBezTo>
                <a:cubicBezTo>
                  <a:pt x="9947594" y="1684783"/>
                  <a:pt x="9573696" y="1736057"/>
                  <a:pt x="9405819" y="1700784"/>
                </a:cubicBezTo>
                <a:cubicBezTo>
                  <a:pt x="9237942" y="1665512"/>
                  <a:pt x="8735267" y="1709910"/>
                  <a:pt x="8535768" y="1700784"/>
                </a:cubicBezTo>
                <a:cubicBezTo>
                  <a:pt x="8336269" y="1691658"/>
                  <a:pt x="8021988" y="1676011"/>
                  <a:pt x="7876639" y="1700784"/>
                </a:cubicBezTo>
                <a:cubicBezTo>
                  <a:pt x="7731290" y="1725557"/>
                  <a:pt x="7349188" y="1717144"/>
                  <a:pt x="7112049" y="1700784"/>
                </a:cubicBezTo>
                <a:cubicBezTo>
                  <a:pt x="6874910" y="1684425"/>
                  <a:pt x="6818012" y="1675236"/>
                  <a:pt x="6558380" y="1700784"/>
                </a:cubicBezTo>
                <a:cubicBezTo>
                  <a:pt x="6298748" y="1726332"/>
                  <a:pt x="6260161" y="1719367"/>
                  <a:pt x="6110173" y="1700784"/>
                </a:cubicBezTo>
                <a:cubicBezTo>
                  <a:pt x="5960185" y="1682201"/>
                  <a:pt x="5767565" y="1701661"/>
                  <a:pt x="5661965" y="1700784"/>
                </a:cubicBezTo>
                <a:cubicBezTo>
                  <a:pt x="5556365" y="1699907"/>
                  <a:pt x="5334354" y="1678096"/>
                  <a:pt x="5108296" y="1700784"/>
                </a:cubicBezTo>
                <a:cubicBezTo>
                  <a:pt x="4882238" y="1723472"/>
                  <a:pt x="4535592" y="1694623"/>
                  <a:pt x="4238246" y="1700784"/>
                </a:cubicBezTo>
                <a:cubicBezTo>
                  <a:pt x="3940900" y="1706946"/>
                  <a:pt x="4008463" y="1697913"/>
                  <a:pt x="3790038" y="1700784"/>
                </a:cubicBezTo>
                <a:cubicBezTo>
                  <a:pt x="3571613" y="1703655"/>
                  <a:pt x="3521941" y="1718188"/>
                  <a:pt x="3341830" y="1700784"/>
                </a:cubicBezTo>
                <a:cubicBezTo>
                  <a:pt x="3161719" y="1683380"/>
                  <a:pt x="2759369" y="1693787"/>
                  <a:pt x="2577240" y="1700784"/>
                </a:cubicBezTo>
                <a:cubicBezTo>
                  <a:pt x="2395111" y="1707782"/>
                  <a:pt x="2251785" y="1686632"/>
                  <a:pt x="2129032" y="1700784"/>
                </a:cubicBezTo>
                <a:cubicBezTo>
                  <a:pt x="2006279" y="1714936"/>
                  <a:pt x="1676898" y="1716579"/>
                  <a:pt x="1469903" y="1700784"/>
                </a:cubicBezTo>
                <a:cubicBezTo>
                  <a:pt x="1262908" y="1684989"/>
                  <a:pt x="1066749" y="1693773"/>
                  <a:pt x="916234" y="1700784"/>
                </a:cubicBezTo>
                <a:cubicBezTo>
                  <a:pt x="765719" y="1707795"/>
                  <a:pt x="525121" y="1677568"/>
                  <a:pt x="283470" y="1700784"/>
                </a:cubicBezTo>
                <a:cubicBezTo>
                  <a:pt x="111583" y="1695305"/>
                  <a:pt x="-6158" y="1578533"/>
                  <a:pt x="0" y="1417314"/>
                </a:cubicBezTo>
                <a:cubicBezTo>
                  <a:pt x="-1085" y="1266664"/>
                  <a:pt x="-19129" y="1031739"/>
                  <a:pt x="0" y="850392"/>
                </a:cubicBezTo>
                <a:cubicBezTo>
                  <a:pt x="19129" y="669045"/>
                  <a:pt x="-2534" y="509017"/>
                  <a:pt x="0" y="283470"/>
                </a:cubicBezTo>
                <a:close/>
              </a:path>
              <a:path w="11113008" h="1700784" stroke="0" extrusionOk="0">
                <a:moveTo>
                  <a:pt x="0" y="283470"/>
                </a:moveTo>
                <a:cubicBezTo>
                  <a:pt x="10084" y="120524"/>
                  <a:pt x="141234" y="4221"/>
                  <a:pt x="283470" y="0"/>
                </a:cubicBezTo>
                <a:cubicBezTo>
                  <a:pt x="380618" y="10677"/>
                  <a:pt x="528116" y="7314"/>
                  <a:pt x="626217" y="0"/>
                </a:cubicBezTo>
                <a:cubicBezTo>
                  <a:pt x="724318" y="-7314"/>
                  <a:pt x="1210308" y="38526"/>
                  <a:pt x="1496268" y="0"/>
                </a:cubicBezTo>
                <a:cubicBezTo>
                  <a:pt x="1782228" y="-38526"/>
                  <a:pt x="1894261" y="-28536"/>
                  <a:pt x="2155397" y="0"/>
                </a:cubicBezTo>
                <a:cubicBezTo>
                  <a:pt x="2416533" y="28536"/>
                  <a:pt x="2462549" y="-22294"/>
                  <a:pt x="2709066" y="0"/>
                </a:cubicBezTo>
                <a:cubicBezTo>
                  <a:pt x="2955583" y="22294"/>
                  <a:pt x="3117251" y="15297"/>
                  <a:pt x="3473656" y="0"/>
                </a:cubicBezTo>
                <a:cubicBezTo>
                  <a:pt x="3830061" y="-15297"/>
                  <a:pt x="4011826" y="21231"/>
                  <a:pt x="4343706" y="0"/>
                </a:cubicBezTo>
                <a:cubicBezTo>
                  <a:pt x="4675586" y="-21231"/>
                  <a:pt x="4835561" y="-37977"/>
                  <a:pt x="5213757" y="0"/>
                </a:cubicBezTo>
                <a:cubicBezTo>
                  <a:pt x="5591953" y="37977"/>
                  <a:pt x="5661691" y="12345"/>
                  <a:pt x="6083807" y="0"/>
                </a:cubicBezTo>
                <a:cubicBezTo>
                  <a:pt x="6505923" y="-12345"/>
                  <a:pt x="6517699" y="24728"/>
                  <a:pt x="6848397" y="0"/>
                </a:cubicBezTo>
                <a:cubicBezTo>
                  <a:pt x="7179095" y="-24728"/>
                  <a:pt x="7311311" y="-10911"/>
                  <a:pt x="7507527" y="0"/>
                </a:cubicBezTo>
                <a:cubicBezTo>
                  <a:pt x="7703743" y="10911"/>
                  <a:pt x="7892878" y="13477"/>
                  <a:pt x="8272117" y="0"/>
                </a:cubicBezTo>
                <a:cubicBezTo>
                  <a:pt x="8651356" y="-13477"/>
                  <a:pt x="8740271" y="11476"/>
                  <a:pt x="9036706" y="0"/>
                </a:cubicBezTo>
                <a:cubicBezTo>
                  <a:pt x="9333141" y="-11476"/>
                  <a:pt x="9727862" y="39031"/>
                  <a:pt x="9906757" y="0"/>
                </a:cubicBezTo>
                <a:cubicBezTo>
                  <a:pt x="10085652" y="-39031"/>
                  <a:pt x="10640741" y="-17155"/>
                  <a:pt x="10829538" y="0"/>
                </a:cubicBezTo>
                <a:cubicBezTo>
                  <a:pt x="10973754" y="15546"/>
                  <a:pt x="11116092" y="129103"/>
                  <a:pt x="11113008" y="283470"/>
                </a:cubicBezTo>
                <a:cubicBezTo>
                  <a:pt x="11133825" y="426151"/>
                  <a:pt x="11121086" y="645384"/>
                  <a:pt x="11113008" y="839054"/>
                </a:cubicBezTo>
                <a:cubicBezTo>
                  <a:pt x="11104930" y="1032724"/>
                  <a:pt x="11124982" y="1176753"/>
                  <a:pt x="11113008" y="1417314"/>
                </a:cubicBezTo>
                <a:cubicBezTo>
                  <a:pt x="11144305" y="1593157"/>
                  <a:pt x="10957481" y="1726408"/>
                  <a:pt x="10829538" y="1700784"/>
                </a:cubicBezTo>
                <a:cubicBezTo>
                  <a:pt x="10621208" y="1679912"/>
                  <a:pt x="10554502" y="1702020"/>
                  <a:pt x="10381330" y="1700784"/>
                </a:cubicBezTo>
                <a:cubicBezTo>
                  <a:pt x="10208158" y="1699548"/>
                  <a:pt x="10135457" y="1701505"/>
                  <a:pt x="10038583" y="1700784"/>
                </a:cubicBezTo>
                <a:cubicBezTo>
                  <a:pt x="9941709" y="1700063"/>
                  <a:pt x="9598878" y="1668038"/>
                  <a:pt x="9273993" y="1700784"/>
                </a:cubicBezTo>
                <a:cubicBezTo>
                  <a:pt x="8949108" y="1733531"/>
                  <a:pt x="9006610" y="1711482"/>
                  <a:pt x="8931246" y="1700784"/>
                </a:cubicBezTo>
                <a:cubicBezTo>
                  <a:pt x="8855882" y="1690086"/>
                  <a:pt x="8748279" y="1711114"/>
                  <a:pt x="8588499" y="1700784"/>
                </a:cubicBezTo>
                <a:cubicBezTo>
                  <a:pt x="8428719" y="1690454"/>
                  <a:pt x="8189254" y="1669001"/>
                  <a:pt x="7929369" y="1700784"/>
                </a:cubicBezTo>
                <a:cubicBezTo>
                  <a:pt x="7669484" y="1732568"/>
                  <a:pt x="7444431" y="1728350"/>
                  <a:pt x="7059319" y="1700784"/>
                </a:cubicBezTo>
                <a:cubicBezTo>
                  <a:pt x="6674207" y="1673219"/>
                  <a:pt x="6787895" y="1697211"/>
                  <a:pt x="6716571" y="1700784"/>
                </a:cubicBezTo>
                <a:cubicBezTo>
                  <a:pt x="6645247" y="1704357"/>
                  <a:pt x="6478054" y="1710080"/>
                  <a:pt x="6268364" y="1700784"/>
                </a:cubicBezTo>
                <a:cubicBezTo>
                  <a:pt x="6058674" y="1691488"/>
                  <a:pt x="5908940" y="1720096"/>
                  <a:pt x="5609234" y="1700784"/>
                </a:cubicBezTo>
                <a:cubicBezTo>
                  <a:pt x="5309528" y="1681473"/>
                  <a:pt x="4983832" y="1657513"/>
                  <a:pt x="4739184" y="1700784"/>
                </a:cubicBezTo>
                <a:cubicBezTo>
                  <a:pt x="4494536" y="1744056"/>
                  <a:pt x="4458642" y="1695144"/>
                  <a:pt x="4290976" y="1700784"/>
                </a:cubicBezTo>
                <a:cubicBezTo>
                  <a:pt x="4123310" y="1706424"/>
                  <a:pt x="3684146" y="1705984"/>
                  <a:pt x="3420925" y="1700784"/>
                </a:cubicBezTo>
                <a:cubicBezTo>
                  <a:pt x="3157704" y="1695584"/>
                  <a:pt x="3113278" y="1681670"/>
                  <a:pt x="2972717" y="1700784"/>
                </a:cubicBezTo>
                <a:cubicBezTo>
                  <a:pt x="2832156" y="1719898"/>
                  <a:pt x="2529898" y="1691865"/>
                  <a:pt x="2208127" y="1700784"/>
                </a:cubicBezTo>
                <a:cubicBezTo>
                  <a:pt x="1886356" y="1709704"/>
                  <a:pt x="1914657" y="1698681"/>
                  <a:pt x="1759920" y="1700784"/>
                </a:cubicBezTo>
                <a:cubicBezTo>
                  <a:pt x="1605183" y="1702887"/>
                  <a:pt x="1313034" y="1698767"/>
                  <a:pt x="995330" y="1700784"/>
                </a:cubicBezTo>
                <a:cubicBezTo>
                  <a:pt x="677626" y="1702802"/>
                  <a:pt x="558676" y="1722556"/>
                  <a:pt x="283470" y="1700784"/>
                </a:cubicBezTo>
                <a:cubicBezTo>
                  <a:pt x="119781" y="1693398"/>
                  <a:pt x="-18524" y="1548006"/>
                  <a:pt x="0" y="1417314"/>
                </a:cubicBezTo>
                <a:cubicBezTo>
                  <a:pt x="8079" y="1142348"/>
                  <a:pt x="-11058" y="1070589"/>
                  <a:pt x="0" y="850392"/>
                </a:cubicBezTo>
                <a:cubicBezTo>
                  <a:pt x="11058" y="630195"/>
                  <a:pt x="10826" y="447332"/>
                  <a:pt x="0" y="283470"/>
                </a:cubicBezTo>
                <a:close/>
              </a:path>
            </a:pathLst>
          </a:custGeom>
          <a:solidFill>
            <a:schemeClr val="bg1"/>
          </a:solidFill>
          <a:ln w="38100">
            <a:solidFill>
              <a:schemeClr val="accent4"/>
            </a:solidFill>
            <a:extLst>
              <a:ext uri="{C807C97D-BFC1-408E-A445-0C87EB9F89A2}">
                <ask:lineSketchStyleProps xmlns:ask="http://schemas.microsoft.com/office/drawing/2018/sketchyshapes" xmlns="" sd="3029191268">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tabLst>
                <a:tab pos="949960" algn="l"/>
              </a:tabLst>
            </a:pPr>
            <a:r>
              <a:rPr lang="en-US" sz="2800" spc="-1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b) </a:t>
            </a:r>
            <a:r>
              <a:rPr lang="en-US" sz="2800" b="1" spc="-1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Chân</a:t>
            </a:r>
            <a:r>
              <a:rPr lang="en-US" sz="2800" spc="-1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của</a:t>
            </a:r>
            <a:r>
              <a:rPr lang="en-US" sz="2800" spc="-1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người</a:t>
            </a:r>
            <a:r>
              <a:rPr lang="en-US" sz="2800" spc="-1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bàn</a:t>
            </a:r>
            <a:r>
              <a:rPr lang="en-US" sz="2800" spc="-1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b="1" spc="-1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chân</a:t>
            </a:r>
            <a:r>
              <a:rPr lang="en-US" sz="2800" spc="-1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của</a:t>
            </a:r>
            <a:r>
              <a:rPr lang="en-US" sz="2800" spc="-1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bé</a:t>
            </a:r>
            <a:r>
              <a:rPr lang="en-US" sz="2800" spc="-1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b="1" spc="-1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chân</a:t>
            </a:r>
            <a:r>
              <a:rPr lang="en-US" sz="2800" spc="-1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đi</a:t>
            </a:r>
            <a:r>
              <a:rPr lang="en-US" sz="2800" spc="-1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khắp</a:t>
            </a:r>
            <a:r>
              <a:rPr lang="en-US" sz="2800" spc="-1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spc="-1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nhà</a:t>
            </a:r>
            <a:r>
              <a:rPr lang="en-US" sz="2800" spc="-1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endParaRPr lang="en-US" sz="2800" spc="-10"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800"/>
              </a:spcAft>
              <a:tabLst>
                <a:tab pos="949960" algn="l"/>
              </a:tabLst>
            </a:pPr>
            <a:r>
              <a:rPr lang="en-US" sz="2800" spc="-1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(1)</a:t>
            </a:r>
            <a:r>
              <a:rPr lang="en-US" sz="2800" spc="-5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Bộ</a:t>
            </a:r>
            <a:r>
              <a:rPr lang="en-US" sz="2800" spc="-5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phận</a:t>
            </a:r>
            <a:r>
              <a:rPr lang="en-US" sz="2800" spc="-5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dưới</a:t>
            </a:r>
            <a:r>
              <a:rPr lang="en-US" sz="2800" spc="-5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cùng</a:t>
            </a:r>
            <a:r>
              <a:rPr lang="en-US" sz="2800" spc="-5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của</a:t>
            </a:r>
            <a:r>
              <a:rPr lang="en-US" sz="2800" spc="-5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cơ</a:t>
            </a:r>
            <a:r>
              <a:rPr lang="en-US" sz="2800" spc="-5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thể</a:t>
            </a:r>
            <a:r>
              <a:rPr lang="en-US" sz="2800" spc="-5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người</a:t>
            </a:r>
            <a:r>
              <a:rPr lang="en-US" sz="280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hoặc</a:t>
            </a:r>
            <a:r>
              <a:rPr lang="en-US" sz="280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động</a:t>
            </a:r>
            <a:r>
              <a:rPr lang="en-US" sz="280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vật</a:t>
            </a:r>
            <a:r>
              <a:rPr lang="en-US" sz="280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dùng</a:t>
            </a:r>
            <a:r>
              <a:rPr lang="en-US" sz="280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để</a:t>
            </a:r>
            <a:r>
              <a:rPr lang="en-US" sz="280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đi</a:t>
            </a:r>
            <a:r>
              <a:rPr lang="en-US" sz="280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accent4"/>
                </a:solidFill>
                <a:effectLst/>
                <a:latin typeface="Calibri" panose="020F0502020204030204" pitchFamily="34" charset="0"/>
                <a:ea typeface="Calibri" panose="020F0502020204030204" pitchFamily="34" charset="0"/>
                <a:cs typeface="Calibri" panose="020F0502020204030204" pitchFamily="34" charset="0"/>
              </a:rPr>
              <a:t>đứng</a:t>
            </a:r>
            <a:r>
              <a:rPr lang="en-US" sz="2800"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a:t>
            </a:r>
            <a:endParaRPr lang="vi-VN" sz="2000" dirty="0">
              <a:solidFill>
                <a:schemeClr val="accent4"/>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195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971</Words>
  <Application>Microsoft Office PowerPoint</Application>
  <PresentationFormat>Widescreen</PresentationFormat>
  <Paragraphs>83</Paragraphs>
  <Slides>23</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#9Slide07 Cadena</vt:lpstr>
      <vt:lpstr>#9Slide07 SVNBriko</vt:lpstr>
      <vt:lpstr>Aptos</vt:lpstr>
      <vt:lpstr>Aptos Display</vt:lpstr>
      <vt:lpstr>Arial</vt:lpstr>
      <vt:lpstr>Calibri</vt:lpstr>
      <vt:lpstr>Calibri Light</vt:lpstr>
      <vt:lpstr>inpin heiti</vt:lpstr>
      <vt:lpstr>Nunito</vt:lpstr>
      <vt:lpstr>SVN-Poky’s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THI YEN NHI</dc:creator>
  <cp:lastModifiedBy>hien tran 0353095025</cp:lastModifiedBy>
  <cp:revision>4</cp:revision>
  <dcterms:created xsi:type="dcterms:W3CDTF">2024-09-17T18:09:01Z</dcterms:created>
  <dcterms:modified xsi:type="dcterms:W3CDTF">2024-10-06T07:31:35Z</dcterms:modified>
</cp:coreProperties>
</file>