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4" r:id="rId2"/>
    <p:sldId id="466" r:id="rId3"/>
    <p:sldId id="538" r:id="rId4"/>
    <p:sldId id="471" r:id="rId5"/>
    <p:sldId id="537" r:id="rId6"/>
    <p:sldId id="472" r:id="rId7"/>
    <p:sldId id="536" r:id="rId8"/>
    <p:sldId id="539" r:id="rId9"/>
    <p:sldId id="485" r:id="rId10"/>
    <p:sldId id="506" r:id="rId11"/>
    <p:sldId id="265" r:id="rId12"/>
    <p:sldId id="540" r:id="rId13"/>
    <p:sldId id="256" r:id="rId14"/>
    <p:sldId id="258" r:id="rId15"/>
    <p:sldId id="259" r:id="rId16"/>
    <p:sldId id="260" r:id="rId17"/>
    <p:sldId id="261" r:id="rId18"/>
    <p:sldId id="530" r:id="rId19"/>
    <p:sldId id="5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32" d="100"/>
          <a:sy n="32" d="100"/>
        </p:scale>
        <p:origin x="48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038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3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67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8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91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58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7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21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97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4/14/2025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818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7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3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2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5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2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463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0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jpeg"/><Relationship Id="rId18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slide" Target="slide17.xml"/><Relationship Id="rId12" Type="http://schemas.openxmlformats.org/officeDocument/2006/relationships/image" Target="../media/image31.png"/><Relationship Id="rId17" Type="http://schemas.openxmlformats.org/officeDocument/2006/relationships/slide" Target="slide18.xml"/><Relationship Id="rId2" Type="http://schemas.openxmlformats.org/officeDocument/2006/relationships/audio" Target="../media/audio1.wav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slide" Target="slide15.xml"/><Relationship Id="rId5" Type="http://schemas.openxmlformats.org/officeDocument/2006/relationships/slide" Target="slide14.xml"/><Relationship Id="rId15" Type="http://schemas.openxmlformats.org/officeDocument/2006/relationships/hyperlink" Target="https://www.facebook.com/nkpowerskills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slide" Target="slide16.xml"/><Relationship Id="rId1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8.gif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27850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0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 64: Phép trừ dạng</a:t>
            </a:r>
            <a:b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000" b="1">
                <a:solidFill>
                  <a:srgbClr val="FF0000"/>
                </a:solidFill>
                <a:latin typeface="UTM Avo" panose="02040603050506020204" pitchFamily="18" charset="0"/>
              </a:rPr>
              <a:t> 27 – 4; 63 – 40 - Tiết 1 </a:t>
            </a:r>
            <a:endParaRPr sz="5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85350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767184" y="1346075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trừ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27 - 4,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28562" y="362989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52" y="1277214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0318AE-B5F0-443A-9A39-2300A2513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103" y="2836198"/>
            <a:ext cx="2607202" cy="21139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2FC1F67-F8EF-4A07-8169-9DD2553734EB}"/>
              </a:ext>
            </a:extLst>
          </p:cNvPr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42DEF7-4A53-4FAC-BFA0-84C5B8BCF110}"/>
              </a:ext>
            </a:extLst>
          </p:cNvPr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KHỈ CON LEO NÚI</a:t>
            </a:r>
          </a:p>
        </p:txBody>
      </p:sp>
    </p:spTree>
    <p:extLst>
      <p:ext uri="{BB962C8B-B14F-4D97-AF65-F5344CB8AC3E}">
        <p14:creationId xmlns:p14="http://schemas.microsoft.com/office/powerpoint/2010/main" val="25513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99" y="716182"/>
            <a:ext cx="11542510" cy="5733001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5CF3A096-3ABF-4886-B2CA-B61A9062DDF4}"/>
              </a:ext>
            </a:extLst>
          </p:cNvPr>
          <p:cNvSpPr/>
          <p:nvPr/>
        </p:nvSpPr>
        <p:spPr>
          <a:xfrm>
            <a:off x="3494418" y="3429000"/>
            <a:ext cx="10076599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28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Cách</a:t>
            </a:r>
            <a:r>
              <a:rPr lang="en-US" sz="28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: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hòn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đá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ra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hỏi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đáp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án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đúng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rồi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mũi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tên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đỏ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quay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khỉ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mũi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tên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vàng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Kết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thúc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trò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chơi</a:t>
            </a:r>
            <a:r>
              <a:rPr lang="en-US" sz="22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endParaRPr lang="en-US" sz="24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endParaRPr lang="en-US" sz="24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401782"/>
            <a:ext cx="12250646" cy="6456218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09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0142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0889" y="3007179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1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5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4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15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97" y="310895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F4FFCF66-E138-49DF-8CF3-2B90A1819CE8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10955" y="2943357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37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5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5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63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6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039 -0.29097 L 0.60039 -0.29074 C 0.60391 -0.28681 0.60756 -0.28287 0.61107 -0.27847 C 0.61823 -0.26898 0.61107 -0.27408 0.61823 -0.26991 C 0.63125 -0.2544 0.6112 -0.27732 0.62657 -0.26366 C 0.64297 -0.24908 0.62735 -0.2588 0.63724 -0.25301 C 0.64766 -0.23449 0.63451 -0.25718 0.6444 -0.24236 C 0.65039 -0.23357 0.64532 -0.23773 0.65157 -0.23403 C 0.66719 -0.2132 0.64818 -0.23704 0.6599 -0.22546 C 0.66628 -0.21921 0.66628 -0.21829 0.67058 -0.21065 C 0.67253 -0.20023 0.67084 -0.20695 0.67539 -0.19584 C 0.67618 -0.19375 0.6767 -0.19121 0.67774 -0.18959 C 0.67878 -0.18773 0.68008 -0.18658 0.68138 -0.18519 C 0.68216 -0.1831 0.68269 -0.18079 0.68373 -0.17894 C 0.68607 -0.17477 0.68789 -0.17431 0.69089 -0.17246 C 0.69349 -0.16783 0.69466 -0.16482 0.69805 -0.16204 C 0.69909 -0.16088 0.70039 -0.16065 0.70157 -0.15996 C 0.70274 -0.15834 0.70378 -0.15671 0.70521 -0.15556 C 0.70743 -0.15371 0.71224 -0.15139 0.71224 -0.15116 C 0.71354 -0.15 0.71485 -0.14884 0.71589 -0.14722 C 0.72032 -0.13935 0.71602 -0.14144 0.72188 -0.13449 C 0.72292 -0.1331 0.72422 -0.1331 0.72539 -0.13241 C 0.72657 -0.13102 0.72774 -0.1294 0.72891 -0.12801 C 0.73047 -0.12662 0.73243 -0.12593 0.73373 -0.12384 C 0.7349 -0.12222 0.73529 -0.11945 0.73607 -0.11759 C 0.73646 -0.11667 0.73685 -0.11621 0.73737 -0.11528 " pathEditMode="relative" rAng="0" ptsTypes="AAAAAAAAAAAAAAAAAAAAAAAAAA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  <p:bldP spid="25" grpId="1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192000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92673"/>
            <a:ext cx="10338837" cy="3467946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64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65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3653959" y="975413"/>
            <a:ext cx="5247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schemeClr val="accent1"/>
                </a:solidFill>
                <a:latin typeface="+mj-lt"/>
              </a:rPr>
              <a:t>68 </a:t>
            </a:r>
            <a:r>
              <a:rPr lang="en-US" sz="4000" dirty="0">
                <a:solidFill>
                  <a:schemeClr val="accent1"/>
                </a:solidFill>
                <a:latin typeface="+mj-lt"/>
              </a:rPr>
              <a:t>– 4 = 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1367" y="1647721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15636"/>
            <a:ext cx="12250646" cy="6442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242408"/>
            <a:ext cx="10338837" cy="403171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56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89290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92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96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472830" y="1190217"/>
            <a:ext cx="3981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chemeClr val="accent1"/>
                </a:solidFill>
                <a:latin typeface="+mj-lt"/>
              </a:rPr>
              <a:t>…. </a:t>
            </a:r>
            <a:r>
              <a:rPr lang="en-US" sz="4400" dirty="0">
                <a:solidFill>
                  <a:schemeClr val="accent1"/>
                </a:solidFill>
                <a:latin typeface="+mj-lt"/>
              </a:rPr>
              <a:t>– 4 = 52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0379" y="1934630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3" y="240888"/>
            <a:ext cx="10338837" cy="3868316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96983" y="557358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80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589628" y="554388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69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626026" y="40306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79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233381" y="4060348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564971" y="1399280"/>
            <a:ext cx="3847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4400" baseline="0">
                <a:solidFill>
                  <a:schemeClr val="accent1"/>
                </a:solidFill>
                <a:latin typeface="+mj-lt"/>
              </a:rPr>
              <a:t>89</a:t>
            </a:r>
            <a:r>
              <a:rPr lang="en-US" sz="440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4400" dirty="0">
                <a:solidFill>
                  <a:schemeClr val="accent1"/>
                </a:solidFill>
                <a:latin typeface="+mj-lt"/>
              </a:rPr>
              <a:t>– 9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3692" y="1862547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408817"/>
            <a:ext cx="12250646" cy="64491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140781"/>
            <a:ext cx="10338837" cy="4133344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378086" y="1187310"/>
            <a:ext cx="4231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>
                <a:solidFill>
                  <a:srgbClr val="0070C0"/>
                </a:solidFill>
                <a:latin typeface="+mj-lt"/>
              </a:rPr>
              <a:t>67 </a:t>
            </a:r>
            <a:r>
              <a:rPr lang="en-US" sz="4400" baseline="0" dirty="0">
                <a:solidFill>
                  <a:srgbClr val="0070C0"/>
                </a:solidFill>
                <a:latin typeface="+mj-lt"/>
              </a:rPr>
              <a:t>- …. = 62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ED220670-AEE2-44CF-860D-730CD91807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4036" y="1859539"/>
            <a:ext cx="5955978" cy="48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018518" y="316320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28055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9" name="27 - 4">
            <a:hlinkClick r:id="" action="ppaction://media"/>
            <a:extLst>
              <a:ext uri="{FF2B5EF4-FFF2-40B4-BE49-F238E27FC236}">
                <a16:creationId xmlns:a16="http://schemas.microsoft.com/office/drawing/2014/main" id="{DD1FC854-55DB-45F9-B1FC-C7216347C7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6083" y="1150293"/>
            <a:ext cx="9432757" cy="5305925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BA19BC3-B409-4BD9-877D-AE3E7EBFBFD7}"/>
              </a:ext>
            </a:extLst>
          </p:cNvPr>
          <p:cNvSpPr/>
          <p:nvPr/>
        </p:nvSpPr>
        <p:spPr>
          <a:xfrm>
            <a:off x="860312" y="1077553"/>
            <a:ext cx="10824301" cy="2372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70C0"/>
                </a:solidFill>
                <a:latin typeface="UTM Avo"/>
                <a:cs typeface="Times New Roman" panose="02020603050405020304" pitchFamily="18" charset="0"/>
              </a:rPr>
              <a:t>video sau: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7735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1219200" y="1534139"/>
            <a:ext cx="2752571" cy="32281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F50BE20E-EA5C-436D-A06E-F7036889D406}"/>
              </a:ext>
            </a:extLst>
          </p:cNvPr>
          <p:cNvSpPr txBox="1"/>
          <p:nvPr/>
        </p:nvSpPr>
        <p:spPr>
          <a:xfrm>
            <a:off x="4605761" y="253256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E16722F-548C-40C4-8D10-1DD38DD0B367}"/>
              </a:ext>
            </a:extLst>
          </p:cNvPr>
          <p:cNvSpPr txBox="1"/>
          <p:nvPr/>
        </p:nvSpPr>
        <p:spPr>
          <a:xfrm>
            <a:off x="5603984" y="252701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80155F3-3CB2-4925-8792-03751F5596AD}"/>
              </a:ext>
            </a:extLst>
          </p:cNvPr>
          <p:cNvGrpSpPr/>
          <p:nvPr/>
        </p:nvGrpSpPr>
        <p:grpSpPr>
          <a:xfrm>
            <a:off x="4428210" y="1773954"/>
            <a:ext cx="2384432" cy="2554703"/>
            <a:chOff x="3002916" y="3522839"/>
            <a:chExt cx="2384432" cy="2554703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6029010E-CDFC-43BD-AB29-AF1BF703526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Chục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14EFAAD9-C344-40F7-9CC4-E661032F919D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Đơn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vị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C114D43B-875D-4D00-B239-024382274F51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6AD47F66-DE90-44E7-83C2-59960D8EB2A5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D9B9E663-D76D-4CA9-B962-5FCE0E290180}"/>
                </a:ext>
              </a:extLst>
            </p:cNvPr>
            <p:cNvSpPr/>
            <p:nvPr/>
          </p:nvSpPr>
          <p:spPr>
            <a:xfrm>
              <a:off x="3172775" y="4195098"/>
              <a:ext cx="1022357" cy="1882444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B4172516-02A8-413D-80FE-44640EA300B9}"/>
                </a:ext>
              </a:extLst>
            </p:cNvPr>
            <p:cNvSpPr/>
            <p:nvPr/>
          </p:nvSpPr>
          <p:spPr>
            <a:xfrm>
              <a:off x="4195132" y="4195097"/>
              <a:ext cx="1022357" cy="1882445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34" name="TextBox 16">
            <a:extLst>
              <a:ext uri="{FF2B5EF4-FFF2-40B4-BE49-F238E27FC236}">
                <a16:creationId xmlns:a16="http://schemas.microsoft.com/office/drawing/2014/main" id="{C851C0D9-E249-489E-A9A5-5A0502ABD7A4}"/>
              </a:ext>
            </a:extLst>
          </p:cNvPr>
          <p:cNvSpPr txBox="1"/>
          <p:nvPr/>
        </p:nvSpPr>
        <p:spPr>
          <a:xfrm>
            <a:off x="5588342" y="305297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41D0250D-A467-4D53-9DEB-DCC6D9BB8813}"/>
              </a:ext>
            </a:extLst>
          </p:cNvPr>
          <p:cNvSpPr txBox="1"/>
          <p:nvPr/>
        </p:nvSpPr>
        <p:spPr>
          <a:xfrm>
            <a:off x="4211519" y="278862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4A1AAEB5-AE31-41AA-99FC-35BD7164FD94}"/>
              </a:ext>
            </a:extLst>
          </p:cNvPr>
          <p:cNvCxnSpPr/>
          <p:nvPr/>
        </p:nvCxnSpPr>
        <p:spPr>
          <a:xfrm>
            <a:off x="4598069" y="3671455"/>
            <a:ext cx="2044714" cy="0"/>
          </a:xfrm>
          <a:prstGeom prst="line">
            <a:avLst/>
          </a:prstGeom>
          <a:ln w="28575">
            <a:solidFill>
              <a:srgbClr val="3EC3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6">
            <a:extLst>
              <a:ext uri="{FF2B5EF4-FFF2-40B4-BE49-F238E27FC236}">
                <a16:creationId xmlns:a16="http://schemas.microsoft.com/office/drawing/2014/main" id="{22E27E70-0F57-45AF-94AF-5C7DD8B0F4CF}"/>
              </a:ext>
            </a:extLst>
          </p:cNvPr>
          <p:cNvSpPr txBox="1"/>
          <p:nvPr/>
        </p:nvSpPr>
        <p:spPr>
          <a:xfrm>
            <a:off x="5588342" y="3777910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603E2DF6-2A57-4F6D-A951-0DBEE1828046}"/>
              </a:ext>
            </a:extLst>
          </p:cNvPr>
          <p:cNvSpPr txBox="1"/>
          <p:nvPr/>
        </p:nvSpPr>
        <p:spPr>
          <a:xfrm>
            <a:off x="4622203" y="380543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DFB42E84-E704-434C-AD77-594E8C1394C8}"/>
              </a:ext>
            </a:extLst>
          </p:cNvPr>
          <p:cNvSpPr/>
          <p:nvPr/>
        </p:nvSpPr>
        <p:spPr>
          <a:xfrm>
            <a:off x="6864310" y="2221891"/>
            <a:ext cx="1362074" cy="20565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AA62B0BB-EE49-46BA-9B57-9C01A57FA73F}"/>
              </a:ext>
            </a:extLst>
          </p:cNvPr>
          <p:cNvSpPr txBox="1"/>
          <p:nvPr/>
        </p:nvSpPr>
        <p:spPr>
          <a:xfrm>
            <a:off x="7184388" y="2549868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2 7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EAA3D87B-7E91-42F4-AA0B-270CD3F857F3}"/>
              </a:ext>
            </a:extLst>
          </p:cNvPr>
          <p:cNvSpPr txBox="1"/>
          <p:nvPr/>
        </p:nvSpPr>
        <p:spPr>
          <a:xfrm>
            <a:off x="7275288" y="3148192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39EDF9A2-B442-4C21-AED2-C250834D9198}"/>
              </a:ext>
            </a:extLst>
          </p:cNvPr>
          <p:cNvSpPr txBox="1"/>
          <p:nvPr/>
        </p:nvSpPr>
        <p:spPr>
          <a:xfrm>
            <a:off x="6659225" y="283335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-</a:t>
            </a:r>
          </a:p>
        </p:txBody>
      </p: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3EC1E3B0-4D08-44D7-B4D7-BE8F6017C76B}"/>
              </a:ext>
            </a:extLst>
          </p:cNvPr>
          <p:cNvCxnSpPr/>
          <p:nvPr/>
        </p:nvCxnSpPr>
        <p:spPr>
          <a:xfrm>
            <a:off x="7327286" y="3698940"/>
            <a:ext cx="828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0">
            <a:extLst>
              <a:ext uri="{FF2B5EF4-FFF2-40B4-BE49-F238E27FC236}">
                <a16:creationId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7651235" y="2484192"/>
            <a:ext cx="4475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* 7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trừ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bằng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3,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3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C6DB720-E767-43E0-8E29-10C261ED4164}"/>
              </a:ext>
            </a:extLst>
          </p:cNvPr>
          <p:cNvSpPr txBox="1"/>
          <p:nvPr/>
        </p:nvSpPr>
        <p:spPr>
          <a:xfrm>
            <a:off x="7243218" y="373698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BA145A19-0387-4F98-B0E4-2E1B68CB3AD8}"/>
              </a:ext>
            </a:extLst>
          </p:cNvPr>
          <p:cNvSpPr txBox="1"/>
          <p:nvPr/>
        </p:nvSpPr>
        <p:spPr>
          <a:xfrm>
            <a:off x="7032960" y="374651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16664EE2-B50D-4071-9C49-E368CF4D8734}"/>
              </a:ext>
            </a:extLst>
          </p:cNvPr>
          <p:cNvSpPr txBox="1"/>
          <p:nvPr/>
        </p:nvSpPr>
        <p:spPr>
          <a:xfrm>
            <a:off x="7664986" y="3082516"/>
            <a:ext cx="3060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*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Hạ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2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2</a:t>
            </a:r>
          </a:p>
        </p:txBody>
      </p:sp>
      <p:sp>
        <p:nvSpPr>
          <p:cNvPr id="49" name="Rounded Rectangle 7">
            <a:extLst>
              <a:ext uri="{FF2B5EF4-FFF2-40B4-BE49-F238E27FC236}">
                <a16:creationId xmlns:a16="http://schemas.microsoft.com/office/drawing/2014/main" id="{4100A9BF-DA37-4A42-B574-C05019CBA80D}"/>
              </a:ext>
            </a:extLst>
          </p:cNvPr>
          <p:cNvSpPr/>
          <p:nvPr/>
        </p:nvSpPr>
        <p:spPr>
          <a:xfrm>
            <a:off x="5077031" y="5089625"/>
            <a:ext cx="3673073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 </a:t>
            </a:r>
            <a:r>
              <a:rPr lang="en-US" sz="3200" b="1" dirty="0">
                <a:solidFill>
                  <a:srgbClr val="FFFF00"/>
                </a:solidFill>
                <a:ea typeface="SimSun" pitchFamily="2" charset="-122"/>
              </a:rPr>
              <a:t>27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SimSun" pitchFamily="2" charset="-122"/>
                <a:cs typeface="+mn-cs"/>
              </a:rPr>
              <a:t>- 4 = 23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5417" y="1965683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9196" y="1960396"/>
            <a:ext cx="381807" cy="2360959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1B4EAF24-7FA9-404B-ACE8-A969D04C4AF7}"/>
              </a:ext>
            </a:extLst>
          </p:cNvPr>
          <p:cNvGrpSpPr/>
          <p:nvPr/>
        </p:nvGrpSpPr>
        <p:grpSpPr>
          <a:xfrm>
            <a:off x="2647350" y="2519435"/>
            <a:ext cx="919251" cy="1809222"/>
            <a:chOff x="2647350" y="2519435"/>
            <a:chExt cx="919251" cy="1809222"/>
          </a:xfrm>
        </p:grpSpPr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2648480" y="4040657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3278601" y="4033355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2647350" y="347912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3273700" y="3546220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2647350" y="2889877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Khối vuông 49">
              <a:extLst>
                <a:ext uri="{FF2B5EF4-FFF2-40B4-BE49-F238E27FC236}">
                  <a16:creationId xmlns:a16="http://schemas.microsoft.com/office/drawing/2014/main" id="{1A407244-1D80-4422-A3E4-4BA90515FB5D}"/>
                </a:ext>
              </a:extLst>
            </p:cNvPr>
            <p:cNvSpPr/>
            <p:nvPr/>
          </p:nvSpPr>
          <p:spPr>
            <a:xfrm>
              <a:off x="3266259" y="30541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Khối vuông 50">
              <a:extLst>
                <a:ext uri="{FF2B5EF4-FFF2-40B4-BE49-F238E27FC236}">
                  <a16:creationId xmlns:a16="http://schemas.microsoft.com/office/drawing/2014/main" id="{68EDEB7B-EB38-47A7-810D-CD62125B7175}"/>
                </a:ext>
              </a:extLst>
            </p:cNvPr>
            <p:cNvSpPr/>
            <p:nvPr/>
          </p:nvSpPr>
          <p:spPr>
            <a:xfrm>
              <a:off x="3266259" y="2519435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17725AA9-F5B5-44FF-AF64-EBEB007C9F9A}"/>
              </a:ext>
            </a:extLst>
          </p:cNvPr>
          <p:cNvCxnSpPr/>
          <p:nvPr/>
        </p:nvCxnSpPr>
        <p:spPr>
          <a:xfrm>
            <a:off x="3250217" y="2503393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D5FBA67A-536C-4CD5-90FF-DB633BEA6696}"/>
              </a:ext>
            </a:extLst>
          </p:cNvPr>
          <p:cNvCxnSpPr/>
          <p:nvPr/>
        </p:nvCxnSpPr>
        <p:spPr>
          <a:xfrm>
            <a:off x="3241968" y="3039571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nối Thẳng 52">
            <a:extLst>
              <a:ext uri="{FF2B5EF4-FFF2-40B4-BE49-F238E27FC236}">
                <a16:creationId xmlns:a16="http://schemas.microsoft.com/office/drawing/2014/main" id="{497F36DD-C4B8-446E-8F77-CBED7FD1D33B}"/>
              </a:ext>
            </a:extLst>
          </p:cNvPr>
          <p:cNvCxnSpPr/>
          <p:nvPr/>
        </p:nvCxnSpPr>
        <p:spPr>
          <a:xfrm>
            <a:off x="3241967" y="3536463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nối Thẳng 53">
            <a:extLst>
              <a:ext uri="{FF2B5EF4-FFF2-40B4-BE49-F238E27FC236}">
                <a16:creationId xmlns:a16="http://schemas.microsoft.com/office/drawing/2014/main" id="{92C470E3-1039-4001-84C2-547FEA54B5A6}"/>
              </a:ext>
            </a:extLst>
          </p:cNvPr>
          <p:cNvCxnSpPr/>
          <p:nvPr/>
        </p:nvCxnSpPr>
        <p:spPr>
          <a:xfrm>
            <a:off x="3258818" y="4003247"/>
            <a:ext cx="295441" cy="370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8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34" grpId="0"/>
      <p:bldP spid="35" grpId="0"/>
      <p:bldP spid="38" grpId="0"/>
      <p:bldP spid="39" grpId="0"/>
      <p:bldP spid="44" grpId="0" animBg="1"/>
      <p:bldP spid="40" grpId="0"/>
      <p:bldP spid="41" grpId="0"/>
      <p:bldP spid="42" grpId="0"/>
      <p:bldP spid="45" grpId="0"/>
      <p:bldP spid="46" grpId="0"/>
      <p:bldP spid="47" grpId="0"/>
      <p:bldP spid="48" grpId="0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10569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D79B8DE-4978-4511-8DEC-B01BDDFFFC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8177" y="3381108"/>
            <a:ext cx="3209925" cy="3333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60770" y="722536"/>
            <a:ext cx="1293153" cy="937052"/>
            <a:chOff x="524620" y="604864"/>
            <a:chExt cx="1590667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24620" y="813785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159006" y="2109294"/>
            <a:ext cx="1670043" cy="1149072"/>
            <a:chOff x="6659225" y="2549868"/>
            <a:chExt cx="167004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37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26459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2998600" y="2075528"/>
            <a:ext cx="1686085" cy="1149072"/>
            <a:chOff x="6659225" y="2549868"/>
            <a:chExt cx="1686085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56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4854421" y="2111234"/>
            <a:ext cx="1686085" cy="1149072"/>
            <a:chOff x="6659225" y="2549868"/>
            <a:chExt cx="1686085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78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6792116" y="2075528"/>
            <a:ext cx="1686085" cy="1149072"/>
            <a:chOff x="6659225" y="2549868"/>
            <a:chExt cx="1686085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83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280640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1675299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32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3528302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53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5384121" y="323277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72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7317279" y="328731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64095" y="722536"/>
            <a:ext cx="1289828" cy="937052"/>
            <a:chOff x="528708" y="604864"/>
            <a:chExt cx="1586579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28708" y="839057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12990" y="673514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577163" y="3996253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46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5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3809268" y="3990907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58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4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6033000" y="4023781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28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7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8230089" y="3972465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69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9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2109498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41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4306886" y="520127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54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6558163" y="520038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21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8777356" y="517285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60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29D0A3C-FFCB-494C-A299-8AAA75D7AC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471" y="1698969"/>
            <a:ext cx="9933058" cy="20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73389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252</Words>
  <Application>Microsoft Office PowerPoint</Application>
  <PresentationFormat>Widescreen</PresentationFormat>
  <Paragraphs>91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SimSun</vt:lpstr>
      <vt:lpstr>Arial</vt:lpstr>
      <vt:lpstr>Calibri</vt:lpstr>
      <vt:lpstr>Times New Roman</vt:lpstr>
      <vt:lpstr>UTM Avo</vt:lpstr>
      <vt:lpstr>2_Office Theme</vt:lpstr>
      <vt:lpstr>Tuần 30 Bài 64: Phép trừ dạng  27 – 4; 63 – 40 - Tiết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Administrator</cp:lastModifiedBy>
  <cp:revision>47</cp:revision>
  <dcterms:created xsi:type="dcterms:W3CDTF">2022-02-22T07:52:10Z</dcterms:created>
  <dcterms:modified xsi:type="dcterms:W3CDTF">2025-04-14T02:19:53Z</dcterms:modified>
</cp:coreProperties>
</file>