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699" r:id="rId3"/>
    <p:sldMasterId id="2147483725" r:id="rId4"/>
    <p:sldMasterId id="2147483737" r:id="rId5"/>
    <p:sldMasterId id="2147483747" r:id="rId6"/>
  </p:sldMasterIdLst>
  <p:notesMasterIdLst>
    <p:notesMasterId r:id="rId26"/>
  </p:notesMasterIdLst>
  <p:sldIdLst>
    <p:sldId id="289" r:id="rId7"/>
    <p:sldId id="257" r:id="rId8"/>
    <p:sldId id="2644" r:id="rId9"/>
    <p:sldId id="2646" r:id="rId10"/>
    <p:sldId id="2647" r:id="rId11"/>
    <p:sldId id="2648" r:id="rId12"/>
    <p:sldId id="256" r:id="rId13"/>
    <p:sldId id="1176" r:id="rId14"/>
    <p:sldId id="290" r:id="rId15"/>
    <p:sldId id="353" r:id="rId16"/>
    <p:sldId id="2657" r:id="rId17"/>
    <p:sldId id="2658" r:id="rId18"/>
    <p:sldId id="2654" r:id="rId19"/>
    <p:sldId id="2651" r:id="rId20"/>
    <p:sldId id="2652" r:id="rId21"/>
    <p:sldId id="2659" r:id="rId22"/>
    <p:sldId id="2653" r:id="rId23"/>
    <p:sldId id="2656" r:id="rId24"/>
    <p:sldId id="350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6100"/>
    <a:srgbClr val="FF85C2"/>
    <a:srgbClr val="4696BA"/>
    <a:srgbClr val="E6E6E6"/>
    <a:srgbClr val="FF0066"/>
    <a:srgbClr val="006181"/>
    <a:srgbClr val="552E00"/>
    <a:srgbClr val="FEB6B7"/>
    <a:srgbClr val="939284"/>
    <a:srgbClr val="FFA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9" autoAdjust="0"/>
    <p:restoredTop sz="87897" autoAdjust="0"/>
  </p:normalViewPr>
  <p:slideViewPr>
    <p:cSldViewPr snapToGrid="0" showGuides="1">
      <p:cViewPr varScale="1">
        <p:scale>
          <a:sx n="63" d="100"/>
          <a:sy n="63" d="100"/>
        </p:scale>
        <p:origin x="8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62E02-63E7-4628-A572-65A8453E0494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C90F4-280A-47AB-855C-6D7607734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35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9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31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689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267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597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1E8251-5A41-D13A-789F-348E59D0F20B}"/>
              </a:ext>
            </a:extLst>
          </p:cNvPr>
          <p:cNvGrpSpPr/>
          <p:nvPr userDrawn="1"/>
        </p:nvGrpSpPr>
        <p:grpSpPr>
          <a:xfrm>
            <a:off x="241169" y="2234152"/>
            <a:ext cx="3604967" cy="4163301"/>
            <a:chOff x="2362200" y="1181100"/>
            <a:chExt cx="4242031" cy="480157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1726E-AF7C-1726-06FD-F8E19461DFAF}"/>
                </a:ext>
              </a:extLst>
            </p:cNvPr>
            <p:cNvSpPr/>
            <p:nvPr/>
          </p:nvSpPr>
          <p:spPr>
            <a:xfrm rot="1418547">
              <a:off x="4403412" y="2942614"/>
              <a:ext cx="2200819" cy="3040060"/>
            </a:xfrm>
            <a:custGeom>
              <a:avLst/>
              <a:gdLst/>
              <a:ahLst/>
              <a:cxnLst/>
              <a:rect l="l" t="t" r="r" b="b"/>
              <a:pathLst>
                <a:path w="3991356" h="8229600">
                  <a:moveTo>
                    <a:pt x="0" y="0"/>
                  </a:moveTo>
                  <a:lnTo>
                    <a:pt x="3991356" y="0"/>
                  </a:lnTo>
                  <a:lnTo>
                    <a:pt x="399135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CDE31F-7823-39B9-A7E3-BC03ACAD4D41}"/>
                </a:ext>
              </a:extLst>
            </p:cNvPr>
            <p:cNvSpPr/>
            <p:nvPr/>
          </p:nvSpPr>
          <p:spPr>
            <a:xfrm>
              <a:off x="2362200" y="1181100"/>
              <a:ext cx="2981667" cy="3510986"/>
            </a:xfrm>
            <a:custGeom>
              <a:avLst/>
              <a:gdLst/>
              <a:ahLst/>
              <a:cxnLst/>
              <a:rect l="l" t="t" r="r" b="b"/>
              <a:pathLst>
                <a:path w="3579876" h="4114800">
                  <a:moveTo>
                    <a:pt x="0" y="0"/>
                  </a:moveTo>
                  <a:lnTo>
                    <a:pt x="3579876" y="0"/>
                  </a:lnTo>
                  <a:lnTo>
                    <a:pt x="35798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699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058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360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489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714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439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97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173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477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822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87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703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1E8251-5A41-D13A-789F-348E59D0F20B}"/>
              </a:ext>
            </a:extLst>
          </p:cNvPr>
          <p:cNvGrpSpPr/>
          <p:nvPr userDrawn="1"/>
        </p:nvGrpSpPr>
        <p:grpSpPr>
          <a:xfrm>
            <a:off x="241169" y="2234152"/>
            <a:ext cx="3604967" cy="4163301"/>
            <a:chOff x="2362200" y="1181100"/>
            <a:chExt cx="4242031" cy="480157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1726E-AF7C-1726-06FD-F8E19461DFAF}"/>
                </a:ext>
              </a:extLst>
            </p:cNvPr>
            <p:cNvSpPr/>
            <p:nvPr/>
          </p:nvSpPr>
          <p:spPr>
            <a:xfrm rot="1418547">
              <a:off x="4403412" y="2942614"/>
              <a:ext cx="2200819" cy="3040060"/>
            </a:xfrm>
            <a:custGeom>
              <a:avLst/>
              <a:gdLst/>
              <a:ahLst/>
              <a:cxnLst/>
              <a:rect l="l" t="t" r="r" b="b"/>
              <a:pathLst>
                <a:path w="3991356" h="8229600">
                  <a:moveTo>
                    <a:pt x="0" y="0"/>
                  </a:moveTo>
                  <a:lnTo>
                    <a:pt x="3991356" y="0"/>
                  </a:lnTo>
                  <a:lnTo>
                    <a:pt x="399135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CDE31F-7823-39B9-A7E3-BC03ACAD4D41}"/>
                </a:ext>
              </a:extLst>
            </p:cNvPr>
            <p:cNvSpPr/>
            <p:nvPr/>
          </p:nvSpPr>
          <p:spPr>
            <a:xfrm>
              <a:off x="2362200" y="1181100"/>
              <a:ext cx="2981667" cy="3510986"/>
            </a:xfrm>
            <a:custGeom>
              <a:avLst/>
              <a:gdLst/>
              <a:ahLst/>
              <a:cxnLst/>
              <a:rect l="l" t="t" r="r" b="b"/>
              <a:pathLst>
                <a:path w="3579876" h="4114800">
                  <a:moveTo>
                    <a:pt x="0" y="0"/>
                  </a:moveTo>
                  <a:lnTo>
                    <a:pt x="3579876" y="0"/>
                  </a:lnTo>
                  <a:lnTo>
                    <a:pt x="35798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91830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43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00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0221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49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68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00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6297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78274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21" grpId="1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3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1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23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88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80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4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93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973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45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5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6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1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8344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8900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2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17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1.em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3.em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2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DED4EC-5C53-F328-A0FC-905AAF4526D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149" y="0"/>
            <a:ext cx="1715031" cy="171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5" r:id="rId3"/>
    <p:sldLayoutId id="2147483660" r:id="rId4"/>
    <p:sldLayoutId id="2147483654" r:id="rId5"/>
    <p:sldLayoutId id="2147483662" r:id="rId6"/>
    <p:sldLayoutId id="2147483666" r:id="rId7"/>
    <p:sldLayoutId id="2147483663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0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1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43253E-026E-8468-B81C-E0B402A57A4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887367" y="-163290"/>
            <a:ext cx="1652725" cy="16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1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11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66E9E95-936B-4202-A684-3F2D573423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44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F80B93-9DEC-4629-88E3-0E2930C2DB79}"/>
              </a:ext>
            </a:extLst>
          </p:cNvPr>
          <p:cNvGrpSpPr/>
          <p:nvPr/>
        </p:nvGrpSpPr>
        <p:grpSpPr>
          <a:xfrm>
            <a:off x="8903213" y="2539741"/>
            <a:ext cx="3907971" cy="4318260"/>
            <a:chOff x="8996116" y="2668892"/>
            <a:chExt cx="3684223" cy="4189108"/>
          </a:xfrm>
        </p:grpSpPr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F43BEAD1-E873-48A6-BD27-0370A1CCF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05" b="40767"/>
            <a:stretch/>
          </p:blipFill>
          <p:spPr>
            <a:xfrm flipH="1">
              <a:off x="8996116" y="5121624"/>
              <a:ext cx="3684223" cy="1736376"/>
            </a:xfrm>
            <a:prstGeom prst="rect">
              <a:avLst/>
            </a:prstGeom>
          </p:spPr>
        </p:pic>
        <p:pic>
          <p:nvPicPr>
            <p:cNvPr id="16" name="图片 17">
              <a:extLst>
                <a:ext uri="{FF2B5EF4-FFF2-40B4-BE49-F238E27FC236}">
                  <a16:creationId xmlns:a16="http://schemas.microsoft.com/office/drawing/2014/main" id="{C1ABA0D6-700C-43CF-AD0F-DCD40FBFA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5135" y="2668892"/>
              <a:ext cx="2814449" cy="3878486"/>
            </a:xfrm>
            <a:prstGeom prst="rect">
              <a:avLst/>
            </a:prstGeom>
          </p:spPr>
        </p:pic>
      </p:grpSp>
      <p:sp>
        <p:nvSpPr>
          <p:cNvPr id="14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2080847" y="616847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623D9-8CB8-D291-4263-E75FFED83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299" y="120185"/>
            <a:ext cx="7168093" cy="44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0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77C1C2-BCF6-A574-C4FD-9EBC0BB2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2219748"/>
            <a:ext cx="10647680" cy="12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74A687-2359-A6E3-10ED-178F48DD50DE}"/>
              </a:ext>
            </a:extLst>
          </p:cNvPr>
          <p:cNvGrpSpPr/>
          <p:nvPr/>
        </p:nvGrpSpPr>
        <p:grpSpPr>
          <a:xfrm>
            <a:off x="654001" y="0"/>
            <a:ext cx="11263679" cy="125984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20994E2F-680A-4E4F-D4E8-A4913B40FD1F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D1847D06-CAA5-8B71-D943-357787C9897B}"/>
                </a:ext>
              </a:extLst>
            </p:cNvPr>
            <p:cNvSpPr/>
            <p:nvPr/>
          </p:nvSpPr>
          <p:spPr>
            <a:xfrm>
              <a:off x="1811767" y="1814766"/>
              <a:ext cx="8612613" cy="30221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Cho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khuấy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77C7583-4DC1-641D-3807-0BBBE6A93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1950700"/>
            <a:ext cx="11338242" cy="3002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58AA09-E110-31D4-7C8A-D2C7AA562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83" y="2367280"/>
            <a:ext cx="1187982" cy="1005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ED8F02-2F43-4587-48E9-8D984396E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83" y="2438400"/>
            <a:ext cx="1187982" cy="1005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DDCDD-64A1-021B-D144-4D51E379B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43" y="2479040"/>
            <a:ext cx="1187982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74A687-2359-A6E3-10ED-178F48DD50DE}"/>
              </a:ext>
            </a:extLst>
          </p:cNvPr>
          <p:cNvGrpSpPr/>
          <p:nvPr/>
        </p:nvGrpSpPr>
        <p:grpSpPr>
          <a:xfrm>
            <a:off x="654001" y="0"/>
            <a:ext cx="11263679" cy="125984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20994E2F-680A-4E4F-D4E8-A4913B40FD1F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95号-手刻宋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D1847D06-CAA5-8B71-D943-357787C9897B}"/>
                </a:ext>
              </a:extLst>
            </p:cNvPr>
            <p:cNvSpPr/>
            <p:nvPr/>
          </p:nvSpPr>
          <p:spPr>
            <a:xfrm>
              <a:off x="1811767" y="1814766"/>
              <a:ext cx="8612613" cy="30221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6B8A6BC-086A-9A60-4358-7BB0E8113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1567815"/>
            <a:ext cx="8304530" cy="46201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EE83A8-B2F4-D0B9-F7F5-52E0F692D38B}"/>
              </a:ext>
            </a:extLst>
          </p:cNvPr>
          <p:cNvSpPr/>
          <p:nvPr/>
        </p:nvSpPr>
        <p:spPr>
          <a:xfrm>
            <a:off x="1127760" y="5913120"/>
            <a:ext cx="10586720" cy="619760"/>
          </a:xfrm>
          <a:prstGeom prst="roundRect">
            <a:avLst/>
          </a:prstGeom>
          <a:solidFill>
            <a:srgbClr val="FF85C2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6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34B01A-F194-46C5-EB87-AA6BDF86A2C0}"/>
              </a:ext>
            </a:extLst>
          </p:cNvPr>
          <p:cNvSpPr/>
          <p:nvPr/>
        </p:nvSpPr>
        <p:spPr>
          <a:xfrm>
            <a:off x="1586865" y="152401"/>
            <a:ext cx="9192895" cy="6400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EB6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 hợp nào trong hình 4 là dung dịch? Vì sao?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BE66F-698A-C389-DE49-CDE4BBC85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25" y="1191894"/>
            <a:ext cx="7989698" cy="501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BAA1E-770A-2EE1-9595-D5D7FD037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42" y="2123441"/>
            <a:ext cx="4322619" cy="3589972"/>
          </a:xfrm>
          <a:prstGeom prst="rect">
            <a:avLst/>
          </a:prstGeom>
        </p:spPr>
      </p:pic>
      <p:grpSp>
        <p:nvGrpSpPr>
          <p:cNvPr id="12" name="组合 52">
            <a:extLst>
              <a:ext uri="{FF2B5EF4-FFF2-40B4-BE49-F238E27FC236}">
                <a16:creationId xmlns:a16="http://schemas.microsoft.com/office/drawing/2014/main" id="{79344FB3-E383-0348-5CDF-3B92BFE26607}"/>
              </a:ext>
            </a:extLst>
          </p:cNvPr>
          <p:cNvGrpSpPr/>
          <p:nvPr/>
        </p:nvGrpSpPr>
        <p:grpSpPr>
          <a:xfrm>
            <a:off x="290279" y="-896711"/>
            <a:ext cx="11568346" cy="2928711"/>
            <a:chOff x="2858028" y="-1106007"/>
            <a:chExt cx="8719457" cy="5529944"/>
          </a:xfrm>
        </p:grpSpPr>
        <p:pic>
          <p:nvPicPr>
            <p:cNvPr id="13" name="图片 21">
              <a:extLst>
                <a:ext uri="{FF2B5EF4-FFF2-40B4-BE49-F238E27FC236}">
                  <a16:creationId xmlns:a16="http://schemas.microsoft.com/office/drawing/2014/main" id="{DE33F34E-A443-150B-651F-B35F7BBCB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58028" y="-1106007"/>
              <a:ext cx="8719457" cy="5529944"/>
            </a:xfrm>
            <a:prstGeom prst="rect">
              <a:avLst/>
            </a:prstGeom>
          </p:spPr>
        </p:pic>
        <p:sp>
          <p:nvSpPr>
            <p:cNvPr id="14" name="文本框 76">
              <a:extLst>
                <a:ext uri="{FF2B5EF4-FFF2-40B4-BE49-F238E27FC236}">
                  <a16:creationId xmlns:a16="http://schemas.microsoft.com/office/drawing/2014/main" id="{E7795178-96D8-E1D5-00A7-B2D0C8405D9C}"/>
                </a:ext>
              </a:extLst>
            </p:cNvPr>
            <p:cNvSpPr txBox="1"/>
            <p:nvPr/>
          </p:nvSpPr>
          <p:spPr>
            <a:xfrm>
              <a:off x="5730163" y="1197300"/>
              <a:ext cx="3366393" cy="100562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Hỗn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hợp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dung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dịch</a:t>
              </a:r>
              <a:endParaRPr lang="zh-CN" alt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0E60CB4-2EA2-B2A8-5DCF-A90D7BD3C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757" y="2185987"/>
            <a:ext cx="4797244" cy="34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9718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721363-1519-E3E0-9D73-8689D2E0E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314090"/>
            <a:ext cx="3293128" cy="4709545"/>
          </a:xfrm>
          <a:prstGeom prst="rect">
            <a:avLst/>
          </a:prstGeom>
        </p:spPr>
      </p:pic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CEFEBD49-36A4-E590-574D-9CE4D027AA0F}"/>
              </a:ext>
            </a:extLst>
          </p:cNvPr>
          <p:cNvSpPr/>
          <p:nvPr/>
        </p:nvSpPr>
        <p:spPr>
          <a:xfrm>
            <a:off x="1970240" y="326953"/>
            <a:ext cx="8950490" cy="1115767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4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Giấm ăn là gì? Nhận biết các loại giấm thông dụng, phổ biến trong gian bếp">
            <a:extLst>
              <a:ext uri="{FF2B5EF4-FFF2-40B4-BE49-F238E27FC236}">
                <a16:creationId xmlns:a16="http://schemas.microsoft.com/office/drawing/2014/main" id="{135DDBFB-CAC7-E221-B557-7CBE54FC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0" y="1919605"/>
            <a:ext cx="463296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66253-0177-EB34-7E96-411B978EC350}"/>
              </a:ext>
            </a:extLst>
          </p:cNvPr>
          <p:cNvSpPr txBox="1"/>
          <p:nvPr/>
        </p:nvSpPr>
        <p:spPr>
          <a:xfrm>
            <a:off x="4765040" y="4643120"/>
            <a:ext cx="266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Nước hoa Miss Dior Eau De Parfum 100ml">
            <a:extLst>
              <a:ext uri="{FF2B5EF4-FFF2-40B4-BE49-F238E27FC236}">
                <a16:creationId xmlns:a16="http://schemas.microsoft.com/office/drawing/2014/main" id="{8A02445C-3539-BB48-9E6F-45C919EB5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240" y="1757680"/>
            <a:ext cx="2715260" cy="27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41D40-15F3-B243-037C-F5F0FDC71EEF}"/>
              </a:ext>
            </a:extLst>
          </p:cNvPr>
          <p:cNvSpPr txBox="1"/>
          <p:nvPr/>
        </p:nvSpPr>
        <p:spPr>
          <a:xfrm>
            <a:off x="9276080" y="4592320"/>
            <a:ext cx="266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D1595-9318-B06E-20C8-D9434D3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751144"/>
            <a:ext cx="11074400" cy="1640105"/>
          </a:xfrm>
          <a:prstGeom prst="rect">
            <a:avLst/>
          </a:prstGeom>
        </p:spPr>
      </p:pic>
      <p:pic>
        <p:nvPicPr>
          <p:cNvPr id="2050" name="Picture 2" descr="Top 6 các loại sữa tươi cho bé 1 tuổi tốt mẹ nên mua">
            <a:extLst>
              <a:ext uri="{FF2B5EF4-FFF2-40B4-BE49-F238E27FC236}">
                <a16:creationId xmlns:a16="http://schemas.microsoft.com/office/drawing/2014/main" id="{73B4294D-5C70-5F41-811D-477FF6243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60" y="2456224"/>
            <a:ext cx="6543993" cy="38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49FAFDB-F7B9-706F-801B-D64A665DFD2C}"/>
              </a:ext>
            </a:extLst>
          </p:cNvPr>
          <p:cNvSpPr/>
          <p:nvPr/>
        </p:nvSpPr>
        <p:spPr>
          <a:xfrm>
            <a:off x="8240890" y="2167467"/>
            <a:ext cx="3806169" cy="4244623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3CE6647-B1E2-8FBD-D42C-48A75631C75A}"/>
              </a:ext>
            </a:extLst>
          </p:cNvPr>
          <p:cNvSpPr/>
          <p:nvPr/>
        </p:nvSpPr>
        <p:spPr>
          <a:xfrm>
            <a:off x="161941" y="4492979"/>
            <a:ext cx="2005524" cy="1905752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205808B-5C75-32C7-A19E-3AFFB8E43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71625"/>
            <a:ext cx="8000999" cy="26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007C86-37EB-17BC-DF8D-70DA0630C3E1}"/>
              </a:ext>
            </a:extLst>
          </p:cNvPr>
          <p:cNvGrpSpPr/>
          <p:nvPr/>
        </p:nvGrpSpPr>
        <p:grpSpPr>
          <a:xfrm>
            <a:off x="1690321" y="703541"/>
            <a:ext cx="9941169" cy="2326716"/>
            <a:chOff x="1594337" y="1602154"/>
            <a:chExt cx="9003323" cy="3477846"/>
          </a:xfrm>
        </p:grpSpPr>
        <p:sp>
          <p:nvSpPr>
            <p:cNvPr id="4" name="Rounded Rectangle 8">
              <a:extLst>
                <a:ext uri="{FF2B5EF4-FFF2-40B4-BE49-F238E27FC236}">
                  <a16:creationId xmlns:a16="http://schemas.microsoft.com/office/drawing/2014/main" id="{9E89BD4D-1FE2-F6EB-B04A-9AFBF9A2A9B3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D198AF21-3F59-54FF-898E-6F921FB65D69}"/>
                </a:ext>
              </a:extLst>
            </p:cNvPr>
            <p:cNvSpPr/>
            <p:nvPr/>
          </p:nvSpPr>
          <p:spPr>
            <a:xfrm>
              <a:off x="2186029" y="2272822"/>
              <a:ext cx="8115067" cy="24650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dịch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bữa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10">
            <a:extLst>
              <a:ext uri="{FF2B5EF4-FFF2-40B4-BE49-F238E27FC236}">
                <a16:creationId xmlns:a16="http://schemas.microsoft.com/office/drawing/2014/main" id="{208A50F5-4661-DDF6-CF1A-43805BDA5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9506" y="3147094"/>
            <a:ext cx="3545178" cy="3788788"/>
          </a:xfrm>
          <a:prstGeom prst="rect">
            <a:avLst/>
          </a:prstGeom>
        </p:spPr>
      </p:pic>
      <p:pic>
        <p:nvPicPr>
          <p:cNvPr id="5122" name="Picture 2" descr="8 cách pha nước chấm dùng được cho đủ các loại món ăn">
            <a:extLst>
              <a:ext uri="{FF2B5EF4-FFF2-40B4-BE49-F238E27FC236}">
                <a16:creationId xmlns:a16="http://schemas.microsoft.com/office/drawing/2014/main" id="{B0E7FD89-0FDB-0101-1675-EC1CBF37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3196232"/>
            <a:ext cx="5324475" cy="299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5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A3085A7-1E9B-4A52-BF2E-A773B58A26CC}"/>
              </a:ext>
            </a:extLst>
          </p:cNvPr>
          <p:cNvGrpSpPr/>
          <p:nvPr/>
        </p:nvGrpSpPr>
        <p:grpSpPr>
          <a:xfrm>
            <a:off x="-206828" y="0"/>
            <a:ext cx="9492342" cy="5889850"/>
            <a:chOff x="0" y="-339495"/>
            <a:chExt cx="9492342" cy="5889850"/>
          </a:xfrm>
        </p:grpSpPr>
        <p:pic>
          <p:nvPicPr>
            <p:cNvPr id="17" name="Picture 16" descr="Shape, circle&#10;&#10;Description automatically generated">
              <a:extLst>
                <a:ext uri="{FF2B5EF4-FFF2-40B4-BE49-F238E27FC236}">
                  <a16:creationId xmlns:a16="http://schemas.microsoft.com/office/drawing/2014/main" id="{04783FA0-26FA-4660-9B89-7F94B2F77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339495"/>
              <a:ext cx="9492342" cy="5889850"/>
            </a:xfrm>
            <a:prstGeom prst="rect">
              <a:avLst/>
            </a:prstGeom>
          </p:spPr>
        </p:pic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C2C6E95D-D545-44AC-AA2C-E8BE7EEA086D}"/>
                </a:ext>
              </a:extLst>
            </p:cNvPr>
            <p:cNvGrpSpPr/>
            <p:nvPr/>
          </p:nvGrpSpPr>
          <p:grpSpPr>
            <a:xfrm>
              <a:off x="670052" y="845779"/>
              <a:ext cx="8274112" cy="3507837"/>
              <a:chOff x="-915548" y="873043"/>
              <a:chExt cx="8661771" cy="2531326"/>
            </a:xfrm>
          </p:grpSpPr>
          <p:sp>
            <p:nvSpPr>
              <p:cNvPr id="13" name="矩形 7">
                <a:extLst>
                  <a:ext uri="{FF2B5EF4-FFF2-40B4-BE49-F238E27FC236}">
                    <a16:creationId xmlns:a16="http://schemas.microsoft.com/office/drawing/2014/main" id="{26D2F2FF-CD7B-4196-A344-7A81EF2EB154}"/>
                  </a:ext>
                </a:extLst>
              </p:cNvPr>
              <p:cNvSpPr/>
              <p:nvPr/>
            </p:nvSpPr>
            <p:spPr>
              <a:xfrm>
                <a:off x="-915548" y="1560958"/>
                <a:ext cx="8661771" cy="18434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altLang="zh-CN" sz="800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CHÚC CÁC EM HỌC TỐT</a:t>
                </a:r>
                <a:endParaRPr lang="zh-CN" altLang="en-US" sz="80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9AB05F3F-1E85-4CFB-B8CD-3684FC70076E}"/>
                  </a:ext>
                </a:extLst>
              </p:cNvPr>
              <p:cNvGrpSpPr/>
              <p:nvPr/>
            </p:nvGrpSpPr>
            <p:grpSpPr>
              <a:xfrm>
                <a:off x="3583560" y="873043"/>
                <a:ext cx="193386" cy="1057461"/>
                <a:chOff x="3771007" y="1083236"/>
                <a:chExt cx="193386" cy="1057461"/>
              </a:xfrm>
            </p:grpSpPr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9BC96220-743D-41DF-BC95-FF0CD5940A14}"/>
                    </a:ext>
                  </a:extLst>
                </p:cNvPr>
                <p:cNvSpPr/>
                <p:nvPr/>
              </p:nvSpPr>
              <p:spPr>
                <a:xfrm>
                  <a:off x="3771007" y="1083236"/>
                  <a:ext cx="193386" cy="10438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/>
                  <a:endParaRPr lang="zh-CN" altLang="en-US" sz="8800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endParaRPr>
                </a:p>
              </p:txBody>
            </p:sp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47B0EA05-5CA3-49AA-A7C6-A0E1E8374E98}"/>
                    </a:ext>
                  </a:extLst>
                </p:cNvPr>
                <p:cNvSpPr/>
                <p:nvPr/>
              </p:nvSpPr>
              <p:spPr>
                <a:xfrm>
                  <a:off x="3771007" y="1096837"/>
                  <a:ext cx="193386" cy="10438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/>
                  <a:endParaRPr lang="zh-CN" altLang="en-US" sz="8800" dirty="0"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latin typeface="UTM Guanine" panose="02040603050506020204" pitchFamily="18" charset="0"/>
                    <a:ea typeface="字魂27号-布丁体" panose="00000505000000000000" pitchFamily="2" charset="-122"/>
                  </a:endParaRPr>
                </a:p>
              </p:txBody>
            </p:sp>
          </p:grpSp>
        </p:grpSp>
      </p:grp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88A488C4-0AD9-4B22-9BE6-61DEE4299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388" y="3414692"/>
            <a:ext cx="4097766" cy="33959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3B5C94-1853-42FE-A77E-5F2879E19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64009" y="152038"/>
            <a:ext cx="2066471" cy="20664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C7EA8D-269B-4A68-ACEA-4A7B8F662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41" y="2151777"/>
            <a:ext cx="84680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66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1FCEF2-BA33-F0EC-6A04-375B0BA4A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922" y="1347387"/>
            <a:ext cx="7693819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81832" y="990600"/>
            <a:ext cx="7193924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7400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hãy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món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dịch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món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hỗn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4800" dirty="0">
                  <a:solidFill>
                    <a:srgbClr val="70AD4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0682CD-CACB-43D3-84F7-2AD48446FBEB}"/>
              </a:ext>
            </a:extLst>
          </p:cNvPr>
          <p:cNvGrpSpPr/>
          <p:nvPr/>
        </p:nvGrpSpPr>
        <p:grpSpPr>
          <a:xfrm>
            <a:off x="340084" y="1847776"/>
            <a:ext cx="4859199" cy="5010224"/>
            <a:chOff x="915436" y="2429064"/>
            <a:chExt cx="4570964" cy="44497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AB0D61-1DBD-44D6-9C90-A7BC5945281C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F4DEBF-8F67-45A3-9122-3223B9BE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7FD57B-AD93-4034-A13F-D3EBA72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BBBCEFA-5127-4733-857F-E10E4585E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8" y="4219328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1026" name="Picture 2" descr="Tổng hợp với hơn 73 về hình nước cam hay nhất - coedo.com.vn">
            <a:extLst>
              <a:ext uri="{FF2B5EF4-FFF2-40B4-BE49-F238E27FC236}">
                <a16:creationId xmlns:a16="http://schemas.microsoft.com/office/drawing/2014/main" id="{C1619E3B-1C8A-DAFF-BA41-77B2811D2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24" y="552450"/>
            <a:ext cx="243698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ước mắm Nam ngư chai 750ml">
            <a:extLst>
              <a:ext uri="{FF2B5EF4-FFF2-40B4-BE49-F238E27FC236}">
                <a16:creationId xmlns:a16="http://schemas.microsoft.com/office/drawing/2014/main" id="{0AE8CDDD-32B6-416F-6B26-12F251A6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714375"/>
            <a:ext cx="3708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olimex Food - Muối tiêu chanh 90g">
            <a:extLst>
              <a:ext uri="{FF2B5EF4-FFF2-40B4-BE49-F238E27FC236}">
                <a16:creationId xmlns:a16="http://schemas.microsoft.com/office/drawing/2014/main" id="{F7118296-A863-1842-F9D5-6092AB9CA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09624"/>
            <a:ext cx="2790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ước muối Vietrue sát khuẩn, súc miệng chai 500ml - 06/2024 |  nhathuocankhang.com">
            <a:extLst>
              <a:ext uri="{FF2B5EF4-FFF2-40B4-BE49-F238E27FC236}">
                <a16:creationId xmlns:a16="http://schemas.microsoft.com/office/drawing/2014/main" id="{EF989F07-F941-CEE0-3025-947B68543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428625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rà Sữa Trân Châu Đen - Gong Cha Vietnam">
            <a:extLst>
              <a:ext uri="{FF2B5EF4-FFF2-40B4-BE49-F238E27FC236}">
                <a16:creationId xmlns:a16="http://schemas.microsoft.com/office/drawing/2014/main" id="{BEF92C84-3DF3-234B-0E35-62D131CD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52425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alad rau củ trộn xốt mayonnaise | Món Ngon Mỗi Ngày">
            <a:extLst>
              <a:ext uri="{FF2B5EF4-FFF2-40B4-BE49-F238E27FC236}">
                <a16:creationId xmlns:a16="http://schemas.microsoft.com/office/drawing/2014/main" id="{2116AC64-8910-99C8-2C6F-EE17ADD8F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4" y="3781425"/>
            <a:ext cx="38576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ống C sủi chữa nhiệt miệng được không? - Nha Khoa Đông Nam®">
            <a:extLst>
              <a:ext uri="{FF2B5EF4-FFF2-40B4-BE49-F238E27FC236}">
                <a16:creationId xmlns:a16="http://schemas.microsoft.com/office/drawing/2014/main" id="{64B0A0F4-9FAB-D403-9232-FDE3F11B1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952875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4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B4292-6C75-A68C-42EE-2BB04BE9E4E6}"/>
              </a:ext>
            </a:extLst>
          </p:cNvPr>
          <p:cNvGrpSpPr/>
          <p:nvPr/>
        </p:nvGrpSpPr>
        <p:grpSpPr>
          <a:xfrm>
            <a:off x="4686607" y="123825"/>
            <a:ext cx="2685743" cy="1209675"/>
            <a:chOff x="6199020" y="1914474"/>
            <a:chExt cx="4938444" cy="27678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63B587-B67B-43CF-1F30-B96F2E7A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630513-F53D-7D08-E0F6-5C6A2DE354F9}"/>
                </a:ext>
              </a:extLst>
            </p:cNvPr>
            <p:cNvSpPr txBox="1"/>
            <p:nvPr/>
          </p:nvSpPr>
          <p:spPr>
            <a:xfrm>
              <a:off x="6490837" y="2404239"/>
              <a:ext cx="4366331" cy="16901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Hỗn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2" descr="Tổng hợp với hơn 73 về hình nước cam hay nhất - coedo.com.vn">
            <a:extLst>
              <a:ext uri="{FF2B5EF4-FFF2-40B4-BE49-F238E27FC236}">
                <a16:creationId xmlns:a16="http://schemas.microsoft.com/office/drawing/2014/main" id="{91CF962D-70C4-56E5-BECB-F1694FE10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49" y="1781175"/>
            <a:ext cx="243698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olimex Food - Muối tiêu chanh 90g">
            <a:extLst>
              <a:ext uri="{FF2B5EF4-FFF2-40B4-BE49-F238E27FC236}">
                <a16:creationId xmlns:a16="http://schemas.microsoft.com/office/drawing/2014/main" id="{E9E0398A-A8FF-321C-3CA6-09FE69BF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952624"/>
            <a:ext cx="2790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Trà Sữa Trân Châu Đen - Gong Cha Vietnam">
            <a:extLst>
              <a:ext uri="{FF2B5EF4-FFF2-40B4-BE49-F238E27FC236}">
                <a16:creationId xmlns:a16="http://schemas.microsoft.com/office/drawing/2014/main" id="{21C59128-3BBB-96B4-53DC-E3CAA0CB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73355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Salad rau củ trộn xốt mayonnaise | Món Ngon Mỗi Ngày">
            <a:extLst>
              <a:ext uri="{FF2B5EF4-FFF2-40B4-BE49-F238E27FC236}">
                <a16:creationId xmlns:a16="http://schemas.microsoft.com/office/drawing/2014/main" id="{52D0BF73-FB0D-4FDF-750D-F3E64A879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2133600"/>
            <a:ext cx="3629026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B4292-6C75-A68C-42EE-2BB04BE9E4E6}"/>
              </a:ext>
            </a:extLst>
          </p:cNvPr>
          <p:cNvGrpSpPr/>
          <p:nvPr/>
        </p:nvGrpSpPr>
        <p:grpSpPr>
          <a:xfrm>
            <a:off x="4219575" y="123825"/>
            <a:ext cx="3695700" cy="1209675"/>
            <a:chOff x="6199020" y="1914474"/>
            <a:chExt cx="4938444" cy="27678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63B587-B67B-43CF-1F30-B96F2E7A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630513-F53D-7D08-E0F6-5C6A2DE354F9}"/>
                </a:ext>
              </a:extLst>
            </p:cNvPr>
            <p:cNvSpPr txBox="1"/>
            <p:nvPr/>
          </p:nvSpPr>
          <p:spPr>
            <a:xfrm>
              <a:off x="6490837" y="2404239"/>
              <a:ext cx="4366331" cy="16901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dịch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4" descr="Nước mắm Nam ngư chai 750ml">
            <a:extLst>
              <a:ext uri="{FF2B5EF4-FFF2-40B4-BE49-F238E27FC236}">
                <a16:creationId xmlns:a16="http://schemas.microsoft.com/office/drawing/2014/main" id="{7BA2FD93-0E87-E4A2-5180-6A9CEAB27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076450"/>
            <a:ext cx="3708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ước muối Vietrue sát khuẩn, súc miệng chai 500ml - 06/2024 |  nhathuocankhang.com">
            <a:extLst>
              <a:ext uri="{FF2B5EF4-FFF2-40B4-BE49-F238E27FC236}">
                <a16:creationId xmlns:a16="http://schemas.microsoft.com/office/drawing/2014/main" id="{6F0DEFB7-A862-1908-9E30-7C50B907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80975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Uống C sủi chữa nhiệt miệng được không? - Nha Khoa Đông Nam®">
            <a:extLst>
              <a:ext uri="{FF2B5EF4-FFF2-40B4-BE49-F238E27FC236}">
                <a16:creationId xmlns:a16="http://schemas.microsoft.com/office/drawing/2014/main" id="{C127944B-831F-76C9-6668-1054A2F23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1952624"/>
            <a:ext cx="2886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DFD4D13-1DE7-4187-AD5D-A08AAFF25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50" y="4783112"/>
            <a:ext cx="2074888" cy="2074888"/>
          </a:xfrm>
          <a:prstGeom prst="rect">
            <a:avLst/>
          </a:prstGeom>
        </p:spPr>
      </p:pic>
      <p:pic>
        <p:nvPicPr>
          <p:cNvPr id="3" name="Picture 2" descr="A white and pink text on a black background&#10;&#10;Description automatically generated">
            <a:extLst>
              <a:ext uri="{FF2B5EF4-FFF2-40B4-BE49-F238E27FC236}">
                <a16:creationId xmlns:a16="http://schemas.microsoft.com/office/drawing/2014/main" id="{CCD46849-5AE0-B171-287F-47E13BC96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599" y="1238910"/>
            <a:ext cx="7673976" cy="3672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75801C-966A-ABD4-C557-1620531B5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02" y="-111865"/>
            <a:ext cx="3834716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49FAFDB-F7B9-706F-801B-D64A665DFD2C}"/>
              </a:ext>
            </a:extLst>
          </p:cNvPr>
          <p:cNvSpPr/>
          <p:nvPr/>
        </p:nvSpPr>
        <p:spPr>
          <a:xfrm>
            <a:off x="8240890" y="2167467"/>
            <a:ext cx="3806169" cy="4244623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3CE6647-B1E2-8FBD-D42C-48A75631C75A}"/>
              </a:ext>
            </a:extLst>
          </p:cNvPr>
          <p:cNvSpPr/>
          <p:nvPr/>
        </p:nvSpPr>
        <p:spPr>
          <a:xfrm>
            <a:off x="161941" y="4492979"/>
            <a:ext cx="2005524" cy="1905752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673988A-1164-2E92-D058-65B73F4CC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740" y="541867"/>
            <a:ext cx="9156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CA7AED-D659-479E-8402-564CEE54C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86" y="3649553"/>
            <a:ext cx="3035214" cy="30151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F6CDDC-DEEA-4B76-A5A4-422D786B1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51" y="5050073"/>
            <a:ext cx="1510441" cy="150043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768276FD-C5B4-E7F1-C3EF-2F914E51B077}"/>
              </a:ext>
            </a:extLst>
          </p:cNvPr>
          <p:cNvSpPr/>
          <p:nvPr/>
        </p:nvSpPr>
        <p:spPr>
          <a:xfrm>
            <a:off x="10324847" y="239184"/>
            <a:ext cx="1504143" cy="1429314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70ACE473-7703-D253-060D-3602D153EEC9}"/>
              </a:ext>
            </a:extLst>
          </p:cNvPr>
          <p:cNvSpPr/>
          <p:nvPr/>
        </p:nvSpPr>
        <p:spPr>
          <a:xfrm>
            <a:off x="2070100" y="1227751"/>
            <a:ext cx="8484042" cy="2001223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Tìm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hiểu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đặc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điểm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của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dung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dịch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74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1216</TotalTime>
  <Words>147</Words>
  <Application>Microsoft Office PowerPoint</Application>
  <PresentationFormat>Widescreen</PresentationFormat>
  <Paragraphs>20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#9Slide02 Noi dung dai</vt:lpstr>
      <vt:lpstr>等线</vt:lpstr>
      <vt:lpstr>字魂95号-手刻宋</vt:lpstr>
      <vt:lpstr>Arial</vt:lpstr>
      <vt:lpstr>Arial-Rounded</vt:lpstr>
      <vt:lpstr>Calibri</vt:lpstr>
      <vt:lpstr>Calibri Light</vt:lpstr>
      <vt:lpstr>Cambria</vt:lpstr>
      <vt:lpstr>Times New Roman</vt:lpstr>
      <vt:lpstr>UTM Guanine</vt:lpstr>
      <vt:lpstr>Office 主题​​</vt:lpstr>
      <vt:lpstr>1_Office Theme</vt:lpstr>
      <vt:lpstr>2_Office Theme</vt:lpstr>
      <vt:lpstr>4_Office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Thao Tran</cp:lastModifiedBy>
  <cp:revision>34</cp:revision>
  <dcterms:created xsi:type="dcterms:W3CDTF">2019-03-13T05:38:41Z</dcterms:created>
  <dcterms:modified xsi:type="dcterms:W3CDTF">2024-08-24T08:05:08Z</dcterms:modified>
  <cp:category>9Slide.vn</cp:category>
</cp:coreProperties>
</file>