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6" r:id="rId4"/>
  </p:sldMasterIdLst>
  <p:sldIdLst>
    <p:sldId id="267" r:id="rId5"/>
    <p:sldId id="258" r:id="rId6"/>
    <p:sldId id="257" r:id="rId7"/>
    <p:sldId id="256" r:id="rId8"/>
    <p:sldId id="269" r:id="rId9"/>
    <p:sldId id="259" r:id="rId10"/>
    <p:sldId id="262" r:id="rId11"/>
    <p:sldId id="4452" r:id="rId12"/>
    <p:sldId id="4453" r:id="rId13"/>
    <p:sldId id="328" r:id="rId14"/>
    <p:sldId id="265" r:id="rId15"/>
    <p:sldId id="4412" r:id="rId16"/>
    <p:sldId id="4413" r:id="rId17"/>
    <p:sldId id="337" r:id="rId18"/>
    <p:sldId id="4416" r:id="rId19"/>
    <p:sldId id="4454" r:id="rId20"/>
    <p:sldId id="4451" r:id="rId21"/>
    <p:sldId id="282" r:id="rId2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8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hyperlink" Target="https://www.facebook.com/groups/629898828017053" TargetMode="Externa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hyperlink" Target="https://www.facebook.com/groups/629898828017053" TargetMode="Externa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4.xml"/><Relationship Id="rId5" Type="http://schemas.openxmlformats.org/officeDocument/2006/relationships/hyperlink" Target="https://www.facebook.com/groups/629898828017053" TargetMode="External"/><Relationship Id="rId4"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8730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3868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4609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3528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34537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2520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4741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3829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9322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7901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7258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149D8-4A70-41D9-AFC0-7E23B901CCB5}"/>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88618212-E8FF-4FD4-8FB3-883F299A75AC}"/>
              </a:ext>
            </a:extLst>
          </p:cNvPr>
          <p:cNvSpPr>
            <a:spLocks noGrp="1"/>
          </p:cNvSpPr>
          <p:nvPr>
            <p:ph type="subTitle" idx="1"/>
          </p:nvPr>
        </p:nvSpPr>
        <p:spPr>
          <a:xfrm>
            <a:off x="2286000" y="5403056"/>
            <a:ext cx="13716000" cy="2483645"/>
          </a:xfrm>
        </p:spPr>
        <p:txBody>
          <a:bodyPr/>
          <a:lstStyle>
            <a:lvl1pPr marL="0" indent="0" algn="ctr">
              <a:buNone/>
              <a:defRPr sz="3600"/>
            </a:lvl1pPr>
            <a:lvl2pPr marL="685733" indent="0" algn="ctr">
              <a:buNone/>
              <a:defRPr sz="3000"/>
            </a:lvl2pPr>
            <a:lvl3pPr marL="1371464" indent="0" algn="ctr">
              <a:buNone/>
              <a:defRPr sz="2850"/>
            </a:lvl3pPr>
            <a:lvl4pPr marL="2057196" indent="0" algn="ctr">
              <a:buNone/>
              <a:defRPr sz="2400"/>
            </a:lvl4pPr>
            <a:lvl5pPr marL="2742927" indent="0" algn="ctr">
              <a:buNone/>
              <a:defRPr sz="2400"/>
            </a:lvl5pPr>
            <a:lvl6pPr marL="3428661" indent="0" algn="ctr">
              <a:buNone/>
              <a:defRPr sz="2400"/>
            </a:lvl6pPr>
            <a:lvl7pPr marL="4114389" indent="0" algn="ctr">
              <a:buNone/>
              <a:defRPr sz="2400"/>
            </a:lvl7pPr>
            <a:lvl8pPr marL="4800120" indent="0" algn="ctr">
              <a:buNone/>
              <a:defRPr sz="2400"/>
            </a:lvl8pPr>
            <a:lvl9pPr marL="5485853"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AFE8F4-1019-42B5-A6B3-612BBE3D3AB2}"/>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2024/8/17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7A235BCB-8D1F-4843-9FAA-2115EFEF06A9}"/>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617B696-F410-4BA7-83D8-D542A6E01576}"/>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892387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844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21877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8694" y="-114228"/>
            <a:ext cx="2261153" cy="2261153"/>
          </a:xfrm>
          <a:prstGeom prst="rect">
            <a:avLst/>
          </a:prstGeom>
        </p:spPr>
      </p:pic>
    </p:spTree>
    <p:extLst>
      <p:ext uri="{BB962C8B-B14F-4D97-AF65-F5344CB8AC3E}">
        <p14:creationId xmlns:p14="http://schemas.microsoft.com/office/powerpoint/2010/main" val="36752065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94DF9B-4DDC-4A9D-AE46-83E81E0C322D}"/>
              </a:ext>
            </a:extLst>
          </p:cNvPr>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21DAE1-3130-4567-9959-1110033E4179}"/>
              </a:ext>
            </a:extLst>
          </p:cNvPr>
          <p:cNvSpPr>
            <a:spLocks noGrp="1"/>
          </p:cNvSpPr>
          <p:nvPr>
            <p:ph type="body" idx="1"/>
          </p:nvPr>
        </p:nvSpPr>
        <p:spPr>
          <a:xfrm>
            <a:off x="1259684" y="2521745"/>
            <a:ext cx="7736681" cy="1235868"/>
          </a:xfrm>
        </p:spPr>
        <p:txBody>
          <a:bodyPr anchor="b"/>
          <a:lstStyle>
            <a:lvl1pPr marL="0" indent="0">
              <a:buNone/>
              <a:defRPr sz="3600" b="1"/>
            </a:lvl1pPr>
            <a:lvl2pPr marL="685733" indent="0">
              <a:buNone/>
              <a:defRPr sz="3000" b="1"/>
            </a:lvl2pPr>
            <a:lvl3pPr marL="1371464" indent="0">
              <a:buNone/>
              <a:defRPr sz="2850" b="1"/>
            </a:lvl3pPr>
            <a:lvl4pPr marL="2057196" indent="0">
              <a:buNone/>
              <a:defRPr sz="2400" b="1"/>
            </a:lvl4pPr>
            <a:lvl5pPr marL="2742927" indent="0">
              <a:buNone/>
              <a:defRPr sz="2400" b="1"/>
            </a:lvl5pPr>
            <a:lvl6pPr marL="3428661" indent="0">
              <a:buNone/>
              <a:defRPr sz="2400" b="1"/>
            </a:lvl6pPr>
            <a:lvl7pPr marL="4114389" indent="0">
              <a:buNone/>
              <a:defRPr sz="2400" b="1"/>
            </a:lvl7pPr>
            <a:lvl8pPr marL="4800120" indent="0">
              <a:buNone/>
              <a:defRPr sz="2400" b="1"/>
            </a:lvl8pPr>
            <a:lvl9pPr marL="5485853"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E645D6D-66F1-4517-B5B0-716AAC882D64}"/>
              </a:ext>
            </a:extLst>
          </p:cNvPr>
          <p:cNvSpPr>
            <a:spLocks noGrp="1"/>
          </p:cNvSpPr>
          <p:nvPr>
            <p:ph sz="half" idx="2"/>
          </p:nvPr>
        </p:nvSpPr>
        <p:spPr>
          <a:xfrm>
            <a:off x="1259684" y="3757613"/>
            <a:ext cx="7736681"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46DA66-9A31-4633-AD4A-8904BEA8620F}"/>
              </a:ext>
            </a:extLst>
          </p:cNvPr>
          <p:cNvSpPr>
            <a:spLocks noGrp="1"/>
          </p:cNvSpPr>
          <p:nvPr>
            <p:ph type="body" sz="quarter" idx="3"/>
          </p:nvPr>
        </p:nvSpPr>
        <p:spPr>
          <a:xfrm>
            <a:off x="9258305" y="2521745"/>
            <a:ext cx="7774782" cy="1235868"/>
          </a:xfrm>
        </p:spPr>
        <p:txBody>
          <a:bodyPr anchor="b"/>
          <a:lstStyle>
            <a:lvl1pPr marL="0" indent="0">
              <a:buNone/>
              <a:defRPr sz="3600" b="1"/>
            </a:lvl1pPr>
            <a:lvl2pPr marL="685733" indent="0">
              <a:buNone/>
              <a:defRPr sz="3000" b="1"/>
            </a:lvl2pPr>
            <a:lvl3pPr marL="1371464" indent="0">
              <a:buNone/>
              <a:defRPr sz="2850" b="1"/>
            </a:lvl3pPr>
            <a:lvl4pPr marL="2057196" indent="0">
              <a:buNone/>
              <a:defRPr sz="2400" b="1"/>
            </a:lvl4pPr>
            <a:lvl5pPr marL="2742927" indent="0">
              <a:buNone/>
              <a:defRPr sz="2400" b="1"/>
            </a:lvl5pPr>
            <a:lvl6pPr marL="3428661" indent="0">
              <a:buNone/>
              <a:defRPr sz="2400" b="1"/>
            </a:lvl6pPr>
            <a:lvl7pPr marL="4114389" indent="0">
              <a:buNone/>
              <a:defRPr sz="2400" b="1"/>
            </a:lvl7pPr>
            <a:lvl8pPr marL="4800120" indent="0">
              <a:buNone/>
              <a:defRPr sz="2400" b="1"/>
            </a:lvl8pPr>
            <a:lvl9pPr marL="5485853"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A0D373-F544-4F83-85E8-E2C833CCA189}"/>
              </a:ext>
            </a:extLst>
          </p:cNvPr>
          <p:cNvSpPr>
            <a:spLocks noGrp="1"/>
          </p:cNvSpPr>
          <p:nvPr>
            <p:ph sz="quarter" idx="4"/>
          </p:nvPr>
        </p:nvSpPr>
        <p:spPr>
          <a:xfrm>
            <a:off x="9258305"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C8F470D-5125-4233-87D4-D01D0D2D015F}"/>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2024/8/17</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14E19AC3-6FBB-4C3D-9D53-67509A057B10}"/>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61469FF4-7B35-435E-85AB-96DE8935ED63}"/>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8959119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2024/8/17</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436303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87EAC2-5D80-4E77-8BCB-57453E02F861}"/>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2024/8/17</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B1E4476F-7930-46FC-823F-70198CFEEDB1}"/>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EAA43651-7693-42D0-A475-A61039B817CC}"/>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pic>
        <p:nvPicPr>
          <p:cNvPr id="6" name="图片 5">
            <a:extLst>
              <a:ext uri="{FF2B5EF4-FFF2-40B4-BE49-F238E27FC236}">
                <a16:creationId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7" name="图片 6">
            <a:extLst>
              <a:ext uri="{FF2B5EF4-FFF2-40B4-BE49-F238E27FC236}">
                <a16:creationId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0882" y="454121"/>
            <a:ext cx="2135138" cy="1079316"/>
          </a:xfrm>
          <a:prstGeom prst="rect">
            <a:avLst/>
          </a:prstGeom>
        </p:spPr>
      </p:pic>
    </p:spTree>
    <p:extLst>
      <p:ext uri="{BB962C8B-B14F-4D97-AF65-F5344CB8AC3E}">
        <p14:creationId xmlns:p14="http://schemas.microsoft.com/office/powerpoint/2010/main" val="1808371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6CB70-C6B4-4C9D-8DC2-760BA5D234D0}"/>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AF443CBD-EEAF-44D7-B930-E3573278EF36}"/>
              </a:ext>
            </a:extLst>
          </p:cNvPr>
          <p:cNvSpPr>
            <a:spLocks noGrp="1"/>
          </p:cNvSpPr>
          <p:nvPr>
            <p:ph idx="1"/>
          </p:nvPr>
        </p:nvSpPr>
        <p:spPr>
          <a:xfrm>
            <a:off x="7774782" y="1481146"/>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D62AE-F125-406D-9BD0-93DBF06314F9}"/>
              </a:ext>
            </a:extLst>
          </p:cNvPr>
          <p:cNvSpPr>
            <a:spLocks noGrp="1"/>
          </p:cNvSpPr>
          <p:nvPr>
            <p:ph type="body" sz="half" idx="2"/>
          </p:nvPr>
        </p:nvSpPr>
        <p:spPr>
          <a:xfrm>
            <a:off x="1259683" y="3086104"/>
            <a:ext cx="5898356" cy="5717382"/>
          </a:xfrm>
        </p:spPr>
        <p:txBody>
          <a:bodyPr/>
          <a:lstStyle>
            <a:lvl1pPr marL="0" indent="0">
              <a:buNone/>
              <a:defRPr sz="2400"/>
            </a:lvl1pPr>
            <a:lvl2pPr marL="685733" indent="0">
              <a:buNone/>
              <a:defRPr sz="2250"/>
            </a:lvl2pPr>
            <a:lvl3pPr marL="1371464" indent="0">
              <a:buNone/>
              <a:defRPr sz="1800"/>
            </a:lvl3pPr>
            <a:lvl4pPr marL="2057196" indent="0">
              <a:buNone/>
              <a:defRPr sz="1650"/>
            </a:lvl4pPr>
            <a:lvl5pPr marL="2742927" indent="0">
              <a:buNone/>
              <a:defRPr sz="1650"/>
            </a:lvl5pPr>
            <a:lvl6pPr marL="3428661" indent="0">
              <a:buNone/>
              <a:defRPr sz="1650"/>
            </a:lvl6pPr>
            <a:lvl7pPr marL="4114389" indent="0">
              <a:buNone/>
              <a:defRPr sz="1650"/>
            </a:lvl7pPr>
            <a:lvl8pPr marL="4800120" indent="0">
              <a:buNone/>
              <a:defRPr sz="1650"/>
            </a:lvl8pPr>
            <a:lvl9pPr marL="5485853" indent="0">
              <a:buNone/>
              <a:defRPr sz="16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7BDD9C-730C-49F2-B16B-BCC609F053C0}"/>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2024/8/17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5D68263-D753-4897-990E-A96046AED44D}"/>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9A1FC13-685E-4773-990D-7617FA0F5225}"/>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7167436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A1BD9-D675-4A79-887A-A9AD1DBA4A61}"/>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0F6178CA-313A-40CF-B776-01F3119D74C7}"/>
              </a:ext>
            </a:extLst>
          </p:cNvPr>
          <p:cNvSpPr>
            <a:spLocks noGrp="1"/>
          </p:cNvSpPr>
          <p:nvPr>
            <p:ph type="pic" idx="1"/>
          </p:nvPr>
        </p:nvSpPr>
        <p:spPr>
          <a:xfrm>
            <a:off x="7774782" y="1481146"/>
            <a:ext cx="9258300" cy="7310438"/>
          </a:xfrm>
        </p:spPr>
        <p:txBody>
          <a:bodyPr/>
          <a:lstStyle>
            <a:lvl1pPr marL="0" indent="0">
              <a:buNone/>
              <a:defRPr sz="4800"/>
            </a:lvl1pPr>
            <a:lvl2pPr marL="685733" indent="0">
              <a:buNone/>
              <a:defRPr sz="4200"/>
            </a:lvl2pPr>
            <a:lvl3pPr marL="1371464" indent="0">
              <a:buNone/>
              <a:defRPr sz="3600"/>
            </a:lvl3pPr>
            <a:lvl4pPr marL="2057196" indent="0">
              <a:buNone/>
              <a:defRPr sz="3000"/>
            </a:lvl4pPr>
            <a:lvl5pPr marL="2742927" indent="0">
              <a:buNone/>
              <a:defRPr sz="3000"/>
            </a:lvl5pPr>
            <a:lvl6pPr marL="3428661" indent="0">
              <a:buNone/>
              <a:defRPr sz="3000"/>
            </a:lvl6pPr>
            <a:lvl7pPr marL="4114389" indent="0">
              <a:buNone/>
              <a:defRPr sz="3000"/>
            </a:lvl7pPr>
            <a:lvl8pPr marL="4800120" indent="0">
              <a:buNone/>
              <a:defRPr sz="3000"/>
            </a:lvl8pPr>
            <a:lvl9pPr marL="5485853" indent="0">
              <a:buNone/>
              <a:defRPr sz="3000"/>
            </a:lvl9pPr>
          </a:lstStyle>
          <a:p>
            <a:endParaRPr lang="zh-CN" altLang="en-US"/>
          </a:p>
        </p:txBody>
      </p:sp>
      <p:sp>
        <p:nvSpPr>
          <p:cNvPr id="4" name="文本占位符 3">
            <a:extLst>
              <a:ext uri="{FF2B5EF4-FFF2-40B4-BE49-F238E27FC236}">
                <a16:creationId xmlns:a16="http://schemas.microsoft.com/office/drawing/2014/main" id="{BB6E2773-5C73-4F4E-AA73-F66D28D2FBC0}"/>
              </a:ext>
            </a:extLst>
          </p:cNvPr>
          <p:cNvSpPr>
            <a:spLocks noGrp="1"/>
          </p:cNvSpPr>
          <p:nvPr>
            <p:ph type="body" sz="half" idx="2"/>
          </p:nvPr>
        </p:nvSpPr>
        <p:spPr>
          <a:xfrm>
            <a:off x="1259683" y="3086104"/>
            <a:ext cx="5898356" cy="5717382"/>
          </a:xfrm>
        </p:spPr>
        <p:txBody>
          <a:bodyPr/>
          <a:lstStyle>
            <a:lvl1pPr marL="0" indent="0">
              <a:buNone/>
              <a:defRPr sz="2400"/>
            </a:lvl1pPr>
            <a:lvl2pPr marL="685733" indent="0">
              <a:buNone/>
              <a:defRPr sz="2250"/>
            </a:lvl2pPr>
            <a:lvl3pPr marL="1371464" indent="0">
              <a:buNone/>
              <a:defRPr sz="1800"/>
            </a:lvl3pPr>
            <a:lvl4pPr marL="2057196" indent="0">
              <a:buNone/>
              <a:defRPr sz="1650"/>
            </a:lvl4pPr>
            <a:lvl5pPr marL="2742927" indent="0">
              <a:buNone/>
              <a:defRPr sz="1650"/>
            </a:lvl5pPr>
            <a:lvl6pPr marL="3428661" indent="0">
              <a:buNone/>
              <a:defRPr sz="1650"/>
            </a:lvl6pPr>
            <a:lvl7pPr marL="4114389" indent="0">
              <a:buNone/>
              <a:defRPr sz="1650"/>
            </a:lvl7pPr>
            <a:lvl8pPr marL="4800120" indent="0">
              <a:buNone/>
              <a:defRPr sz="1650"/>
            </a:lvl8pPr>
            <a:lvl9pPr marL="5485853" indent="0">
              <a:buNone/>
              <a:defRPr sz="16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CDA69B-A346-4098-97C9-EC40B0292A2D}"/>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2024/8/17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4207FAB4-75BB-4E3B-A692-8D29E77F9A59}"/>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82D7049-1EA6-448B-A6F1-F23FB7CFB00D}"/>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166824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BEB7-4804-41D2-8219-C0D3100ECFC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8551A-FC9F-4833-ADCF-BC0E3DB5F84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8F1E0-6EF5-422B-9288-511856459AA4}"/>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2024/8/17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78375309-7537-47FC-A314-7A4B8E937894}"/>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D98D3A5-D67E-463E-BA27-3FA798CCD11F}"/>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16210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C2305C-2EC2-43B5-917E-5154DC23C770}"/>
              </a:ext>
            </a:extLst>
          </p:cNvPr>
          <p:cNvSpPr>
            <a:spLocks noGrp="1"/>
          </p:cNvSpPr>
          <p:nvPr>
            <p:ph type="title" orient="vert"/>
          </p:nvPr>
        </p:nvSpPr>
        <p:spPr>
          <a:xfrm>
            <a:off x="13087353" y="547696"/>
            <a:ext cx="3943350" cy="871775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D0AD69-DC08-4FE7-8CD7-648111E36435}"/>
              </a:ext>
            </a:extLst>
          </p:cNvPr>
          <p:cNvSpPr>
            <a:spLocks noGrp="1"/>
          </p:cNvSpPr>
          <p:nvPr>
            <p:ph type="body" orient="vert" idx="1"/>
          </p:nvPr>
        </p:nvSpPr>
        <p:spPr>
          <a:xfrm>
            <a:off x="1257305" y="547696"/>
            <a:ext cx="11601450" cy="871775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8B74BC-93C2-4207-BF2A-C09409280AF6}"/>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2024/8/17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5ACC8E8-97FB-43B0-827B-EA16A5A3A91C}"/>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7CA9E56-59A5-44BE-9935-48FDC4B081A1}"/>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954857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 y="-19192"/>
            <a:ext cx="18287801" cy="10355741"/>
            <a:chOff x="0" y="-9596"/>
            <a:chExt cx="9143900" cy="5177870"/>
          </a:xfrm>
        </p:grpSpPr>
        <p:grpSp>
          <p:nvGrpSpPr>
            <p:cNvPr id="10" name="Google Shape;10;p2"/>
            <p:cNvGrpSpPr/>
            <p:nvPr/>
          </p:nvGrpSpPr>
          <p:grpSpPr>
            <a:xfrm>
              <a:off x="0" y="-9596"/>
              <a:ext cx="9143900" cy="5177870"/>
              <a:chOff x="0" y="-9596"/>
              <a:chExt cx="9143900" cy="5177870"/>
            </a:xfrm>
          </p:grpSpPr>
          <p:sp>
            <p:nvSpPr>
              <p:cNvPr id="11" name="Google Shape;11;p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 name="Google Shape;15;p2"/>
              <p:cNvGrpSpPr/>
              <p:nvPr/>
            </p:nvGrpSpPr>
            <p:grpSpPr>
              <a:xfrm>
                <a:off x="0" y="4065899"/>
                <a:ext cx="9143900" cy="1102374"/>
                <a:chOff x="0" y="4065899"/>
                <a:chExt cx="9143900" cy="1102374"/>
              </a:xfrm>
            </p:grpSpPr>
            <p:sp>
              <p:nvSpPr>
                <p:cNvPr id="16" name="Google Shape;16;p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32" name="Google Shape;32;p2"/>
                <p:cNvGrpSpPr/>
                <p:nvPr/>
              </p:nvGrpSpPr>
              <p:grpSpPr>
                <a:xfrm>
                  <a:off x="476510" y="4065899"/>
                  <a:ext cx="266262" cy="475209"/>
                  <a:chOff x="476510" y="4065899"/>
                  <a:chExt cx="266262" cy="475209"/>
                </a:xfrm>
              </p:grpSpPr>
              <p:sp>
                <p:nvSpPr>
                  <p:cNvPr id="33" name="Google Shape;33;p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8430902" y="4070574"/>
                  <a:ext cx="214776" cy="454279"/>
                  <a:chOff x="8430902" y="4070574"/>
                  <a:chExt cx="214776" cy="454279"/>
                </a:xfrm>
              </p:grpSpPr>
              <p:sp>
                <p:nvSpPr>
                  <p:cNvPr id="38" name="Google Shape;38;p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 name="Google Shape;41;p2"/>
                <p:cNvGrpSpPr/>
                <p:nvPr/>
              </p:nvGrpSpPr>
              <p:grpSpPr>
                <a:xfrm>
                  <a:off x="5699960" y="4366499"/>
                  <a:ext cx="266262" cy="475209"/>
                  <a:chOff x="5699960" y="4366499"/>
                  <a:chExt cx="266262" cy="475209"/>
                </a:xfrm>
              </p:grpSpPr>
              <p:sp>
                <p:nvSpPr>
                  <p:cNvPr id="42" name="Google Shape;42;p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6" name="Google Shape;46;p2"/>
              <p:cNvGrpSpPr/>
              <p:nvPr/>
            </p:nvGrpSpPr>
            <p:grpSpPr>
              <a:xfrm>
                <a:off x="39" y="-9596"/>
                <a:ext cx="9143568" cy="3483084"/>
                <a:chOff x="262312" y="450905"/>
                <a:chExt cx="8126894" cy="3040667"/>
              </a:xfrm>
            </p:grpSpPr>
            <p:sp>
              <p:nvSpPr>
                <p:cNvPr id="47" name="Google Shape;47;p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80" name="Google Shape;80;p2"/>
            <p:cNvGrpSpPr/>
            <p:nvPr/>
          </p:nvGrpSpPr>
          <p:grpSpPr>
            <a:xfrm>
              <a:off x="454808" y="778134"/>
              <a:ext cx="8532593" cy="2157688"/>
              <a:chOff x="454808" y="778134"/>
              <a:chExt cx="8532593" cy="2157688"/>
            </a:xfrm>
          </p:grpSpPr>
          <p:grpSp>
            <p:nvGrpSpPr>
              <p:cNvPr id="81" name="Google Shape;81;p2"/>
              <p:cNvGrpSpPr/>
              <p:nvPr/>
            </p:nvGrpSpPr>
            <p:grpSpPr>
              <a:xfrm>
                <a:off x="454808" y="778134"/>
                <a:ext cx="4262731" cy="1156793"/>
                <a:chOff x="666515" y="1138579"/>
                <a:chExt cx="3788757" cy="1009859"/>
              </a:xfrm>
            </p:grpSpPr>
            <p:sp>
              <p:nvSpPr>
                <p:cNvPr id="82" name="Google Shape;82;p2"/>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84" name="Google Shape;84;p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5" name="Google Shape;85;p2"/>
          <p:cNvSpPr txBox="1">
            <a:spLocks noGrp="1"/>
          </p:cNvSpPr>
          <p:nvPr>
            <p:ph type="ctrTitle"/>
          </p:nvPr>
        </p:nvSpPr>
        <p:spPr>
          <a:xfrm>
            <a:off x="1816751" y="2108201"/>
            <a:ext cx="14654400" cy="4726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chemeClr val="lt2"/>
              </a:buClr>
              <a:buSzPts val="5200"/>
              <a:buNone/>
              <a:defRPr sz="11000">
                <a:solidFill>
                  <a:schemeClr val="lt2"/>
                </a:solidFill>
              </a:defRPr>
            </a:lvl1pPr>
            <a:lvl2pPr lvl="1" algn="ctr">
              <a:spcBef>
                <a:spcPts val="0"/>
              </a:spcBef>
              <a:spcAft>
                <a:spcPts val="0"/>
              </a:spcAft>
              <a:buClr>
                <a:schemeClr val="lt2"/>
              </a:buClr>
              <a:buSzPts val="5200"/>
              <a:buNone/>
              <a:defRPr sz="10400">
                <a:solidFill>
                  <a:schemeClr val="lt2"/>
                </a:solidFill>
              </a:defRPr>
            </a:lvl2pPr>
            <a:lvl3pPr lvl="2" algn="ctr">
              <a:spcBef>
                <a:spcPts val="0"/>
              </a:spcBef>
              <a:spcAft>
                <a:spcPts val="0"/>
              </a:spcAft>
              <a:buClr>
                <a:schemeClr val="lt2"/>
              </a:buClr>
              <a:buSzPts val="5200"/>
              <a:buNone/>
              <a:defRPr sz="10400">
                <a:solidFill>
                  <a:schemeClr val="lt2"/>
                </a:solidFill>
              </a:defRPr>
            </a:lvl3pPr>
            <a:lvl4pPr lvl="3" algn="ctr">
              <a:spcBef>
                <a:spcPts val="0"/>
              </a:spcBef>
              <a:spcAft>
                <a:spcPts val="0"/>
              </a:spcAft>
              <a:buClr>
                <a:schemeClr val="lt2"/>
              </a:buClr>
              <a:buSzPts val="5200"/>
              <a:buNone/>
              <a:defRPr sz="10400">
                <a:solidFill>
                  <a:schemeClr val="lt2"/>
                </a:solidFill>
              </a:defRPr>
            </a:lvl4pPr>
            <a:lvl5pPr lvl="4" algn="ctr">
              <a:spcBef>
                <a:spcPts val="0"/>
              </a:spcBef>
              <a:spcAft>
                <a:spcPts val="0"/>
              </a:spcAft>
              <a:buClr>
                <a:schemeClr val="lt2"/>
              </a:buClr>
              <a:buSzPts val="5200"/>
              <a:buNone/>
              <a:defRPr sz="10400">
                <a:solidFill>
                  <a:schemeClr val="lt2"/>
                </a:solidFill>
              </a:defRPr>
            </a:lvl5pPr>
            <a:lvl6pPr lvl="5" algn="ctr">
              <a:spcBef>
                <a:spcPts val="0"/>
              </a:spcBef>
              <a:spcAft>
                <a:spcPts val="0"/>
              </a:spcAft>
              <a:buClr>
                <a:schemeClr val="lt2"/>
              </a:buClr>
              <a:buSzPts val="5200"/>
              <a:buNone/>
              <a:defRPr sz="10400">
                <a:solidFill>
                  <a:schemeClr val="lt2"/>
                </a:solidFill>
              </a:defRPr>
            </a:lvl6pPr>
            <a:lvl7pPr lvl="6" algn="ctr">
              <a:spcBef>
                <a:spcPts val="0"/>
              </a:spcBef>
              <a:spcAft>
                <a:spcPts val="0"/>
              </a:spcAft>
              <a:buClr>
                <a:schemeClr val="lt2"/>
              </a:buClr>
              <a:buSzPts val="5200"/>
              <a:buNone/>
              <a:defRPr sz="10400">
                <a:solidFill>
                  <a:schemeClr val="lt2"/>
                </a:solidFill>
              </a:defRPr>
            </a:lvl7pPr>
            <a:lvl8pPr lvl="7" algn="ctr">
              <a:spcBef>
                <a:spcPts val="0"/>
              </a:spcBef>
              <a:spcAft>
                <a:spcPts val="0"/>
              </a:spcAft>
              <a:buClr>
                <a:schemeClr val="lt2"/>
              </a:buClr>
              <a:buSzPts val="5200"/>
              <a:buNone/>
              <a:defRPr sz="10400">
                <a:solidFill>
                  <a:schemeClr val="lt2"/>
                </a:solidFill>
              </a:defRPr>
            </a:lvl8pPr>
            <a:lvl9pPr lvl="8" algn="ctr">
              <a:spcBef>
                <a:spcPts val="0"/>
              </a:spcBef>
              <a:spcAft>
                <a:spcPts val="0"/>
              </a:spcAft>
              <a:buClr>
                <a:schemeClr val="lt2"/>
              </a:buClr>
              <a:buSzPts val="5200"/>
              <a:buNone/>
              <a:defRPr sz="10400">
                <a:solidFill>
                  <a:schemeClr val="lt2"/>
                </a:solidFill>
              </a:defRPr>
            </a:lvl9pPr>
          </a:lstStyle>
          <a:p>
            <a:endParaRPr/>
          </a:p>
        </p:txBody>
      </p:sp>
      <p:sp>
        <p:nvSpPr>
          <p:cNvPr id="86" name="Google Shape;86;p2"/>
          <p:cNvSpPr txBox="1">
            <a:spLocks noGrp="1"/>
          </p:cNvSpPr>
          <p:nvPr>
            <p:ph type="subTitle" idx="1"/>
          </p:nvPr>
        </p:nvSpPr>
        <p:spPr>
          <a:xfrm>
            <a:off x="2391050" y="6834401"/>
            <a:ext cx="13506000" cy="696000"/>
          </a:xfrm>
          <a:prstGeom prst="rect">
            <a:avLst/>
          </a:prstGeom>
          <a:solidFill>
            <a:srgbClr val="FFFFFF"/>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3200">
                <a:solidFill>
                  <a:schemeClr val="lt2"/>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Tree>
    <p:extLst>
      <p:ext uri="{BB962C8B-B14F-4D97-AF65-F5344CB8AC3E}">
        <p14:creationId xmlns:p14="http://schemas.microsoft.com/office/powerpoint/2010/main" val="28076662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87"/>
        <p:cNvGrpSpPr/>
        <p:nvPr/>
      </p:nvGrpSpPr>
      <p:grpSpPr>
        <a:xfrm>
          <a:off x="0" y="0"/>
          <a:ext cx="0" cy="0"/>
          <a:chOff x="0" y="0"/>
          <a:chExt cx="0" cy="0"/>
        </a:xfrm>
      </p:grpSpPr>
      <p:grpSp>
        <p:nvGrpSpPr>
          <p:cNvPr id="88" name="Google Shape;88;p3"/>
          <p:cNvGrpSpPr/>
          <p:nvPr/>
        </p:nvGrpSpPr>
        <p:grpSpPr>
          <a:xfrm>
            <a:off x="1" y="-19192"/>
            <a:ext cx="18287801" cy="10355741"/>
            <a:chOff x="0" y="-9596"/>
            <a:chExt cx="9143900" cy="5177870"/>
          </a:xfrm>
        </p:grpSpPr>
        <p:grpSp>
          <p:nvGrpSpPr>
            <p:cNvPr id="89" name="Google Shape;89;p3"/>
            <p:cNvGrpSpPr/>
            <p:nvPr/>
          </p:nvGrpSpPr>
          <p:grpSpPr>
            <a:xfrm>
              <a:off x="0" y="-9596"/>
              <a:ext cx="9143900" cy="5177870"/>
              <a:chOff x="0" y="-9596"/>
              <a:chExt cx="9143900" cy="5177870"/>
            </a:xfrm>
          </p:grpSpPr>
          <p:sp>
            <p:nvSpPr>
              <p:cNvPr id="90" name="Google Shape;90;p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 name="Google Shape;94;p3"/>
              <p:cNvGrpSpPr/>
              <p:nvPr/>
            </p:nvGrpSpPr>
            <p:grpSpPr>
              <a:xfrm>
                <a:off x="0" y="4065899"/>
                <a:ext cx="9143900" cy="1102374"/>
                <a:chOff x="0" y="4065899"/>
                <a:chExt cx="9143900" cy="1102374"/>
              </a:xfrm>
            </p:grpSpPr>
            <p:sp>
              <p:nvSpPr>
                <p:cNvPr id="95" name="Google Shape;95;p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11" name="Google Shape;111;p3"/>
                <p:cNvGrpSpPr/>
                <p:nvPr/>
              </p:nvGrpSpPr>
              <p:grpSpPr>
                <a:xfrm>
                  <a:off x="476510" y="4065899"/>
                  <a:ext cx="266262" cy="475209"/>
                  <a:chOff x="476510" y="4065899"/>
                  <a:chExt cx="266262" cy="475209"/>
                </a:xfrm>
              </p:grpSpPr>
              <p:sp>
                <p:nvSpPr>
                  <p:cNvPr id="112" name="Google Shape;112;p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6" name="Google Shape;116;p3"/>
                <p:cNvGrpSpPr/>
                <p:nvPr/>
              </p:nvGrpSpPr>
              <p:grpSpPr>
                <a:xfrm>
                  <a:off x="8430902" y="4070574"/>
                  <a:ext cx="214776" cy="454279"/>
                  <a:chOff x="8430902" y="4070574"/>
                  <a:chExt cx="214776" cy="454279"/>
                </a:xfrm>
              </p:grpSpPr>
              <p:sp>
                <p:nvSpPr>
                  <p:cNvPr id="117" name="Google Shape;117;p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 name="Google Shape;120;p3"/>
                <p:cNvGrpSpPr/>
                <p:nvPr/>
              </p:nvGrpSpPr>
              <p:grpSpPr>
                <a:xfrm>
                  <a:off x="5699960" y="4366499"/>
                  <a:ext cx="266262" cy="475209"/>
                  <a:chOff x="5699960" y="4366499"/>
                  <a:chExt cx="266262" cy="475209"/>
                </a:xfrm>
              </p:grpSpPr>
              <p:sp>
                <p:nvSpPr>
                  <p:cNvPr id="121" name="Google Shape;121;p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5" name="Google Shape;125;p3"/>
              <p:cNvGrpSpPr/>
              <p:nvPr/>
            </p:nvGrpSpPr>
            <p:grpSpPr>
              <a:xfrm>
                <a:off x="39" y="-9596"/>
                <a:ext cx="9143568" cy="3483084"/>
                <a:chOff x="262312" y="450905"/>
                <a:chExt cx="8126894" cy="3040667"/>
              </a:xfrm>
            </p:grpSpPr>
            <p:sp>
              <p:nvSpPr>
                <p:cNvPr id="126" name="Google Shape;126;p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9" name="Google Shape;159;p3"/>
            <p:cNvGrpSpPr/>
            <p:nvPr/>
          </p:nvGrpSpPr>
          <p:grpSpPr>
            <a:xfrm>
              <a:off x="454808" y="778134"/>
              <a:ext cx="8532593" cy="2157688"/>
              <a:chOff x="454808" y="778134"/>
              <a:chExt cx="8532593" cy="2157688"/>
            </a:xfrm>
          </p:grpSpPr>
          <p:grpSp>
            <p:nvGrpSpPr>
              <p:cNvPr id="160" name="Google Shape;160;p3"/>
              <p:cNvGrpSpPr/>
              <p:nvPr/>
            </p:nvGrpSpPr>
            <p:grpSpPr>
              <a:xfrm>
                <a:off x="454808" y="778134"/>
                <a:ext cx="4262731" cy="1156793"/>
                <a:chOff x="666515" y="1138579"/>
                <a:chExt cx="3788757" cy="1009859"/>
              </a:xfrm>
            </p:grpSpPr>
            <p:sp>
              <p:nvSpPr>
                <p:cNvPr id="161" name="Google Shape;161;p3"/>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3"/>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3" name="Google Shape;163;p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4" name="Google Shape;164;p3"/>
          <p:cNvSpPr txBox="1">
            <a:spLocks noGrp="1"/>
          </p:cNvSpPr>
          <p:nvPr>
            <p:ph type="title"/>
          </p:nvPr>
        </p:nvSpPr>
        <p:spPr>
          <a:xfrm>
            <a:off x="4076400" y="4988750"/>
            <a:ext cx="10135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0001">
                <a:solidFill>
                  <a:schemeClr val="lt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65" name="Google Shape;165;p3"/>
          <p:cNvSpPr txBox="1">
            <a:spLocks noGrp="1"/>
          </p:cNvSpPr>
          <p:nvPr>
            <p:ph type="title" idx="2" hasCustomPrompt="1"/>
          </p:nvPr>
        </p:nvSpPr>
        <p:spPr>
          <a:xfrm>
            <a:off x="7141200" y="2478000"/>
            <a:ext cx="4005600" cy="213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5000">
                <a:solidFill>
                  <a:schemeClr val="lt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66" name="Google Shape;166;p3"/>
          <p:cNvSpPr txBox="1">
            <a:spLocks noGrp="1"/>
          </p:cNvSpPr>
          <p:nvPr>
            <p:ph type="subTitle" idx="1"/>
          </p:nvPr>
        </p:nvSpPr>
        <p:spPr>
          <a:xfrm>
            <a:off x="4183250" y="6894251"/>
            <a:ext cx="99216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16984487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167"/>
        <p:cNvGrpSpPr/>
        <p:nvPr/>
      </p:nvGrpSpPr>
      <p:grpSpPr>
        <a:xfrm>
          <a:off x="0" y="0"/>
          <a:ext cx="0" cy="0"/>
          <a:chOff x="0" y="0"/>
          <a:chExt cx="0" cy="0"/>
        </a:xfrm>
      </p:grpSpPr>
      <p:grpSp>
        <p:nvGrpSpPr>
          <p:cNvPr id="168" name="Google Shape;168;p4"/>
          <p:cNvGrpSpPr/>
          <p:nvPr/>
        </p:nvGrpSpPr>
        <p:grpSpPr>
          <a:xfrm>
            <a:off x="78" y="-19192"/>
            <a:ext cx="18287136" cy="8671220"/>
            <a:chOff x="39" y="-9596"/>
            <a:chExt cx="9143568" cy="4335610"/>
          </a:xfrm>
        </p:grpSpPr>
        <p:sp>
          <p:nvSpPr>
            <p:cNvPr id="169" name="Google Shape;169;p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1" name="Google Shape;171;p4"/>
            <p:cNvGrpSpPr/>
            <p:nvPr/>
          </p:nvGrpSpPr>
          <p:grpSpPr>
            <a:xfrm>
              <a:off x="39" y="-9596"/>
              <a:ext cx="9143568" cy="4335610"/>
              <a:chOff x="262312" y="450905"/>
              <a:chExt cx="8126894" cy="3784907"/>
            </a:xfrm>
          </p:grpSpPr>
          <p:sp>
            <p:nvSpPr>
              <p:cNvPr id="172" name="Google Shape;172;p4"/>
              <p:cNvSpPr/>
              <p:nvPr/>
            </p:nvSpPr>
            <p:spPr>
              <a:xfrm>
                <a:off x="292680" y="2087760"/>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4"/>
              <p:cNvSpPr/>
              <p:nvPr/>
            </p:nvSpPr>
            <p:spPr>
              <a:xfrm>
                <a:off x="4699179" y="60802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4"/>
              <p:cNvSpPr/>
              <p:nvPr/>
            </p:nvSpPr>
            <p:spPr>
              <a:xfrm>
                <a:off x="8074286" y="4165603"/>
                <a:ext cx="41772" cy="41419"/>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4"/>
              <p:cNvSpPr/>
              <p:nvPr/>
            </p:nvSpPr>
            <p:spPr>
              <a:xfrm>
                <a:off x="3426347" y="4197042"/>
                <a:ext cx="38769" cy="38769"/>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07" name="Google Shape;207;p4"/>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4"/>
          <p:cNvSpPr txBox="1">
            <a:spLocks noGrp="1"/>
          </p:cNvSpPr>
          <p:nvPr>
            <p:ph type="body" idx="1"/>
          </p:nvPr>
        </p:nvSpPr>
        <p:spPr>
          <a:xfrm>
            <a:off x="1440000" y="2279100"/>
            <a:ext cx="15421800" cy="6929400"/>
          </a:xfrm>
          <a:prstGeom prst="rect">
            <a:avLst/>
          </a:prstGeom>
        </p:spPr>
        <p:txBody>
          <a:bodyPr spcFirstLastPara="1" wrap="square" lIns="91425" tIns="91425" rIns="91425" bIns="91425" anchor="t" anchorCtr="0">
            <a:noAutofit/>
          </a:bodyPr>
          <a:lstStyle>
            <a:lvl1pPr marL="914378" lvl="0" indent="-609585" rtl="0">
              <a:lnSpc>
                <a:spcPct val="100000"/>
              </a:lnSpc>
              <a:spcBef>
                <a:spcPts val="0"/>
              </a:spcBef>
              <a:spcAft>
                <a:spcPts val="0"/>
              </a:spcAft>
              <a:buClr>
                <a:srgbClr val="434343"/>
              </a:buClr>
              <a:buSzPts val="1200"/>
              <a:buAutoNum type="arabicPeriod"/>
              <a:defRPr sz="2400">
                <a:solidFill>
                  <a:srgbClr val="434343"/>
                </a:solidFill>
              </a:defRPr>
            </a:lvl1pPr>
            <a:lvl2pPr marL="1828755" lvl="1"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2pPr>
            <a:lvl3pPr marL="2743131" lvl="2"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3pPr>
            <a:lvl4pPr marL="3657509" lvl="3"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4pPr>
            <a:lvl5pPr marL="4571886" lvl="4"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5pPr>
            <a:lvl6pPr marL="5486264" lvl="5"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6pPr>
            <a:lvl7pPr marL="6400640" lvl="6"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7pPr>
            <a:lvl8pPr marL="7315017" lvl="7"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8pPr>
            <a:lvl9pPr marL="8229395" lvl="8" indent="-609585" rtl="0">
              <a:lnSpc>
                <a:spcPct val="115000"/>
              </a:lnSpc>
              <a:spcBef>
                <a:spcPts val="3200"/>
              </a:spcBef>
              <a:spcAft>
                <a:spcPts val="32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15274910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1"/>
        </a:solidFill>
        <a:effectLst/>
      </p:bgPr>
    </p:bg>
    <p:spTree>
      <p:nvGrpSpPr>
        <p:cNvPr id="1" name="Shape 209"/>
        <p:cNvGrpSpPr/>
        <p:nvPr/>
      </p:nvGrpSpPr>
      <p:grpSpPr>
        <a:xfrm>
          <a:off x="0" y="0"/>
          <a:ext cx="0" cy="0"/>
          <a:chOff x="0" y="0"/>
          <a:chExt cx="0" cy="0"/>
        </a:xfrm>
      </p:grpSpPr>
      <p:grpSp>
        <p:nvGrpSpPr>
          <p:cNvPr id="210" name="Google Shape;210;p5"/>
          <p:cNvGrpSpPr/>
          <p:nvPr/>
        </p:nvGrpSpPr>
        <p:grpSpPr>
          <a:xfrm>
            <a:off x="1" y="-19192"/>
            <a:ext cx="18287801" cy="10355741"/>
            <a:chOff x="0" y="-9596"/>
            <a:chExt cx="9143900" cy="5177870"/>
          </a:xfrm>
        </p:grpSpPr>
        <p:grpSp>
          <p:nvGrpSpPr>
            <p:cNvPr id="211" name="Google Shape;211;p5"/>
            <p:cNvGrpSpPr/>
            <p:nvPr/>
          </p:nvGrpSpPr>
          <p:grpSpPr>
            <a:xfrm>
              <a:off x="0" y="-9596"/>
              <a:ext cx="9143900" cy="5177870"/>
              <a:chOff x="0" y="-9596"/>
              <a:chExt cx="9143900" cy="5177870"/>
            </a:xfrm>
          </p:grpSpPr>
          <p:sp>
            <p:nvSpPr>
              <p:cNvPr id="212" name="Google Shape;212;p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6" name="Google Shape;216;p5"/>
              <p:cNvGrpSpPr/>
              <p:nvPr/>
            </p:nvGrpSpPr>
            <p:grpSpPr>
              <a:xfrm>
                <a:off x="0" y="4065899"/>
                <a:ext cx="9143900" cy="1102374"/>
                <a:chOff x="0" y="4065899"/>
                <a:chExt cx="9143900" cy="1102374"/>
              </a:xfrm>
            </p:grpSpPr>
            <p:sp>
              <p:nvSpPr>
                <p:cNvPr id="217" name="Google Shape;217;p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3" name="Google Shape;233;p5"/>
                <p:cNvGrpSpPr/>
                <p:nvPr/>
              </p:nvGrpSpPr>
              <p:grpSpPr>
                <a:xfrm>
                  <a:off x="476510" y="4065899"/>
                  <a:ext cx="266262" cy="475209"/>
                  <a:chOff x="476510" y="4065899"/>
                  <a:chExt cx="266262" cy="475209"/>
                </a:xfrm>
              </p:grpSpPr>
              <p:sp>
                <p:nvSpPr>
                  <p:cNvPr id="234" name="Google Shape;234;p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8" name="Google Shape;238;p5"/>
                <p:cNvGrpSpPr/>
                <p:nvPr/>
              </p:nvGrpSpPr>
              <p:grpSpPr>
                <a:xfrm>
                  <a:off x="8430902" y="4070574"/>
                  <a:ext cx="214776" cy="454279"/>
                  <a:chOff x="8430902" y="4070574"/>
                  <a:chExt cx="214776" cy="454279"/>
                </a:xfrm>
              </p:grpSpPr>
              <p:sp>
                <p:nvSpPr>
                  <p:cNvPr id="239" name="Google Shape;239;p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2" name="Google Shape;242;p5"/>
                <p:cNvGrpSpPr/>
                <p:nvPr/>
              </p:nvGrpSpPr>
              <p:grpSpPr>
                <a:xfrm>
                  <a:off x="5699960" y="4366499"/>
                  <a:ext cx="266262" cy="475209"/>
                  <a:chOff x="5699960" y="4366499"/>
                  <a:chExt cx="266262" cy="475209"/>
                </a:xfrm>
              </p:grpSpPr>
              <p:sp>
                <p:nvSpPr>
                  <p:cNvPr id="243" name="Google Shape;243;p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7" name="Google Shape;247;p5"/>
              <p:cNvGrpSpPr/>
              <p:nvPr/>
            </p:nvGrpSpPr>
            <p:grpSpPr>
              <a:xfrm>
                <a:off x="39" y="-9596"/>
                <a:ext cx="9143568" cy="3483084"/>
                <a:chOff x="262312" y="450905"/>
                <a:chExt cx="8126894" cy="3040667"/>
              </a:xfrm>
            </p:grpSpPr>
            <p:sp>
              <p:nvSpPr>
                <p:cNvPr id="248" name="Google Shape;248;p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1" name="Google Shape;281;p5"/>
            <p:cNvGrpSpPr/>
            <p:nvPr/>
          </p:nvGrpSpPr>
          <p:grpSpPr>
            <a:xfrm>
              <a:off x="454808" y="1702558"/>
              <a:ext cx="8532593" cy="1233264"/>
              <a:chOff x="454808" y="1702558"/>
              <a:chExt cx="8532593" cy="1233264"/>
            </a:xfrm>
          </p:grpSpPr>
          <p:sp>
            <p:nvSpPr>
              <p:cNvPr id="282" name="Google Shape;282;p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84" name="Google Shape;284;p5"/>
          <p:cNvSpPr txBox="1">
            <a:spLocks noGrp="1"/>
          </p:cNvSpPr>
          <p:nvPr>
            <p:ph type="title"/>
          </p:nvPr>
        </p:nvSpPr>
        <p:spPr>
          <a:xfrm>
            <a:off x="3193400"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5" name="Google Shape;285;p5"/>
          <p:cNvSpPr txBox="1">
            <a:spLocks noGrp="1"/>
          </p:cNvSpPr>
          <p:nvPr>
            <p:ph type="title" idx="2"/>
          </p:nvPr>
        </p:nvSpPr>
        <p:spPr>
          <a:xfrm>
            <a:off x="9609498"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6" name="Google Shape;286;p5"/>
          <p:cNvSpPr txBox="1">
            <a:spLocks noGrp="1"/>
          </p:cNvSpPr>
          <p:nvPr>
            <p:ph type="subTitle" idx="1"/>
          </p:nvPr>
        </p:nvSpPr>
        <p:spPr>
          <a:xfrm>
            <a:off x="9846494"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7" name="Google Shape;287;p5"/>
          <p:cNvSpPr txBox="1">
            <a:spLocks noGrp="1"/>
          </p:cNvSpPr>
          <p:nvPr>
            <p:ph type="subTitle" idx="3"/>
          </p:nvPr>
        </p:nvSpPr>
        <p:spPr>
          <a:xfrm>
            <a:off x="3430400"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8" name="Google Shape;288;p5"/>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23518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289"/>
        <p:cNvGrpSpPr/>
        <p:nvPr/>
      </p:nvGrpSpPr>
      <p:grpSpPr>
        <a:xfrm>
          <a:off x="0" y="0"/>
          <a:ext cx="0" cy="0"/>
          <a:chOff x="0" y="0"/>
          <a:chExt cx="0" cy="0"/>
        </a:xfrm>
      </p:grpSpPr>
      <p:grpSp>
        <p:nvGrpSpPr>
          <p:cNvPr id="290" name="Google Shape;290;p6"/>
          <p:cNvGrpSpPr/>
          <p:nvPr/>
        </p:nvGrpSpPr>
        <p:grpSpPr>
          <a:xfrm>
            <a:off x="78" y="-19193"/>
            <a:ext cx="18287136" cy="6966168"/>
            <a:chOff x="39" y="-9596"/>
            <a:chExt cx="9143568" cy="3483084"/>
          </a:xfrm>
        </p:grpSpPr>
        <p:sp>
          <p:nvSpPr>
            <p:cNvPr id="291" name="Google Shape;291;p6"/>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96" name="Google Shape;296;p6"/>
            <p:cNvGrpSpPr/>
            <p:nvPr/>
          </p:nvGrpSpPr>
          <p:grpSpPr>
            <a:xfrm>
              <a:off x="39" y="-9596"/>
              <a:ext cx="9143568" cy="3483084"/>
              <a:chOff x="262312" y="450905"/>
              <a:chExt cx="8126894" cy="3040667"/>
            </a:xfrm>
          </p:grpSpPr>
          <p:sp>
            <p:nvSpPr>
              <p:cNvPr id="297" name="Google Shape;297;p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6"/>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31" name="Google Shape;331;p6"/>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735397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487"/>
        <p:cNvGrpSpPr/>
        <p:nvPr/>
      </p:nvGrpSpPr>
      <p:grpSpPr>
        <a:xfrm>
          <a:off x="0" y="0"/>
          <a:ext cx="0" cy="0"/>
          <a:chOff x="0" y="0"/>
          <a:chExt cx="0" cy="0"/>
        </a:xfrm>
      </p:grpSpPr>
      <p:grpSp>
        <p:nvGrpSpPr>
          <p:cNvPr id="488" name="Google Shape;488;p9"/>
          <p:cNvGrpSpPr/>
          <p:nvPr/>
        </p:nvGrpSpPr>
        <p:grpSpPr>
          <a:xfrm>
            <a:off x="1" y="-19192"/>
            <a:ext cx="18287801" cy="10355741"/>
            <a:chOff x="0" y="-9596"/>
            <a:chExt cx="9143900" cy="5177870"/>
          </a:xfrm>
        </p:grpSpPr>
        <p:grpSp>
          <p:nvGrpSpPr>
            <p:cNvPr id="489" name="Google Shape;489;p9"/>
            <p:cNvGrpSpPr/>
            <p:nvPr/>
          </p:nvGrpSpPr>
          <p:grpSpPr>
            <a:xfrm>
              <a:off x="0" y="-9596"/>
              <a:ext cx="9143900" cy="5177870"/>
              <a:chOff x="0" y="-9596"/>
              <a:chExt cx="9143900" cy="5177870"/>
            </a:xfrm>
          </p:grpSpPr>
          <p:sp>
            <p:nvSpPr>
              <p:cNvPr id="490" name="Google Shape;490;p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494" name="Google Shape;494;p9"/>
              <p:cNvGrpSpPr/>
              <p:nvPr/>
            </p:nvGrpSpPr>
            <p:grpSpPr>
              <a:xfrm>
                <a:off x="0" y="4065899"/>
                <a:ext cx="9143900" cy="1102374"/>
                <a:chOff x="0" y="4065899"/>
                <a:chExt cx="9143900" cy="1102374"/>
              </a:xfrm>
            </p:grpSpPr>
            <p:sp>
              <p:nvSpPr>
                <p:cNvPr id="495" name="Google Shape;495;p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11" name="Google Shape;511;p9"/>
                <p:cNvGrpSpPr/>
                <p:nvPr/>
              </p:nvGrpSpPr>
              <p:grpSpPr>
                <a:xfrm>
                  <a:off x="476510" y="4065899"/>
                  <a:ext cx="266262" cy="475209"/>
                  <a:chOff x="476510" y="4065899"/>
                  <a:chExt cx="266262" cy="475209"/>
                </a:xfrm>
              </p:grpSpPr>
              <p:sp>
                <p:nvSpPr>
                  <p:cNvPr id="512" name="Google Shape;512;p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6" name="Google Shape;516;p9"/>
                <p:cNvGrpSpPr/>
                <p:nvPr/>
              </p:nvGrpSpPr>
              <p:grpSpPr>
                <a:xfrm>
                  <a:off x="8430902" y="4070574"/>
                  <a:ext cx="214776" cy="454279"/>
                  <a:chOff x="8430902" y="4070574"/>
                  <a:chExt cx="214776" cy="454279"/>
                </a:xfrm>
              </p:grpSpPr>
              <p:sp>
                <p:nvSpPr>
                  <p:cNvPr id="517" name="Google Shape;517;p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0" name="Google Shape;520;p9"/>
                <p:cNvGrpSpPr/>
                <p:nvPr/>
              </p:nvGrpSpPr>
              <p:grpSpPr>
                <a:xfrm>
                  <a:off x="5699960" y="4366499"/>
                  <a:ext cx="266262" cy="475209"/>
                  <a:chOff x="5699960" y="4366499"/>
                  <a:chExt cx="266262" cy="475209"/>
                </a:xfrm>
              </p:grpSpPr>
              <p:sp>
                <p:nvSpPr>
                  <p:cNvPr id="521" name="Google Shape;521;p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25" name="Google Shape;525;p9"/>
              <p:cNvGrpSpPr/>
              <p:nvPr/>
            </p:nvGrpSpPr>
            <p:grpSpPr>
              <a:xfrm>
                <a:off x="39" y="-9596"/>
                <a:ext cx="9143568" cy="3483084"/>
                <a:chOff x="262312" y="450905"/>
                <a:chExt cx="8126894" cy="3040667"/>
              </a:xfrm>
            </p:grpSpPr>
            <p:sp>
              <p:nvSpPr>
                <p:cNvPr id="526" name="Google Shape;526;p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59" name="Google Shape;559;p9"/>
            <p:cNvGrpSpPr/>
            <p:nvPr/>
          </p:nvGrpSpPr>
          <p:grpSpPr>
            <a:xfrm>
              <a:off x="454808" y="778134"/>
              <a:ext cx="8532593" cy="2157688"/>
              <a:chOff x="454808" y="778134"/>
              <a:chExt cx="8532593" cy="2157688"/>
            </a:xfrm>
          </p:grpSpPr>
          <p:grpSp>
            <p:nvGrpSpPr>
              <p:cNvPr id="560" name="Google Shape;560;p9"/>
              <p:cNvGrpSpPr/>
              <p:nvPr/>
            </p:nvGrpSpPr>
            <p:grpSpPr>
              <a:xfrm>
                <a:off x="454808" y="778134"/>
                <a:ext cx="4262731" cy="1156793"/>
                <a:chOff x="666515" y="1138579"/>
                <a:chExt cx="3788757" cy="1009859"/>
              </a:xfrm>
            </p:grpSpPr>
            <p:sp>
              <p:nvSpPr>
                <p:cNvPr id="561" name="Google Shape;561;p9"/>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9"/>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563" name="Google Shape;563;p9"/>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64" name="Google Shape;564;p9"/>
          <p:cNvSpPr txBox="1">
            <a:spLocks noGrp="1"/>
          </p:cNvSpPr>
          <p:nvPr>
            <p:ph type="title"/>
          </p:nvPr>
        </p:nvSpPr>
        <p:spPr>
          <a:xfrm>
            <a:off x="1440000" y="2220546"/>
            <a:ext cx="15408000" cy="168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600"/>
              <a:buNone/>
              <a:defRPr sz="90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565" name="Google Shape;565;p9"/>
          <p:cNvSpPr txBox="1">
            <a:spLocks noGrp="1"/>
          </p:cNvSpPr>
          <p:nvPr>
            <p:ph type="subTitle" idx="1"/>
          </p:nvPr>
        </p:nvSpPr>
        <p:spPr>
          <a:xfrm>
            <a:off x="4745951" y="4444000"/>
            <a:ext cx="8796000" cy="33636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13495745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66"/>
        <p:cNvGrpSpPr/>
        <p:nvPr/>
      </p:nvGrpSpPr>
      <p:grpSpPr>
        <a:xfrm>
          <a:off x="0" y="0"/>
          <a:ext cx="0" cy="0"/>
          <a:chOff x="0" y="0"/>
          <a:chExt cx="0" cy="0"/>
        </a:xfrm>
      </p:grpSpPr>
      <p:grpSp>
        <p:nvGrpSpPr>
          <p:cNvPr id="567" name="Google Shape;567;p10"/>
          <p:cNvGrpSpPr/>
          <p:nvPr/>
        </p:nvGrpSpPr>
        <p:grpSpPr>
          <a:xfrm>
            <a:off x="1" y="-19192"/>
            <a:ext cx="18287801" cy="10355741"/>
            <a:chOff x="0" y="-9596"/>
            <a:chExt cx="9143900" cy="5177870"/>
          </a:xfrm>
        </p:grpSpPr>
        <p:grpSp>
          <p:nvGrpSpPr>
            <p:cNvPr id="568" name="Google Shape;568;p10"/>
            <p:cNvGrpSpPr/>
            <p:nvPr/>
          </p:nvGrpSpPr>
          <p:grpSpPr>
            <a:xfrm>
              <a:off x="0" y="-9596"/>
              <a:ext cx="9143900" cy="5177870"/>
              <a:chOff x="0" y="-9596"/>
              <a:chExt cx="9143900" cy="5177870"/>
            </a:xfrm>
          </p:grpSpPr>
          <p:sp>
            <p:nvSpPr>
              <p:cNvPr id="569" name="Google Shape;569;p10"/>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74" name="Google Shape;574;p10"/>
              <p:cNvGrpSpPr/>
              <p:nvPr/>
            </p:nvGrpSpPr>
            <p:grpSpPr>
              <a:xfrm>
                <a:off x="39" y="-9596"/>
                <a:ext cx="9143568" cy="3483084"/>
                <a:chOff x="262312" y="450905"/>
                <a:chExt cx="8126894" cy="3040667"/>
              </a:xfrm>
            </p:grpSpPr>
            <p:sp>
              <p:nvSpPr>
                <p:cNvPr id="575" name="Google Shape;575;p1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1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1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1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1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0" name="Google Shape;610;p10"/>
              <p:cNvGrpSpPr/>
              <p:nvPr/>
            </p:nvGrpSpPr>
            <p:grpSpPr>
              <a:xfrm>
                <a:off x="0" y="4065899"/>
                <a:ext cx="9143900" cy="1102374"/>
                <a:chOff x="0" y="4065899"/>
                <a:chExt cx="9143900" cy="1102374"/>
              </a:xfrm>
            </p:grpSpPr>
            <p:sp>
              <p:nvSpPr>
                <p:cNvPr id="611" name="Google Shape;611;p1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1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627" name="Google Shape;627;p10"/>
                <p:cNvGrpSpPr/>
                <p:nvPr/>
              </p:nvGrpSpPr>
              <p:grpSpPr>
                <a:xfrm>
                  <a:off x="476510" y="4065899"/>
                  <a:ext cx="266262" cy="475209"/>
                  <a:chOff x="476510" y="4065899"/>
                  <a:chExt cx="266262" cy="475209"/>
                </a:xfrm>
              </p:grpSpPr>
              <p:sp>
                <p:nvSpPr>
                  <p:cNvPr id="628" name="Google Shape;628;p1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1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2" name="Google Shape;632;p10"/>
                <p:cNvGrpSpPr/>
                <p:nvPr/>
              </p:nvGrpSpPr>
              <p:grpSpPr>
                <a:xfrm>
                  <a:off x="8430902" y="4070574"/>
                  <a:ext cx="214776" cy="454279"/>
                  <a:chOff x="8430902" y="4070574"/>
                  <a:chExt cx="214776" cy="454279"/>
                </a:xfrm>
              </p:grpSpPr>
              <p:sp>
                <p:nvSpPr>
                  <p:cNvPr id="633" name="Google Shape;633;p1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6" name="Google Shape;636;p10"/>
                <p:cNvGrpSpPr/>
                <p:nvPr/>
              </p:nvGrpSpPr>
              <p:grpSpPr>
                <a:xfrm>
                  <a:off x="5699960" y="4366499"/>
                  <a:ext cx="266262" cy="475209"/>
                  <a:chOff x="5699960" y="4366499"/>
                  <a:chExt cx="266262" cy="475209"/>
                </a:xfrm>
              </p:grpSpPr>
              <p:sp>
                <p:nvSpPr>
                  <p:cNvPr id="637" name="Google Shape;637;p1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641" name="Google Shape;641;p1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642" name="Google Shape;642;p10"/>
          <p:cNvSpPr txBox="1">
            <a:spLocks noGrp="1"/>
          </p:cNvSpPr>
          <p:nvPr>
            <p:ph type="title"/>
          </p:nvPr>
        </p:nvSpPr>
        <p:spPr>
          <a:xfrm>
            <a:off x="4480200" y="3657600"/>
            <a:ext cx="9327600" cy="2971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7867431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722"/>
        <p:cNvGrpSpPr/>
        <p:nvPr/>
      </p:nvGrpSpPr>
      <p:grpSpPr>
        <a:xfrm>
          <a:off x="0" y="0"/>
          <a:ext cx="0" cy="0"/>
          <a:chOff x="0" y="0"/>
          <a:chExt cx="0" cy="0"/>
        </a:xfrm>
      </p:grpSpPr>
      <p:grpSp>
        <p:nvGrpSpPr>
          <p:cNvPr id="723" name="Google Shape;723;p13"/>
          <p:cNvGrpSpPr/>
          <p:nvPr/>
        </p:nvGrpSpPr>
        <p:grpSpPr>
          <a:xfrm>
            <a:off x="1" y="-19192"/>
            <a:ext cx="18287801" cy="10355741"/>
            <a:chOff x="0" y="-9596"/>
            <a:chExt cx="9143900" cy="5177870"/>
          </a:xfrm>
        </p:grpSpPr>
        <p:grpSp>
          <p:nvGrpSpPr>
            <p:cNvPr id="724" name="Google Shape;724;p13"/>
            <p:cNvGrpSpPr/>
            <p:nvPr/>
          </p:nvGrpSpPr>
          <p:grpSpPr>
            <a:xfrm>
              <a:off x="0" y="-9596"/>
              <a:ext cx="9143900" cy="5177870"/>
              <a:chOff x="0" y="-9596"/>
              <a:chExt cx="9143900" cy="5177870"/>
            </a:xfrm>
          </p:grpSpPr>
          <p:sp>
            <p:nvSpPr>
              <p:cNvPr id="725" name="Google Shape;725;p1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1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1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1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29" name="Google Shape;729;p13"/>
              <p:cNvGrpSpPr/>
              <p:nvPr/>
            </p:nvGrpSpPr>
            <p:grpSpPr>
              <a:xfrm>
                <a:off x="0" y="4065899"/>
                <a:ext cx="9143900" cy="1102374"/>
                <a:chOff x="0" y="4065899"/>
                <a:chExt cx="9143900" cy="1102374"/>
              </a:xfrm>
            </p:grpSpPr>
            <p:sp>
              <p:nvSpPr>
                <p:cNvPr id="730" name="Google Shape;730;p1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1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1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1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1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1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1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1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1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1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1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1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46" name="Google Shape;746;p13"/>
                <p:cNvGrpSpPr/>
                <p:nvPr/>
              </p:nvGrpSpPr>
              <p:grpSpPr>
                <a:xfrm>
                  <a:off x="476510" y="4065899"/>
                  <a:ext cx="266262" cy="475209"/>
                  <a:chOff x="476510" y="4065899"/>
                  <a:chExt cx="266262" cy="475209"/>
                </a:xfrm>
              </p:grpSpPr>
              <p:sp>
                <p:nvSpPr>
                  <p:cNvPr id="747" name="Google Shape;747;p1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1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1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1" name="Google Shape;751;p13"/>
                <p:cNvGrpSpPr/>
                <p:nvPr/>
              </p:nvGrpSpPr>
              <p:grpSpPr>
                <a:xfrm>
                  <a:off x="8430902" y="4070574"/>
                  <a:ext cx="214776" cy="454279"/>
                  <a:chOff x="8430902" y="4070574"/>
                  <a:chExt cx="214776" cy="454279"/>
                </a:xfrm>
              </p:grpSpPr>
              <p:sp>
                <p:nvSpPr>
                  <p:cNvPr id="752" name="Google Shape;752;p1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1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1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5" name="Google Shape;755;p13"/>
                <p:cNvGrpSpPr/>
                <p:nvPr/>
              </p:nvGrpSpPr>
              <p:grpSpPr>
                <a:xfrm>
                  <a:off x="5699960" y="4366499"/>
                  <a:ext cx="266262" cy="475209"/>
                  <a:chOff x="5699960" y="4366499"/>
                  <a:chExt cx="266262" cy="475209"/>
                </a:xfrm>
              </p:grpSpPr>
              <p:sp>
                <p:nvSpPr>
                  <p:cNvPr id="756" name="Google Shape;756;p1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1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1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1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60" name="Google Shape;760;p13"/>
              <p:cNvGrpSpPr/>
              <p:nvPr/>
            </p:nvGrpSpPr>
            <p:grpSpPr>
              <a:xfrm>
                <a:off x="39" y="-9596"/>
                <a:ext cx="9143568" cy="3483084"/>
                <a:chOff x="262312" y="450905"/>
                <a:chExt cx="8126894" cy="3040667"/>
              </a:xfrm>
            </p:grpSpPr>
            <p:sp>
              <p:nvSpPr>
                <p:cNvPr id="761" name="Google Shape;761;p1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1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1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1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1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1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1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1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1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1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1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1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1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1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94" name="Google Shape;794;p13"/>
            <p:cNvGrpSpPr/>
            <p:nvPr/>
          </p:nvGrpSpPr>
          <p:grpSpPr>
            <a:xfrm>
              <a:off x="454808" y="1702558"/>
              <a:ext cx="8532593" cy="1233264"/>
              <a:chOff x="454808" y="1702558"/>
              <a:chExt cx="8532593" cy="1233264"/>
            </a:xfrm>
          </p:grpSpPr>
          <p:sp>
            <p:nvSpPr>
              <p:cNvPr id="795" name="Google Shape;795;p1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97" name="Google Shape;797;p13"/>
          <p:cNvSpPr txBox="1">
            <a:spLocks noGrp="1"/>
          </p:cNvSpPr>
          <p:nvPr>
            <p:ph type="title"/>
          </p:nvPr>
        </p:nvSpPr>
        <p:spPr>
          <a:xfrm>
            <a:off x="3163976"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798" name="Google Shape;798;p13"/>
          <p:cNvSpPr txBox="1">
            <a:spLocks noGrp="1"/>
          </p:cNvSpPr>
          <p:nvPr>
            <p:ph type="subTitle" idx="1"/>
          </p:nvPr>
        </p:nvSpPr>
        <p:spPr>
          <a:xfrm>
            <a:off x="31639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799" name="Google Shape;799;p13"/>
          <p:cNvSpPr txBox="1">
            <a:spLocks noGrp="1"/>
          </p:cNvSpPr>
          <p:nvPr>
            <p:ph type="title" idx="2" hasCustomPrompt="1"/>
          </p:nvPr>
        </p:nvSpPr>
        <p:spPr>
          <a:xfrm>
            <a:off x="1533569"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0" name="Google Shape;800;p13"/>
          <p:cNvSpPr txBox="1">
            <a:spLocks noGrp="1"/>
          </p:cNvSpPr>
          <p:nvPr>
            <p:ph type="title" idx="3"/>
          </p:nvPr>
        </p:nvSpPr>
        <p:spPr>
          <a:xfrm>
            <a:off x="11038775"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1" name="Google Shape;801;p13"/>
          <p:cNvSpPr txBox="1">
            <a:spLocks noGrp="1"/>
          </p:cNvSpPr>
          <p:nvPr>
            <p:ph type="subTitle" idx="4"/>
          </p:nvPr>
        </p:nvSpPr>
        <p:spPr>
          <a:xfrm>
            <a:off x="110387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2" name="Google Shape;802;p13"/>
          <p:cNvSpPr txBox="1">
            <a:spLocks noGrp="1"/>
          </p:cNvSpPr>
          <p:nvPr>
            <p:ph type="title" idx="5" hasCustomPrompt="1"/>
          </p:nvPr>
        </p:nvSpPr>
        <p:spPr>
          <a:xfrm>
            <a:off x="9408318"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3" name="Google Shape;803;p13"/>
          <p:cNvSpPr txBox="1">
            <a:spLocks noGrp="1"/>
          </p:cNvSpPr>
          <p:nvPr>
            <p:ph type="title" idx="6"/>
          </p:nvPr>
        </p:nvSpPr>
        <p:spPr>
          <a:xfrm>
            <a:off x="3163976"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4" name="Google Shape;804;p13"/>
          <p:cNvSpPr txBox="1">
            <a:spLocks noGrp="1"/>
          </p:cNvSpPr>
          <p:nvPr>
            <p:ph type="subTitle" idx="7"/>
          </p:nvPr>
        </p:nvSpPr>
        <p:spPr>
          <a:xfrm>
            <a:off x="31639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5" name="Google Shape;805;p13"/>
          <p:cNvSpPr txBox="1">
            <a:spLocks noGrp="1"/>
          </p:cNvSpPr>
          <p:nvPr>
            <p:ph type="title" idx="8" hasCustomPrompt="1"/>
          </p:nvPr>
        </p:nvSpPr>
        <p:spPr>
          <a:xfrm>
            <a:off x="1533569"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6" name="Google Shape;806;p13"/>
          <p:cNvSpPr txBox="1">
            <a:spLocks noGrp="1"/>
          </p:cNvSpPr>
          <p:nvPr>
            <p:ph type="title" idx="9"/>
          </p:nvPr>
        </p:nvSpPr>
        <p:spPr>
          <a:xfrm>
            <a:off x="11038775"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7" name="Google Shape;807;p13"/>
          <p:cNvSpPr txBox="1">
            <a:spLocks noGrp="1"/>
          </p:cNvSpPr>
          <p:nvPr>
            <p:ph type="subTitle" idx="13"/>
          </p:nvPr>
        </p:nvSpPr>
        <p:spPr>
          <a:xfrm>
            <a:off x="110387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8" name="Google Shape;808;p13"/>
          <p:cNvSpPr txBox="1">
            <a:spLocks noGrp="1"/>
          </p:cNvSpPr>
          <p:nvPr>
            <p:ph type="title" idx="14" hasCustomPrompt="1"/>
          </p:nvPr>
        </p:nvSpPr>
        <p:spPr>
          <a:xfrm>
            <a:off x="9408318"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9" name="Google Shape;809;p13"/>
          <p:cNvSpPr txBox="1">
            <a:spLocks noGrp="1"/>
          </p:cNvSpPr>
          <p:nvPr>
            <p:ph type="title" idx="15"/>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435682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dk2"/>
        </a:solidFill>
        <a:effectLst/>
      </p:bgPr>
    </p:bg>
    <p:spTree>
      <p:nvGrpSpPr>
        <p:cNvPr id="1" name="Shape 889"/>
        <p:cNvGrpSpPr/>
        <p:nvPr/>
      </p:nvGrpSpPr>
      <p:grpSpPr>
        <a:xfrm>
          <a:off x="0" y="0"/>
          <a:ext cx="0" cy="0"/>
          <a:chOff x="0" y="0"/>
          <a:chExt cx="0" cy="0"/>
        </a:xfrm>
      </p:grpSpPr>
      <p:grpSp>
        <p:nvGrpSpPr>
          <p:cNvPr id="890" name="Google Shape;890;p15"/>
          <p:cNvGrpSpPr/>
          <p:nvPr/>
        </p:nvGrpSpPr>
        <p:grpSpPr>
          <a:xfrm>
            <a:off x="1" y="-19192"/>
            <a:ext cx="18287801" cy="10355741"/>
            <a:chOff x="0" y="-9596"/>
            <a:chExt cx="9143900" cy="5177870"/>
          </a:xfrm>
        </p:grpSpPr>
        <p:grpSp>
          <p:nvGrpSpPr>
            <p:cNvPr id="891" name="Google Shape;891;p15"/>
            <p:cNvGrpSpPr/>
            <p:nvPr/>
          </p:nvGrpSpPr>
          <p:grpSpPr>
            <a:xfrm>
              <a:off x="0" y="-9596"/>
              <a:ext cx="9143900" cy="5177870"/>
              <a:chOff x="0" y="-9596"/>
              <a:chExt cx="9143900" cy="5177870"/>
            </a:xfrm>
          </p:grpSpPr>
          <p:sp>
            <p:nvSpPr>
              <p:cNvPr id="892" name="Google Shape;892;p1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1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1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1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896" name="Google Shape;896;p15"/>
              <p:cNvGrpSpPr/>
              <p:nvPr/>
            </p:nvGrpSpPr>
            <p:grpSpPr>
              <a:xfrm>
                <a:off x="39" y="-9596"/>
                <a:ext cx="9143568" cy="3483084"/>
                <a:chOff x="262312" y="450905"/>
                <a:chExt cx="8126894" cy="3040667"/>
              </a:xfrm>
            </p:grpSpPr>
            <p:sp>
              <p:nvSpPr>
                <p:cNvPr id="897" name="Google Shape;897;p1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1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1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1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1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1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1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1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1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1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1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1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1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1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1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1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1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1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1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1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1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1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1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1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1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1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1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1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1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1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1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15"/>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1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1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1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2" name="Google Shape;932;p15"/>
              <p:cNvGrpSpPr/>
              <p:nvPr/>
            </p:nvGrpSpPr>
            <p:grpSpPr>
              <a:xfrm>
                <a:off x="0" y="4065899"/>
                <a:ext cx="9143900" cy="1102374"/>
                <a:chOff x="0" y="4065899"/>
                <a:chExt cx="9143900" cy="1102374"/>
              </a:xfrm>
            </p:grpSpPr>
            <p:sp>
              <p:nvSpPr>
                <p:cNvPr id="933" name="Google Shape;933;p1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1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1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1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1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1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1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1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1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1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1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1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1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1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1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1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9" name="Google Shape;949;p15"/>
                <p:cNvGrpSpPr/>
                <p:nvPr/>
              </p:nvGrpSpPr>
              <p:grpSpPr>
                <a:xfrm>
                  <a:off x="476510" y="4065899"/>
                  <a:ext cx="266262" cy="475209"/>
                  <a:chOff x="476510" y="4065899"/>
                  <a:chExt cx="266262" cy="475209"/>
                </a:xfrm>
              </p:grpSpPr>
              <p:sp>
                <p:nvSpPr>
                  <p:cNvPr id="950" name="Google Shape;950;p1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1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1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1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4" name="Google Shape;954;p15"/>
                <p:cNvGrpSpPr/>
                <p:nvPr/>
              </p:nvGrpSpPr>
              <p:grpSpPr>
                <a:xfrm>
                  <a:off x="8430902" y="4070574"/>
                  <a:ext cx="214776" cy="454279"/>
                  <a:chOff x="8430902" y="4070574"/>
                  <a:chExt cx="214776" cy="454279"/>
                </a:xfrm>
              </p:grpSpPr>
              <p:sp>
                <p:nvSpPr>
                  <p:cNvPr id="955" name="Google Shape;955;p1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1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1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8" name="Google Shape;958;p15"/>
                <p:cNvGrpSpPr/>
                <p:nvPr/>
              </p:nvGrpSpPr>
              <p:grpSpPr>
                <a:xfrm>
                  <a:off x="5699960" y="4366499"/>
                  <a:ext cx="266262" cy="475209"/>
                  <a:chOff x="5699960" y="4366499"/>
                  <a:chExt cx="266262" cy="475209"/>
                </a:xfrm>
              </p:grpSpPr>
              <p:sp>
                <p:nvSpPr>
                  <p:cNvPr id="959" name="Google Shape;959;p1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1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1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1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963" name="Google Shape;963;p15"/>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15"/>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965" name="Google Shape;965;p15"/>
          <p:cNvSpPr txBox="1">
            <a:spLocks noGrp="1"/>
          </p:cNvSpPr>
          <p:nvPr>
            <p:ph type="title"/>
          </p:nvPr>
        </p:nvSpPr>
        <p:spPr>
          <a:xfrm>
            <a:off x="3174500" y="3109700"/>
            <a:ext cx="11938800" cy="26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44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966" name="Google Shape;966;p15"/>
          <p:cNvSpPr txBox="1">
            <a:spLocks noGrp="1"/>
          </p:cNvSpPr>
          <p:nvPr>
            <p:ph type="subTitle" idx="1"/>
          </p:nvPr>
        </p:nvSpPr>
        <p:spPr>
          <a:xfrm>
            <a:off x="3741551" y="6016001"/>
            <a:ext cx="108048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31367722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lt2"/>
        </a:solidFill>
        <a:effectLst/>
      </p:bgPr>
    </p:bg>
    <p:spTree>
      <p:nvGrpSpPr>
        <p:cNvPr id="1" name="Shape 967"/>
        <p:cNvGrpSpPr/>
        <p:nvPr/>
      </p:nvGrpSpPr>
      <p:grpSpPr>
        <a:xfrm>
          <a:off x="0" y="0"/>
          <a:ext cx="0" cy="0"/>
          <a:chOff x="0" y="0"/>
          <a:chExt cx="0" cy="0"/>
        </a:xfrm>
      </p:grpSpPr>
      <p:grpSp>
        <p:nvGrpSpPr>
          <p:cNvPr id="968" name="Google Shape;968;p16"/>
          <p:cNvGrpSpPr/>
          <p:nvPr/>
        </p:nvGrpSpPr>
        <p:grpSpPr>
          <a:xfrm>
            <a:off x="1" y="-19192"/>
            <a:ext cx="18287801" cy="10355741"/>
            <a:chOff x="0" y="-9596"/>
            <a:chExt cx="9143900" cy="5177870"/>
          </a:xfrm>
        </p:grpSpPr>
        <p:grpSp>
          <p:nvGrpSpPr>
            <p:cNvPr id="969" name="Google Shape;969;p16"/>
            <p:cNvGrpSpPr/>
            <p:nvPr/>
          </p:nvGrpSpPr>
          <p:grpSpPr>
            <a:xfrm>
              <a:off x="0" y="-9596"/>
              <a:ext cx="9143900" cy="5177870"/>
              <a:chOff x="0" y="-9596"/>
              <a:chExt cx="9143900" cy="5177870"/>
            </a:xfrm>
          </p:grpSpPr>
          <p:sp>
            <p:nvSpPr>
              <p:cNvPr id="970" name="Google Shape;970;p1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1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1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1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74" name="Google Shape;974;p16"/>
              <p:cNvGrpSpPr/>
              <p:nvPr/>
            </p:nvGrpSpPr>
            <p:grpSpPr>
              <a:xfrm>
                <a:off x="39" y="-9596"/>
                <a:ext cx="9143568" cy="3483084"/>
                <a:chOff x="262312" y="450905"/>
                <a:chExt cx="8126894" cy="3040667"/>
              </a:xfrm>
            </p:grpSpPr>
            <p:sp>
              <p:nvSpPr>
                <p:cNvPr id="975" name="Google Shape;975;p1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1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1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1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1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1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1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1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1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1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1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1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1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1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1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1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1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1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1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1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1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1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1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1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1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1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1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16"/>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1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1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1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10" name="Google Shape;1010;p16"/>
              <p:cNvGrpSpPr/>
              <p:nvPr/>
            </p:nvGrpSpPr>
            <p:grpSpPr>
              <a:xfrm>
                <a:off x="0" y="4065899"/>
                <a:ext cx="9143900" cy="1102374"/>
                <a:chOff x="0" y="4065899"/>
                <a:chExt cx="9143900" cy="1102374"/>
              </a:xfrm>
            </p:grpSpPr>
            <p:sp>
              <p:nvSpPr>
                <p:cNvPr id="1011" name="Google Shape;1011;p1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1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1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1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1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1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1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1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1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1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1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1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1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1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1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1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027" name="Google Shape;1027;p16"/>
                <p:cNvGrpSpPr/>
                <p:nvPr/>
              </p:nvGrpSpPr>
              <p:grpSpPr>
                <a:xfrm>
                  <a:off x="476510" y="4065899"/>
                  <a:ext cx="266262" cy="475209"/>
                  <a:chOff x="476510" y="4065899"/>
                  <a:chExt cx="266262" cy="475209"/>
                </a:xfrm>
              </p:grpSpPr>
              <p:sp>
                <p:nvSpPr>
                  <p:cNvPr id="1028" name="Google Shape;1028;p1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1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1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1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2" name="Google Shape;1032;p16"/>
                <p:cNvGrpSpPr/>
                <p:nvPr/>
              </p:nvGrpSpPr>
              <p:grpSpPr>
                <a:xfrm>
                  <a:off x="8430902" y="4070574"/>
                  <a:ext cx="214776" cy="454279"/>
                  <a:chOff x="8430902" y="4070574"/>
                  <a:chExt cx="214776" cy="454279"/>
                </a:xfrm>
              </p:grpSpPr>
              <p:sp>
                <p:nvSpPr>
                  <p:cNvPr id="1033" name="Google Shape;1033;p1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1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6" name="Google Shape;1036;p16"/>
                <p:cNvGrpSpPr/>
                <p:nvPr/>
              </p:nvGrpSpPr>
              <p:grpSpPr>
                <a:xfrm>
                  <a:off x="5699960" y="4366499"/>
                  <a:ext cx="266262" cy="475209"/>
                  <a:chOff x="5699960" y="4366499"/>
                  <a:chExt cx="266262" cy="475209"/>
                </a:xfrm>
              </p:grpSpPr>
              <p:sp>
                <p:nvSpPr>
                  <p:cNvPr id="1037" name="Google Shape;1037;p1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1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1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041" name="Google Shape;1041;p16"/>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16"/>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043" name="Google Shape;1043;p16"/>
          <p:cNvSpPr txBox="1">
            <a:spLocks noGrp="1"/>
          </p:cNvSpPr>
          <p:nvPr>
            <p:ph type="title"/>
          </p:nvPr>
        </p:nvSpPr>
        <p:spPr>
          <a:xfrm flipH="1">
            <a:off x="2967038" y="3765300"/>
            <a:ext cx="7795200" cy="1683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600"/>
              <a:buNone/>
              <a:defRPr sz="10001">
                <a:solidFill>
                  <a:schemeClr val="accent2"/>
                </a:solidFill>
              </a:defRPr>
            </a:lvl1pPr>
            <a:lvl2pPr lvl="1" algn="ctr" rtl="0">
              <a:spcBef>
                <a:spcPts val="0"/>
              </a:spcBef>
              <a:spcAft>
                <a:spcPts val="0"/>
              </a:spcAft>
              <a:buClr>
                <a:schemeClr val="accent2"/>
              </a:buClr>
              <a:buSzPts val="3600"/>
              <a:buNone/>
              <a:defRPr sz="7200">
                <a:solidFill>
                  <a:schemeClr val="accent2"/>
                </a:solidFill>
              </a:defRPr>
            </a:lvl2pPr>
            <a:lvl3pPr lvl="2" algn="ctr" rtl="0">
              <a:spcBef>
                <a:spcPts val="0"/>
              </a:spcBef>
              <a:spcAft>
                <a:spcPts val="0"/>
              </a:spcAft>
              <a:buClr>
                <a:schemeClr val="accent2"/>
              </a:buClr>
              <a:buSzPts val="3600"/>
              <a:buNone/>
              <a:defRPr sz="7200">
                <a:solidFill>
                  <a:schemeClr val="accent2"/>
                </a:solidFill>
              </a:defRPr>
            </a:lvl3pPr>
            <a:lvl4pPr lvl="3" algn="ctr" rtl="0">
              <a:spcBef>
                <a:spcPts val="0"/>
              </a:spcBef>
              <a:spcAft>
                <a:spcPts val="0"/>
              </a:spcAft>
              <a:buClr>
                <a:schemeClr val="accent2"/>
              </a:buClr>
              <a:buSzPts val="3600"/>
              <a:buNone/>
              <a:defRPr sz="7200">
                <a:solidFill>
                  <a:schemeClr val="accent2"/>
                </a:solidFill>
              </a:defRPr>
            </a:lvl4pPr>
            <a:lvl5pPr lvl="4" algn="ctr" rtl="0">
              <a:spcBef>
                <a:spcPts val="0"/>
              </a:spcBef>
              <a:spcAft>
                <a:spcPts val="0"/>
              </a:spcAft>
              <a:buClr>
                <a:schemeClr val="accent2"/>
              </a:buClr>
              <a:buSzPts val="3600"/>
              <a:buNone/>
              <a:defRPr sz="7200">
                <a:solidFill>
                  <a:schemeClr val="accent2"/>
                </a:solidFill>
              </a:defRPr>
            </a:lvl5pPr>
            <a:lvl6pPr lvl="5" algn="ctr" rtl="0">
              <a:spcBef>
                <a:spcPts val="0"/>
              </a:spcBef>
              <a:spcAft>
                <a:spcPts val="0"/>
              </a:spcAft>
              <a:buClr>
                <a:schemeClr val="accent2"/>
              </a:buClr>
              <a:buSzPts val="3600"/>
              <a:buNone/>
              <a:defRPr sz="7200">
                <a:solidFill>
                  <a:schemeClr val="accent2"/>
                </a:solidFill>
              </a:defRPr>
            </a:lvl6pPr>
            <a:lvl7pPr lvl="6" algn="ctr" rtl="0">
              <a:spcBef>
                <a:spcPts val="0"/>
              </a:spcBef>
              <a:spcAft>
                <a:spcPts val="0"/>
              </a:spcAft>
              <a:buClr>
                <a:schemeClr val="accent2"/>
              </a:buClr>
              <a:buSzPts val="3600"/>
              <a:buNone/>
              <a:defRPr sz="7200">
                <a:solidFill>
                  <a:schemeClr val="accent2"/>
                </a:solidFill>
              </a:defRPr>
            </a:lvl7pPr>
            <a:lvl8pPr lvl="7" algn="ctr" rtl="0">
              <a:spcBef>
                <a:spcPts val="0"/>
              </a:spcBef>
              <a:spcAft>
                <a:spcPts val="0"/>
              </a:spcAft>
              <a:buClr>
                <a:schemeClr val="accent2"/>
              </a:buClr>
              <a:buSzPts val="3600"/>
              <a:buNone/>
              <a:defRPr sz="7200">
                <a:solidFill>
                  <a:schemeClr val="accent2"/>
                </a:solidFill>
              </a:defRPr>
            </a:lvl8pPr>
            <a:lvl9pPr lvl="8" algn="ctr" rtl="0">
              <a:spcBef>
                <a:spcPts val="0"/>
              </a:spcBef>
              <a:spcAft>
                <a:spcPts val="0"/>
              </a:spcAft>
              <a:buClr>
                <a:schemeClr val="accent2"/>
              </a:buClr>
              <a:buSzPts val="3600"/>
              <a:buNone/>
              <a:defRPr sz="7200">
                <a:solidFill>
                  <a:schemeClr val="accent2"/>
                </a:solidFill>
              </a:defRPr>
            </a:lvl9pPr>
          </a:lstStyle>
          <a:p>
            <a:endParaRPr/>
          </a:p>
        </p:txBody>
      </p:sp>
      <p:sp>
        <p:nvSpPr>
          <p:cNvPr id="1044" name="Google Shape;1044;p16"/>
          <p:cNvSpPr txBox="1">
            <a:spLocks noGrp="1"/>
          </p:cNvSpPr>
          <p:nvPr>
            <p:ph type="title" idx="2" hasCustomPrompt="1"/>
          </p:nvPr>
        </p:nvSpPr>
        <p:spPr>
          <a:xfrm flipH="1">
            <a:off x="11162888" y="3794669"/>
            <a:ext cx="5086200" cy="3099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6000"/>
              <a:buNone/>
              <a:defRPr sz="25800">
                <a:solidFill>
                  <a:schemeClr val="accent2"/>
                </a:solidFill>
              </a:defRPr>
            </a:lvl1pPr>
            <a:lvl2pPr lvl="1" algn="ctr" rtl="0">
              <a:spcBef>
                <a:spcPts val="0"/>
              </a:spcBef>
              <a:spcAft>
                <a:spcPts val="0"/>
              </a:spcAft>
              <a:buClr>
                <a:schemeClr val="accent2"/>
              </a:buClr>
              <a:buSzPts val="6000"/>
              <a:buNone/>
              <a:defRPr sz="12000">
                <a:solidFill>
                  <a:schemeClr val="accent2"/>
                </a:solidFill>
              </a:defRPr>
            </a:lvl2pPr>
            <a:lvl3pPr lvl="2" algn="ctr" rtl="0">
              <a:spcBef>
                <a:spcPts val="0"/>
              </a:spcBef>
              <a:spcAft>
                <a:spcPts val="0"/>
              </a:spcAft>
              <a:buClr>
                <a:schemeClr val="accent2"/>
              </a:buClr>
              <a:buSzPts val="6000"/>
              <a:buNone/>
              <a:defRPr sz="12000">
                <a:solidFill>
                  <a:schemeClr val="accent2"/>
                </a:solidFill>
              </a:defRPr>
            </a:lvl3pPr>
            <a:lvl4pPr lvl="3" algn="ctr" rtl="0">
              <a:spcBef>
                <a:spcPts val="0"/>
              </a:spcBef>
              <a:spcAft>
                <a:spcPts val="0"/>
              </a:spcAft>
              <a:buClr>
                <a:schemeClr val="accent2"/>
              </a:buClr>
              <a:buSzPts val="6000"/>
              <a:buNone/>
              <a:defRPr sz="12000">
                <a:solidFill>
                  <a:schemeClr val="accent2"/>
                </a:solidFill>
              </a:defRPr>
            </a:lvl4pPr>
            <a:lvl5pPr lvl="4" algn="ctr" rtl="0">
              <a:spcBef>
                <a:spcPts val="0"/>
              </a:spcBef>
              <a:spcAft>
                <a:spcPts val="0"/>
              </a:spcAft>
              <a:buClr>
                <a:schemeClr val="accent2"/>
              </a:buClr>
              <a:buSzPts val="6000"/>
              <a:buNone/>
              <a:defRPr sz="12000">
                <a:solidFill>
                  <a:schemeClr val="accent2"/>
                </a:solidFill>
              </a:defRPr>
            </a:lvl5pPr>
            <a:lvl6pPr lvl="5" algn="ctr" rtl="0">
              <a:spcBef>
                <a:spcPts val="0"/>
              </a:spcBef>
              <a:spcAft>
                <a:spcPts val="0"/>
              </a:spcAft>
              <a:buClr>
                <a:schemeClr val="accent2"/>
              </a:buClr>
              <a:buSzPts val="6000"/>
              <a:buNone/>
              <a:defRPr sz="12000">
                <a:solidFill>
                  <a:schemeClr val="accent2"/>
                </a:solidFill>
              </a:defRPr>
            </a:lvl6pPr>
            <a:lvl7pPr lvl="6" algn="ctr" rtl="0">
              <a:spcBef>
                <a:spcPts val="0"/>
              </a:spcBef>
              <a:spcAft>
                <a:spcPts val="0"/>
              </a:spcAft>
              <a:buClr>
                <a:schemeClr val="accent2"/>
              </a:buClr>
              <a:buSzPts val="6000"/>
              <a:buNone/>
              <a:defRPr sz="12000">
                <a:solidFill>
                  <a:schemeClr val="accent2"/>
                </a:solidFill>
              </a:defRPr>
            </a:lvl7pPr>
            <a:lvl8pPr lvl="7" algn="ctr" rtl="0">
              <a:spcBef>
                <a:spcPts val="0"/>
              </a:spcBef>
              <a:spcAft>
                <a:spcPts val="0"/>
              </a:spcAft>
              <a:buClr>
                <a:schemeClr val="accent2"/>
              </a:buClr>
              <a:buSzPts val="6000"/>
              <a:buNone/>
              <a:defRPr sz="12000">
                <a:solidFill>
                  <a:schemeClr val="accent2"/>
                </a:solidFill>
              </a:defRPr>
            </a:lvl8pPr>
            <a:lvl9pPr lvl="8" algn="ctr" rtl="0">
              <a:spcBef>
                <a:spcPts val="0"/>
              </a:spcBef>
              <a:spcAft>
                <a:spcPts val="0"/>
              </a:spcAft>
              <a:buClr>
                <a:schemeClr val="accent2"/>
              </a:buClr>
              <a:buSzPts val="6000"/>
              <a:buNone/>
              <a:defRPr sz="12000">
                <a:solidFill>
                  <a:schemeClr val="accent2"/>
                </a:solidFill>
              </a:defRPr>
            </a:lvl9pPr>
          </a:lstStyle>
          <a:p>
            <a:r>
              <a:t>xx%</a:t>
            </a:r>
          </a:p>
        </p:txBody>
      </p:sp>
      <p:sp>
        <p:nvSpPr>
          <p:cNvPr id="1045" name="Google Shape;1045;p16"/>
          <p:cNvSpPr txBox="1">
            <a:spLocks noGrp="1"/>
          </p:cNvSpPr>
          <p:nvPr>
            <p:ph type="subTitle" idx="1"/>
          </p:nvPr>
        </p:nvSpPr>
        <p:spPr>
          <a:xfrm flipH="1">
            <a:off x="2035812" y="5670800"/>
            <a:ext cx="8726400" cy="860400"/>
          </a:xfrm>
          <a:prstGeom prst="rect">
            <a:avLst/>
          </a:prstGeom>
          <a:solidFill>
            <a:schemeClr val="accent2"/>
          </a:solidFill>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3117570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lt1"/>
        </a:solidFill>
        <a:effectLst/>
      </p:bgPr>
    </p:bg>
    <p:spTree>
      <p:nvGrpSpPr>
        <p:cNvPr id="1" name="Shape 1202"/>
        <p:cNvGrpSpPr/>
        <p:nvPr/>
      </p:nvGrpSpPr>
      <p:grpSpPr>
        <a:xfrm>
          <a:off x="0" y="0"/>
          <a:ext cx="0" cy="0"/>
          <a:chOff x="0" y="0"/>
          <a:chExt cx="0" cy="0"/>
        </a:xfrm>
      </p:grpSpPr>
      <p:grpSp>
        <p:nvGrpSpPr>
          <p:cNvPr id="1203" name="Google Shape;1203;p19"/>
          <p:cNvGrpSpPr/>
          <p:nvPr/>
        </p:nvGrpSpPr>
        <p:grpSpPr>
          <a:xfrm>
            <a:off x="1" y="-19192"/>
            <a:ext cx="18287801" cy="10355741"/>
            <a:chOff x="0" y="-9596"/>
            <a:chExt cx="9143900" cy="5177870"/>
          </a:xfrm>
        </p:grpSpPr>
        <p:grpSp>
          <p:nvGrpSpPr>
            <p:cNvPr id="1204" name="Google Shape;1204;p19"/>
            <p:cNvGrpSpPr/>
            <p:nvPr/>
          </p:nvGrpSpPr>
          <p:grpSpPr>
            <a:xfrm>
              <a:off x="0" y="-9596"/>
              <a:ext cx="9143900" cy="5177870"/>
              <a:chOff x="0" y="-9596"/>
              <a:chExt cx="9143900" cy="5177870"/>
            </a:xfrm>
          </p:grpSpPr>
          <p:sp>
            <p:nvSpPr>
              <p:cNvPr id="1205" name="Google Shape;1205;p19"/>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1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1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1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1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10" name="Google Shape;1210;p19"/>
              <p:cNvGrpSpPr/>
              <p:nvPr/>
            </p:nvGrpSpPr>
            <p:grpSpPr>
              <a:xfrm>
                <a:off x="39" y="-9596"/>
                <a:ext cx="9143568" cy="3483084"/>
                <a:chOff x="262312" y="450905"/>
                <a:chExt cx="8126894" cy="3040667"/>
              </a:xfrm>
            </p:grpSpPr>
            <p:sp>
              <p:nvSpPr>
                <p:cNvPr id="1211" name="Google Shape;1211;p19"/>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1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1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1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1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1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1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1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1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1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1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1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1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1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1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1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1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1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1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1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1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1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1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1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1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1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1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1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1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1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1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19"/>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1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1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1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6" name="Google Shape;1246;p19"/>
              <p:cNvGrpSpPr/>
              <p:nvPr/>
            </p:nvGrpSpPr>
            <p:grpSpPr>
              <a:xfrm>
                <a:off x="0" y="4065899"/>
                <a:ext cx="9143900" cy="1102374"/>
                <a:chOff x="0" y="4065899"/>
                <a:chExt cx="9143900" cy="1102374"/>
              </a:xfrm>
            </p:grpSpPr>
            <p:sp>
              <p:nvSpPr>
                <p:cNvPr id="1247" name="Google Shape;1247;p1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1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1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1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1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1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1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1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1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1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1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1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1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1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1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1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63" name="Google Shape;1263;p19"/>
                <p:cNvGrpSpPr/>
                <p:nvPr/>
              </p:nvGrpSpPr>
              <p:grpSpPr>
                <a:xfrm>
                  <a:off x="476510" y="4065899"/>
                  <a:ext cx="266262" cy="475209"/>
                  <a:chOff x="476510" y="4065899"/>
                  <a:chExt cx="266262" cy="475209"/>
                </a:xfrm>
              </p:grpSpPr>
              <p:sp>
                <p:nvSpPr>
                  <p:cNvPr id="1264" name="Google Shape;1264;p1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1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1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1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8" name="Google Shape;1268;p19"/>
                <p:cNvGrpSpPr/>
                <p:nvPr/>
              </p:nvGrpSpPr>
              <p:grpSpPr>
                <a:xfrm>
                  <a:off x="8430902" y="4070574"/>
                  <a:ext cx="214776" cy="454279"/>
                  <a:chOff x="8430902" y="4070574"/>
                  <a:chExt cx="214776" cy="454279"/>
                </a:xfrm>
              </p:grpSpPr>
              <p:sp>
                <p:nvSpPr>
                  <p:cNvPr id="1269" name="Google Shape;1269;p1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1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1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72" name="Google Shape;1272;p19"/>
                <p:cNvGrpSpPr/>
                <p:nvPr/>
              </p:nvGrpSpPr>
              <p:grpSpPr>
                <a:xfrm>
                  <a:off x="5699960" y="4366499"/>
                  <a:ext cx="266262" cy="475209"/>
                  <a:chOff x="5699960" y="4366499"/>
                  <a:chExt cx="266262" cy="475209"/>
                </a:xfrm>
              </p:grpSpPr>
              <p:sp>
                <p:nvSpPr>
                  <p:cNvPr id="1273" name="Google Shape;1273;p1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1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1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1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277" name="Google Shape;1277;p19"/>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278" name="Google Shape;1278;p19"/>
          <p:cNvSpPr txBox="1">
            <a:spLocks noGrp="1"/>
          </p:cNvSpPr>
          <p:nvPr>
            <p:ph type="title"/>
          </p:nvPr>
        </p:nvSpPr>
        <p:spPr>
          <a:xfrm>
            <a:off x="1440000" y="2570550"/>
            <a:ext cx="7704000" cy="3324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79" name="Google Shape;1279;p19"/>
          <p:cNvSpPr txBox="1">
            <a:spLocks noGrp="1"/>
          </p:cNvSpPr>
          <p:nvPr>
            <p:ph type="subTitle" idx="1"/>
          </p:nvPr>
        </p:nvSpPr>
        <p:spPr>
          <a:xfrm>
            <a:off x="1440000" y="5707050"/>
            <a:ext cx="7704000" cy="200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5197222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2"/>
        </a:solidFill>
        <a:effectLst/>
      </p:bgPr>
    </p:bg>
    <p:spTree>
      <p:nvGrpSpPr>
        <p:cNvPr id="1" name="Shape 1280"/>
        <p:cNvGrpSpPr/>
        <p:nvPr/>
      </p:nvGrpSpPr>
      <p:grpSpPr>
        <a:xfrm>
          <a:off x="0" y="0"/>
          <a:ext cx="0" cy="0"/>
          <a:chOff x="0" y="0"/>
          <a:chExt cx="0" cy="0"/>
        </a:xfrm>
      </p:grpSpPr>
      <p:grpSp>
        <p:nvGrpSpPr>
          <p:cNvPr id="1281" name="Google Shape;1281;p20"/>
          <p:cNvGrpSpPr/>
          <p:nvPr/>
        </p:nvGrpSpPr>
        <p:grpSpPr>
          <a:xfrm>
            <a:off x="1" y="-19192"/>
            <a:ext cx="18287801" cy="10355741"/>
            <a:chOff x="0" y="-9596"/>
            <a:chExt cx="9143900" cy="5177870"/>
          </a:xfrm>
        </p:grpSpPr>
        <p:grpSp>
          <p:nvGrpSpPr>
            <p:cNvPr id="1282" name="Google Shape;1282;p20"/>
            <p:cNvGrpSpPr/>
            <p:nvPr/>
          </p:nvGrpSpPr>
          <p:grpSpPr>
            <a:xfrm>
              <a:off x="0" y="-9596"/>
              <a:ext cx="9143900" cy="5177870"/>
              <a:chOff x="0" y="-9596"/>
              <a:chExt cx="9143900" cy="5177870"/>
            </a:xfrm>
          </p:grpSpPr>
          <p:sp>
            <p:nvSpPr>
              <p:cNvPr id="1283" name="Google Shape;1283;p2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2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2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2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87" name="Google Shape;1287;p20"/>
              <p:cNvGrpSpPr/>
              <p:nvPr/>
            </p:nvGrpSpPr>
            <p:grpSpPr>
              <a:xfrm>
                <a:off x="39" y="-9596"/>
                <a:ext cx="9143568" cy="3483084"/>
                <a:chOff x="262312" y="450905"/>
                <a:chExt cx="8126894" cy="3040667"/>
              </a:xfrm>
            </p:grpSpPr>
            <p:sp>
              <p:nvSpPr>
                <p:cNvPr id="1288" name="Google Shape;1288;p2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2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0" name="Google Shape;1290;p2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2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2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2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2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2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2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2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2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2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2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2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2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2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2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2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2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2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8" name="Google Shape;1308;p2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2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2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2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2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2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2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2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2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2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2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2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2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2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2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23" name="Google Shape;1323;p20"/>
              <p:cNvGrpSpPr/>
              <p:nvPr/>
            </p:nvGrpSpPr>
            <p:grpSpPr>
              <a:xfrm>
                <a:off x="0" y="4065899"/>
                <a:ext cx="9143900" cy="1102374"/>
                <a:chOff x="0" y="4065899"/>
                <a:chExt cx="9143900" cy="1102374"/>
              </a:xfrm>
            </p:grpSpPr>
            <p:sp>
              <p:nvSpPr>
                <p:cNvPr id="1324" name="Google Shape;1324;p2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2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6" name="Google Shape;1326;p2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2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2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2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2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1" name="Google Shape;1331;p2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2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2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2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2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2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2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2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2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40" name="Google Shape;1340;p20"/>
                <p:cNvGrpSpPr/>
                <p:nvPr/>
              </p:nvGrpSpPr>
              <p:grpSpPr>
                <a:xfrm>
                  <a:off x="476510" y="4065899"/>
                  <a:ext cx="266262" cy="475209"/>
                  <a:chOff x="476510" y="4065899"/>
                  <a:chExt cx="266262" cy="475209"/>
                </a:xfrm>
              </p:grpSpPr>
              <p:sp>
                <p:nvSpPr>
                  <p:cNvPr id="1341" name="Google Shape;1341;p2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2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2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2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5" name="Google Shape;1345;p20"/>
                <p:cNvGrpSpPr/>
                <p:nvPr/>
              </p:nvGrpSpPr>
              <p:grpSpPr>
                <a:xfrm>
                  <a:off x="8430902" y="4070574"/>
                  <a:ext cx="214776" cy="454279"/>
                  <a:chOff x="8430902" y="4070574"/>
                  <a:chExt cx="214776" cy="454279"/>
                </a:xfrm>
              </p:grpSpPr>
              <p:sp>
                <p:nvSpPr>
                  <p:cNvPr id="1346" name="Google Shape;1346;p2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2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2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9" name="Google Shape;1349;p20"/>
                <p:cNvGrpSpPr/>
                <p:nvPr/>
              </p:nvGrpSpPr>
              <p:grpSpPr>
                <a:xfrm>
                  <a:off x="5699960" y="4366499"/>
                  <a:ext cx="266262" cy="475209"/>
                  <a:chOff x="5699960" y="4366499"/>
                  <a:chExt cx="266262" cy="475209"/>
                </a:xfrm>
              </p:grpSpPr>
              <p:sp>
                <p:nvSpPr>
                  <p:cNvPr id="1350" name="Google Shape;1350;p2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2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2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2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354" name="Google Shape;1354;p2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5" name="Google Shape;1355;p2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356" name="Google Shape;1356;p20"/>
          <p:cNvSpPr txBox="1">
            <a:spLocks noGrp="1"/>
          </p:cNvSpPr>
          <p:nvPr>
            <p:ph type="subTitle" idx="1"/>
          </p:nvPr>
        </p:nvSpPr>
        <p:spPr>
          <a:xfrm>
            <a:off x="1426200"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357" name="Google Shape;1357;p20"/>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572501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2"/>
        </a:solidFill>
        <a:effectLst/>
      </p:bgPr>
    </p:bg>
    <p:spTree>
      <p:nvGrpSpPr>
        <p:cNvPr id="1" name="Shape 1358"/>
        <p:cNvGrpSpPr/>
        <p:nvPr/>
      </p:nvGrpSpPr>
      <p:grpSpPr>
        <a:xfrm>
          <a:off x="0" y="0"/>
          <a:ext cx="0" cy="0"/>
          <a:chOff x="0" y="0"/>
          <a:chExt cx="0" cy="0"/>
        </a:xfrm>
      </p:grpSpPr>
      <p:grpSp>
        <p:nvGrpSpPr>
          <p:cNvPr id="1359" name="Google Shape;1359;p21"/>
          <p:cNvGrpSpPr/>
          <p:nvPr/>
        </p:nvGrpSpPr>
        <p:grpSpPr>
          <a:xfrm>
            <a:off x="1" y="-19192"/>
            <a:ext cx="18287801" cy="10355741"/>
            <a:chOff x="0" y="-9596"/>
            <a:chExt cx="9143900" cy="5177870"/>
          </a:xfrm>
        </p:grpSpPr>
        <p:grpSp>
          <p:nvGrpSpPr>
            <p:cNvPr id="1360" name="Google Shape;1360;p21"/>
            <p:cNvGrpSpPr/>
            <p:nvPr/>
          </p:nvGrpSpPr>
          <p:grpSpPr>
            <a:xfrm>
              <a:off x="0" y="-9596"/>
              <a:ext cx="9143900" cy="5177870"/>
              <a:chOff x="0" y="-9596"/>
              <a:chExt cx="9143900" cy="5177870"/>
            </a:xfrm>
          </p:grpSpPr>
          <p:sp>
            <p:nvSpPr>
              <p:cNvPr id="1361" name="Google Shape;1361;p21"/>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2" name="Google Shape;1362;p21"/>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3" name="Google Shape;1363;p21"/>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4" name="Google Shape;1364;p21"/>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65" name="Google Shape;1365;p21"/>
              <p:cNvGrpSpPr/>
              <p:nvPr/>
            </p:nvGrpSpPr>
            <p:grpSpPr>
              <a:xfrm>
                <a:off x="39" y="-9596"/>
                <a:ext cx="9143568" cy="3483084"/>
                <a:chOff x="262312" y="450905"/>
                <a:chExt cx="8126894" cy="3040667"/>
              </a:xfrm>
            </p:grpSpPr>
            <p:sp>
              <p:nvSpPr>
                <p:cNvPr id="1366" name="Google Shape;1366;p21"/>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7" name="Google Shape;1367;p21"/>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8" name="Google Shape;1368;p21"/>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9" name="Google Shape;1369;p21"/>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0" name="Google Shape;1370;p21"/>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21"/>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21"/>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21"/>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21"/>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21"/>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21"/>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21"/>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1"/>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9" name="Google Shape;1379;p21"/>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0" name="Google Shape;1380;p21"/>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1" name="Google Shape;1381;p21"/>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2" name="Google Shape;1382;p21"/>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21"/>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21"/>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21"/>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21"/>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21"/>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21"/>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21"/>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21"/>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21"/>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2" name="Google Shape;1392;p21"/>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21"/>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21"/>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21"/>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21"/>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21"/>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21"/>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9" name="Google Shape;1399;p21"/>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0" name="Google Shape;1400;p21"/>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1" name="Google Shape;1401;p21"/>
              <p:cNvGrpSpPr/>
              <p:nvPr/>
            </p:nvGrpSpPr>
            <p:grpSpPr>
              <a:xfrm>
                <a:off x="0" y="4065899"/>
                <a:ext cx="9143900" cy="1102374"/>
                <a:chOff x="0" y="4065899"/>
                <a:chExt cx="9143900" cy="1102374"/>
              </a:xfrm>
            </p:grpSpPr>
            <p:sp>
              <p:nvSpPr>
                <p:cNvPr id="1402" name="Google Shape;1402;p21"/>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21"/>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21"/>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21"/>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21"/>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21"/>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21"/>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21"/>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21"/>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21"/>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21"/>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21"/>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21"/>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21"/>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21"/>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7" name="Google Shape;1417;p21"/>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18" name="Google Shape;1418;p21"/>
                <p:cNvGrpSpPr/>
                <p:nvPr/>
              </p:nvGrpSpPr>
              <p:grpSpPr>
                <a:xfrm>
                  <a:off x="476510" y="4065899"/>
                  <a:ext cx="266262" cy="475209"/>
                  <a:chOff x="476510" y="4065899"/>
                  <a:chExt cx="266262" cy="475209"/>
                </a:xfrm>
              </p:grpSpPr>
              <p:sp>
                <p:nvSpPr>
                  <p:cNvPr id="1419" name="Google Shape;1419;p21"/>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21"/>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21"/>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21"/>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3" name="Google Shape;1423;p21"/>
                <p:cNvGrpSpPr/>
                <p:nvPr/>
              </p:nvGrpSpPr>
              <p:grpSpPr>
                <a:xfrm>
                  <a:off x="8430902" y="4070574"/>
                  <a:ext cx="214776" cy="454279"/>
                  <a:chOff x="8430902" y="4070574"/>
                  <a:chExt cx="214776" cy="454279"/>
                </a:xfrm>
              </p:grpSpPr>
              <p:sp>
                <p:nvSpPr>
                  <p:cNvPr id="1424" name="Google Shape;1424;p21"/>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21"/>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21"/>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7" name="Google Shape;1427;p21"/>
                <p:cNvGrpSpPr/>
                <p:nvPr/>
              </p:nvGrpSpPr>
              <p:grpSpPr>
                <a:xfrm>
                  <a:off x="5699960" y="4366499"/>
                  <a:ext cx="266262" cy="475209"/>
                  <a:chOff x="5699960" y="4366499"/>
                  <a:chExt cx="266262" cy="475209"/>
                </a:xfrm>
              </p:grpSpPr>
              <p:sp>
                <p:nvSpPr>
                  <p:cNvPr id="1428" name="Google Shape;1428;p21"/>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429;p21"/>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21"/>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21"/>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432" name="Google Shape;1432;p21"/>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21"/>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434" name="Google Shape;1434;p21"/>
          <p:cNvSpPr txBox="1">
            <a:spLocks noGrp="1"/>
          </p:cNvSpPr>
          <p:nvPr>
            <p:ph type="subTitle" idx="1"/>
          </p:nvPr>
        </p:nvSpPr>
        <p:spPr>
          <a:xfrm flipH="1">
            <a:off x="9340109"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435" name="Google Shape;1435;p21"/>
          <p:cNvSpPr txBox="1">
            <a:spLocks noGrp="1"/>
          </p:cNvSpPr>
          <p:nvPr>
            <p:ph type="title"/>
          </p:nvPr>
        </p:nvSpPr>
        <p:spPr>
          <a:xfrm flipH="1">
            <a:off x="9353909"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943522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dk1"/>
        </a:solidFill>
        <a:effectLst/>
      </p:bgPr>
    </p:bg>
    <p:spTree>
      <p:nvGrpSpPr>
        <p:cNvPr id="1" name="Shape 1436"/>
        <p:cNvGrpSpPr/>
        <p:nvPr/>
      </p:nvGrpSpPr>
      <p:grpSpPr>
        <a:xfrm>
          <a:off x="0" y="0"/>
          <a:ext cx="0" cy="0"/>
          <a:chOff x="0" y="0"/>
          <a:chExt cx="0" cy="0"/>
        </a:xfrm>
      </p:grpSpPr>
      <p:grpSp>
        <p:nvGrpSpPr>
          <p:cNvPr id="1437" name="Google Shape;1437;p22"/>
          <p:cNvGrpSpPr/>
          <p:nvPr/>
        </p:nvGrpSpPr>
        <p:grpSpPr>
          <a:xfrm>
            <a:off x="1" y="-19192"/>
            <a:ext cx="18287801" cy="10355741"/>
            <a:chOff x="0" y="-9596"/>
            <a:chExt cx="9143900" cy="5177870"/>
          </a:xfrm>
        </p:grpSpPr>
        <p:grpSp>
          <p:nvGrpSpPr>
            <p:cNvPr id="1438" name="Google Shape;1438;p22"/>
            <p:cNvGrpSpPr/>
            <p:nvPr/>
          </p:nvGrpSpPr>
          <p:grpSpPr>
            <a:xfrm>
              <a:off x="0" y="-9596"/>
              <a:ext cx="9143900" cy="5177870"/>
              <a:chOff x="0" y="-9596"/>
              <a:chExt cx="9143900" cy="5177870"/>
            </a:xfrm>
          </p:grpSpPr>
          <p:sp>
            <p:nvSpPr>
              <p:cNvPr id="1439" name="Google Shape;1439;p2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2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2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2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43" name="Google Shape;1443;p22"/>
              <p:cNvGrpSpPr/>
              <p:nvPr/>
            </p:nvGrpSpPr>
            <p:grpSpPr>
              <a:xfrm>
                <a:off x="0" y="4065899"/>
                <a:ext cx="9143900" cy="1102374"/>
                <a:chOff x="0" y="4065899"/>
                <a:chExt cx="9143900" cy="1102374"/>
              </a:xfrm>
            </p:grpSpPr>
            <p:sp>
              <p:nvSpPr>
                <p:cNvPr id="1444" name="Google Shape;1444;p2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2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2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2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2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2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2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2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2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2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2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2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2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2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2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2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60" name="Google Shape;1460;p22"/>
                <p:cNvGrpSpPr/>
                <p:nvPr/>
              </p:nvGrpSpPr>
              <p:grpSpPr>
                <a:xfrm>
                  <a:off x="476510" y="4065899"/>
                  <a:ext cx="266262" cy="475209"/>
                  <a:chOff x="476510" y="4065899"/>
                  <a:chExt cx="266262" cy="475209"/>
                </a:xfrm>
              </p:grpSpPr>
              <p:sp>
                <p:nvSpPr>
                  <p:cNvPr id="1461" name="Google Shape;1461;p2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2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2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2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5" name="Google Shape;1465;p22"/>
                <p:cNvGrpSpPr/>
                <p:nvPr/>
              </p:nvGrpSpPr>
              <p:grpSpPr>
                <a:xfrm>
                  <a:off x="8430902" y="4070574"/>
                  <a:ext cx="214776" cy="454279"/>
                  <a:chOff x="8430902" y="4070574"/>
                  <a:chExt cx="214776" cy="454279"/>
                </a:xfrm>
              </p:grpSpPr>
              <p:sp>
                <p:nvSpPr>
                  <p:cNvPr id="1466" name="Google Shape;1466;p2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2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2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9" name="Google Shape;1469;p22"/>
                <p:cNvGrpSpPr/>
                <p:nvPr/>
              </p:nvGrpSpPr>
              <p:grpSpPr>
                <a:xfrm>
                  <a:off x="5699960" y="4366499"/>
                  <a:ext cx="266262" cy="475209"/>
                  <a:chOff x="5699960" y="4366499"/>
                  <a:chExt cx="266262" cy="475209"/>
                </a:xfrm>
              </p:grpSpPr>
              <p:sp>
                <p:nvSpPr>
                  <p:cNvPr id="1470" name="Google Shape;1470;p2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2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2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2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74" name="Google Shape;1474;p22"/>
              <p:cNvGrpSpPr/>
              <p:nvPr/>
            </p:nvGrpSpPr>
            <p:grpSpPr>
              <a:xfrm>
                <a:off x="39" y="-9596"/>
                <a:ext cx="9143568" cy="3483084"/>
                <a:chOff x="262312" y="450905"/>
                <a:chExt cx="8126894" cy="3040667"/>
              </a:xfrm>
            </p:grpSpPr>
            <p:sp>
              <p:nvSpPr>
                <p:cNvPr id="1475" name="Google Shape;1475;p2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2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2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2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2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2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2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2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2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2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2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2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2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2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2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2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2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2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2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2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2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2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2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2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2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2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2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2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2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2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2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2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2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08" name="Google Shape;1508;p22"/>
            <p:cNvGrpSpPr/>
            <p:nvPr/>
          </p:nvGrpSpPr>
          <p:grpSpPr>
            <a:xfrm>
              <a:off x="454808" y="1702558"/>
              <a:ext cx="8532593" cy="1233264"/>
              <a:chOff x="454808" y="1702558"/>
              <a:chExt cx="8532593" cy="1233264"/>
            </a:xfrm>
          </p:grpSpPr>
          <p:sp>
            <p:nvSpPr>
              <p:cNvPr id="1509" name="Google Shape;1509;p22"/>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2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11" name="Google Shape;1511;p22"/>
          <p:cNvSpPr txBox="1">
            <a:spLocks noGrp="1"/>
          </p:cNvSpPr>
          <p:nvPr>
            <p:ph type="title"/>
          </p:nvPr>
        </p:nvSpPr>
        <p:spPr>
          <a:xfrm>
            <a:off x="3193400"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2" name="Google Shape;1512;p22"/>
          <p:cNvSpPr txBox="1">
            <a:spLocks noGrp="1"/>
          </p:cNvSpPr>
          <p:nvPr>
            <p:ph type="title" idx="2"/>
          </p:nvPr>
        </p:nvSpPr>
        <p:spPr>
          <a:xfrm>
            <a:off x="9609498"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3" name="Google Shape;1513;p22"/>
          <p:cNvSpPr txBox="1">
            <a:spLocks noGrp="1"/>
          </p:cNvSpPr>
          <p:nvPr>
            <p:ph type="subTitle" idx="1"/>
          </p:nvPr>
        </p:nvSpPr>
        <p:spPr>
          <a:xfrm>
            <a:off x="9846498"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4" name="Google Shape;1514;p22"/>
          <p:cNvSpPr txBox="1">
            <a:spLocks noGrp="1"/>
          </p:cNvSpPr>
          <p:nvPr>
            <p:ph type="subTitle" idx="3"/>
          </p:nvPr>
        </p:nvSpPr>
        <p:spPr>
          <a:xfrm>
            <a:off x="3430400"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5" name="Google Shape;1515;p22"/>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055310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1516"/>
        <p:cNvGrpSpPr/>
        <p:nvPr/>
      </p:nvGrpSpPr>
      <p:grpSpPr>
        <a:xfrm>
          <a:off x="0" y="0"/>
          <a:ext cx="0" cy="0"/>
          <a:chOff x="0" y="0"/>
          <a:chExt cx="0" cy="0"/>
        </a:xfrm>
      </p:grpSpPr>
      <p:grpSp>
        <p:nvGrpSpPr>
          <p:cNvPr id="1517" name="Google Shape;1517;p23"/>
          <p:cNvGrpSpPr/>
          <p:nvPr/>
        </p:nvGrpSpPr>
        <p:grpSpPr>
          <a:xfrm>
            <a:off x="1" y="-19192"/>
            <a:ext cx="18287801" cy="10355741"/>
            <a:chOff x="0" y="-9596"/>
            <a:chExt cx="9143900" cy="5177870"/>
          </a:xfrm>
        </p:grpSpPr>
        <p:grpSp>
          <p:nvGrpSpPr>
            <p:cNvPr id="1518" name="Google Shape;1518;p23"/>
            <p:cNvGrpSpPr/>
            <p:nvPr/>
          </p:nvGrpSpPr>
          <p:grpSpPr>
            <a:xfrm>
              <a:off x="0" y="-9596"/>
              <a:ext cx="9143900" cy="5177870"/>
              <a:chOff x="0" y="-9596"/>
              <a:chExt cx="9143900" cy="5177870"/>
            </a:xfrm>
          </p:grpSpPr>
          <p:sp>
            <p:nvSpPr>
              <p:cNvPr id="1519" name="Google Shape;1519;p2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2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2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2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23" name="Google Shape;1523;p23"/>
              <p:cNvGrpSpPr/>
              <p:nvPr/>
            </p:nvGrpSpPr>
            <p:grpSpPr>
              <a:xfrm>
                <a:off x="0" y="4065899"/>
                <a:ext cx="9143900" cy="1102374"/>
                <a:chOff x="0" y="4065899"/>
                <a:chExt cx="9143900" cy="1102374"/>
              </a:xfrm>
            </p:grpSpPr>
            <p:sp>
              <p:nvSpPr>
                <p:cNvPr id="1524" name="Google Shape;1524;p2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2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2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2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2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2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2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2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2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2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2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1535;p2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2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2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2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2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40" name="Google Shape;1540;p23"/>
                <p:cNvGrpSpPr/>
                <p:nvPr/>
              </p:nvGrpSpPr>
              <p:grpSpPr>
                <a:xfrm>
                  <a:off x="476510" y="4065899"/>
                  <a:ext cx="266262" cy="475209"/>
                  <a:chOff x="476510" y="4065899"/>
                  <a:chExt cx="266262" cy="475209"/>
                </a:xfrm>
              </p:grpSpPr>
              <p:sp>
                <p:nvSpPr>
                  <p:cNvPr id="1541" name="Google Shape;1541;p2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2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3" name="Google Shape;1543;p2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2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5" name="Google Shape;1545;p23"/>
                <p:cNvGrpSpPr/>
                <p:nvPr/>
              </p:nvGrpSpPr>
              <p:grpSpPr>
                <a:xfrm>
                  <a:off x="8430902" y="4070574"/>
                  <a:ext cx="214776" cy="454279"/>
                  <a:chOff x="8430902" y="4070574"/>
                  <a:chExt cx="214776" cy="454279"/>
                </a:xfrm>
              </p:grpSpPr>
              <p:sp>
                <p:nvSpPr>
                  <p:cNvPr id="1546" name="Google Shape;1546;p2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2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2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9" name="Google Shape;1549;p23"/>
                <p:cNvGrpSpPr/>
                <p:nvPr/>
              </p:nvGrpSpPr>
              <p:grpSpPr>
                <a:xfrm>
                  <a:off x="5699960" y="4366499"/>
                  <a:ext cx="266262" cy="475209"/>
                  <a:chOff x="5699960" y="4366499"/>
                  <a:chExt cx="266262" cy="475209"/>
                </a:xfrm>
              </p:grpSpPr>
              <p:sp>
                <p:nvSpPr>
                  <p:cNvPr id="1550" name="Google Shape;1550;p2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1" name="Google Shape;1551;p2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2" name="Google Shape;1552;p2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2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54" name="Google Shape;1554;p23"/>
              <p:cNvGrpSpPr/>
              <p:nvPr/>
            </p:nvGrpSpPr>
            <p:grpSpPr>
              <a:xfrm>
                <a:off x="39" y="-9596"/>
                <a:ext cx="9143568" cy="3483084"/>
                <a:chOff x="262312" y="450905"/>
                <a:chExt cx="8126894" cy="3040667"/>
              </a:xfrm>
            </p:grpSpPr>
            <p:sp>
              <p:nvSpPr>
                <p:cNvPr id="1555" name="Google Shape;1555;p2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2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7" name="Google Shape;1557;p2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8" name="Google Shape;1558;p2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9" name="Google Shape;1559;p2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2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2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2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2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4" name="Google Shape;1564;p2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5" name="Google Shape;1565;p2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566;p2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7" name="Google Shape;1567;p2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8" name="Google Shape;1568;p2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2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2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571;p2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572;p2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2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2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5" name="Google Shape;1575;p2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6" name="Google Shape;1576;p2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2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2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2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0" name="Google Shape;1580;p2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1" name="Google Shape;1581;p2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2" name="Google Shape;1582;p2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3" name="Google Shape;1583;p2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4" name="Google Shape;1584;p2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5" name="Google Shape;1585;p2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6" name="Google Shape;1586;p2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7" name="Google Shape;1587;p2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88" name="Google Shape;1588;p23"/>
            <p:cNvGrpSpPr/>
            <p:nvPr/>
          </p:nvGrpSpPr>
          <p:grpSpPr>
            <a:xfrm>
              <a:off x="454808" y="1702558"/>
              <a:ext cx="8532593" cy="1233264"/>
              <a:chOff x="454808" y="1702558"/>
              <a:chExt cx="8532593" cy="1233264"/>
            </a:xfrm>
          </p:grpSpPr>
          <p:sp>
            <p:nvSpPr>
              <p:cNvPr id="1589" name="Google Shape;1589;p2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0" name="Google Shape;1590;p2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91" name="Google Shape;1591;p23"/>
          <p:cNvSpPr txBox="1">
            <a:spLocks noGrp="1"/>
          </p:cNvSpPr>
          <p:nvPr>
            <p:ph type="body" idx="1"/>
          </p:nvPr>
        </p:nvSpPr>
        <p:spPr>
          <a:xfrm>
            <a:off x="1426001" y="3066900"/>
            <a:ext cx="15421800" cy="5833800"/>
          </a:xfrm>
          <a:prstGeom prst="rect">
            <a:avLst/>
          </a:prstGeom>
        </p:spPr>
        <p:txBody>
          <a:bodyPr spcFirstLastPara="1" wrap="square" lIns="91425" tIns="91425" rIns="91425" bIns="91425" anchor="t" anchorCtr="0">
            <a:noAutofit/>
          </a:bodyPr>
          <a:lstStyle>
            <a:lvl1pPr marL="914378" lvl="0" indent="-634985" rtl="0">
              <a:lnSpc>
                <a:spcPct val="100000"/>
              </a:lnSpc>
              <a:spcBef>
                <a:spcPts val="0"/>
              </a:spcBef>
              <a:spcAft>
                <a:spcPts val="0"/>
              </a:spcAft>
              <a:buClr>
                <a:srgbClr val="434343"/>
              </a:buClr>
              <a:buSzPts val="1400"/>
              <a:buChar char="●"/>
              <a:defRPr>
                <a:solidFill>
                  <a:srgbClr val="434343"/>
                </a:solidFill>
              </a:defRPr>
            </a:lvl1pPr>
            <a:lvl2pPr marL="1828755" lvl="1" indent="-634985" rtl="0">
              <a:lnSpc>
                <a:spcPct val="115000"/>
              </a:lnSpc>
              <a:spcBef>
                <a:spcPts val="2000"/>
              </a:spcBef>
              <a:spcAft>
                <a:spcPts val="0"/>
              </a:spcAft>
              <a:buClr>
                <a:srgbClr val="434343"/>
              </a:buClr>
              <a:buSzPts val="1400"/>
              <a:buChar char="○"/>
              <a:defRPr>
                <a:solidFill>
                  <a:srgbClr val="434343"/>
                </a:solidFill>
              </a:defRPr>
            </a:lvl2pPr>
            <a:lvl3pPr marL="2743131" lvl="2" indent="-634985" rtl="0">
              <a:lnSpc>
                <a:spcPct val="115000"/>
              </a:lnSpc>
              <a:spcBef>
                <a:spcPts val="3200"/>
              </a:spcBef>
              <a:spcAft>
                <a:spcPts val="0"/>
              </a:spcAft>
              <a:buClr>
                <a:srgbClr val="434343"/>
              </a:buClr>
              <a:buSzPts val="1400"/>
              <a:buChar char="■"/>
              <a:defRPr>
                <a:solidFill>
                  <a:srgbClr val="434343"/>
                </a:solidFill>
              </a:defRPr>
            </a:lvl3pPr>
            <a:lvl4pPr marL="3657509" lvl="3" indent="-634985" rtl="0">
              <a:lnSpc>
                <a:spcPct val="115000"/>
              </a:lnSpc>
              <a:spcBef>
                <a:spcPts val="3200"/>
              </a:spcBef>
              <a:spcAft>
                <a:spcPts val="0"/>
              </a:spcAft>
              <a:buClr>
                <a:srgbClr val="434343"/>
              </a:buClr>
              <a:buSzPts val="1400"/>
              <a:buChar char="●"/>
              <a:defRPr>
                <a:solidFill>
                  <a:srgbClr val="434343"/>
                </a:solidFill>
              </a:defRPr>
            </a:lvl4pPr>
            <a:lvl5pPr marL="4571886" lvl="4" indent="-634985" rtl="0">
              <a:lnSpc>
                <a:spcPct val="115000"/>
              </a:lnSpc>
              <a:spcBef>
                <a:spcPts val="3200"/>
              </a:spcBef>
              <a:spcAft>
                <a:spcPts val="0"/>
              </a:spcAft>
              <a:buClr>
                <a:srgbClr val="434343"/>
              </a:buClr>
              <a:buSzPts val="1400"/>
              <a:buChar char="○"/>
              <a:defRPr>
                <a:solidFill>
                  <a:srgbClr val="434343"/>
                </a:solidFill>
              </a:defRPr>
            </a:lvl5pPr>
            <a:lvl6pPr marL="5486264" lvl="5" indent="-634985" rtl="0">
              <a:lnSpc>
                <a:spcPct val="115000"/>
              </a:lnSpc>
              <a:spcBef>
                <a:spcPts val="3200"/>
              </a:spcBef>
              <a:spcAft>
                <a:spcPts val="0"/>
              </a:spcAft>
              <a:buClr>
                <a:srgbClr val="434343"/>
              </a:buClr>
              <a:buSzPts val="1400"/>
              <a:buChar char="■"/>
              <a:defRPr>
                <a:solidFill>
                  <a:srgbClr val="434343"/>
                </a:solidFill>
              </a:defRPr>
            </a:lvl6pPr>
            <a:lvl7pPr marL="6400640" lvl="6" indent="-634985" rtl="0">
              <a:lnSpc>
                <a:spcPct val="115000"/>
              </a:lnSpc>
              <a:spcBef>
                <a:spcPts val="3200"/>
              </a:spcBef>
              <a:spcAft>
                <a:spcPts val="0"/>
              </a:spcAft>
              <a:buClr>
                <a:srgbClr val="434343"/>
              </a:buClr>
              <a:buSzPts val="1400"/>
              <a:buChar char="●"/>
              <a:defRPr>
                <a:solidFill>
                  <a:srgbClr val="434343"/>
                </a:solidFill>
              </a:defRPr>
            </a:lvl7pPr>
            <a:lvl8pPr marL="7315017" lvl="7" indent="-634985" rtl="0">
              <a:lnSpc>
                <a:spcPct val="115000"/>
              </a:lnSpc>
              <a:spcBef>
                <a:spcPts val="3200"/>
              </a:spcBef>
              <a:spcAft>
                <a:spcPts val="0"/>
              </a:spcAft>
              <a:buClr>
                <a:srgbClr val="434343"/>
              </a:buClr>
              <a:buSzPts val="1400"/>
              <a:buChar char="○"/>
              <a:defRPr>
                <a:solidFill>
                  <a:srgbClr val="434343"/>
                </a:solidFill>
              </a:defRPr>
            </a:lvl8pPr>
            <a:lvl9pPr marL="8229395" lvl="8" indent="-634985" rtl="0">
              <a:lnSpc>
                <a:spcPct val="115000"/>
              </a:lnSpc>
              <a:spcBef>
                <a:spcPts val="3200"/>
              </a:spcBef>
              <a:spcAft>
                <a:spcPts val="3200"/>
              </a:spcAft>
              <a:buClr>
                <a:srgbClr val="434343"/>
              </a:buClr>
              <a:buSzPts val="1400"/>
              <a:buChar char="■"/>
              <a:defRPr>
                <a:solidFill>
                  <a:srgbClr val="434343"/>
                </a:solidFill>
              </a:defRPr>
            </a:lvl9pPr>
          </a:lstStyle>
          <a:p>
            <a:endParaRPr/>
          </a:p>
        </p:txBody>
      </p:sp>
      <p:sp>
        <p:nvSpPr>
          <p:cNvPr id="1592" name="Google Shape;1592;p23"/>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557403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dk2"/>
        </a:solidFill>
        <a:effectLst/>
      </p:bgPr>
    </p:bg>
    <p:spTree>
      <p:nvGrpSpPr>
        <p:cNvPr id="1" name="Shape 1593"/>
        <p:cNvGrpSpPr/>
        <p:nvPr/>
      </p:nvGrpSpPr>
      <p:grpSpPr>
        <a:xfrm>
          <a:off x="0" y="0"/>
          <a:ext cx="0" cy="0"/>
          <a:chOff x="0" y="0"/>
          <a:chExt cx="0" cy="0"/>
        </a:xfrm>
      </p:grpSpPr>
      <p:grpSp>
        <p:nvGrpSpPr>
          <p:cNvPr id="1594" name="Google Shape;1594;p24"/>
          <p:cNvGrpSpPr/>
          <p:nvPr/>
        </p:nvGrpSpPr>
        <p:grpSpPr>
          <a:xfrm>
            <a:off x="1" y="-19192"/>
            <a:ext cx="18287801" cy="10355741"/>
            <a:chOff x="0" y="-9596"/>
            <a:chExt cx="9143900" cy="5177870"/>
          </a:xfrm>
        </p:grpSpPr>
        <p:grpSp>
          <p:nvGrpSpPr>
            <p:cNvPr id="1595" name="Google Shape;1595;p24"/>
            <p:cNvGrpSpPr/>
            <p:nvPr/>
          </p:nvGrpSpPr>
          <p:grpSpPr>
            <a:xfrm>
              <a:off x="0" y="-9596"/>
              <a:ext cx="9143900" cy="5177870"/>
              <a:chOff x="0" y="-9596"/>
              <a:chExt cx="9143900" cy="5177870"/>
            </a:xfrm>
          </p:grpSpPr>
          <p:sp>
            <p:nvSpPr>
              <p:cNvPr id="1596" name="Google Shape;1596;p2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7" name="Google Shape;1597;p2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8" name="Google Shape;1598;p2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9" name="Google Shape;1599;p2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00" name="Google Shape;1600;p24"/>
              <p:cNvGrpSpPr/>
              <p:nvPr/>
            </p:nvGrpSpPr>
            <p:grpSpPr>
              <a:xfrm>
                <a:off x="39" y="-9596"/>
                <a:ext cx="9143568" cy="3483084"/>
                <a:chOff x="262312" y="450905"/>
                <a:chExt cx="8126894" cy="3040667"/>
              </a:xfrm>
            </p:grpSpPr>
            <p:sp>
              <p:nvSpPr>
                <p:cNvPr id="1601" name="Google Shape;1601;p24"/>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2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2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2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2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6" name="Google Shape;1606;p2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7" name="Google Shape;1607;p2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8" name="Google Shape;1608;p2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9" name="Google Shape;1609;p2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0" name="Google Shape;1610;p2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1" name="Google Shape;1611;p2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2" name="Google Shape;1612;p2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3" name="Google Shape;1613;p2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4" name="Google Shape;1614;p2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5" name="Google Shape;1615;p2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6" name="Google Shape;1616;p2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7" name="Google Shape;1617;p2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2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9" name="Google Shape;1619;p2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0" name="Google Shape;1620;p2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1" name="Google Shape;1621;p2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2" name="Google Shape;1622;p2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3" name="Google Shape;1623;p2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4" name="Google Shape;1624;p2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5" name="Google Shape;1625;p2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6" name="Google Shape;1626;p2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7" name="Google Shape;1627;p2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8" name="Google Shape;1628;p2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2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2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2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2" name="Google Shape;1632;p24"/>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3" name="Google Shape;1633;p2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4" name="Google Shape;1634;p2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5" name="Google Shape;1635;p2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36" name="Google Shape;1636;p24"/>
              <p:cNvGrpSpPr/>
              <p:nvPr/>
            </p:nvGrpSpPr>
            <p:grpSpPr>
              <a:xfrm>
                <a:off x="0" y="4065899"/>
                <a:ext cx="9143900" cy="1102374"/>
                <a:chOff x="0" y="4065899"/>
                <a:chExt cx="9143900" cy="1102374"/>
              </a:xfrm>
            </p:grpSpPr>
            <p:sp>
              <p:nvSpPr>
                <p:cNvPr id="1637" name="Google Shape;1637;p2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8" name="Google Shape;1638;p2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9" name="Google Shape;1639;p2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p2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1" name="Google Shape;1641;p2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2" name="Google Shape;1642;p2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2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2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5" name="Google Shape;1645;p2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6" name="Google Shape;1646;p2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7" name="Google Shape;1647;p2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8" name="Google Shape;1648;p2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9" name="Google Shape;1649;p2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0" name="Google Shape;1650;p2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1" name="Google Shape;1651;p2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2" name="Google Shape;1652;p2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53" name="Google Shape;1653;p24"/>
                <p:cNvGrpSpPr/>
                <p:nvPr/>
              </p:nvGrpSpPr>
              <p:grpSpPr>
                <a:xfrm>
                  <a:off x="476510" y="4065899"/>
                  <a:ext cx="266262" cy="475209"/>
                  <a:chOff x="476510" y="4065899"/>
                  <a:chExt cx="266262" cy="475209"/>
                </a:xfrm>
              </p:grpSpPr>
              <p:sp>
                <p:nvSpPr>
                  <p:cNvPr id="1654" name="Google Shape;1654;p2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5" name="Google Shape;1655;p2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6" name="Google Shape;1656;p2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7" name="Google Shape;1657;p2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58" name="Google Shape;1658;p24"/>
                <p:cNvGrpSpPr/>
                <p:nvPr/>
              </p:nvGrpSpPr>
              <p:grpSpPr>
                <a:xfrm>
                  <a:off x="8430902" y="4070574"/>
                  <a:ext cx="214776" cy="454279"/>
                  <a:chOff x="8430902" y="4070574"/>
                  <a:chExt cx="214776" cy="454279"/>
                </a:xfrm>
              </p:grpSpPr>
              <p:sp>
                <p:nvSpPr>
                  <p:cNvPr id="1659" name="Google Shape;1659;p2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0" name="Google Shape;1660;p2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1" name="Google Shape;1661;p2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62" name="Google Shape;1662;p24"/>
                <p:cNvGrpSpPr/>
                <p:nvPr/>
              </p:nvGrpSpPr>
              <p:grpSpPr>
                <a:xfrm>
                  <a:off x="5699960" y="4366499"/>
                  <a:ext cx="266262" cy="475209"/>
                  <a:chOff x="5699960" y="4366499"/>
                  <a:chExt cx="266262" cy="475209"/>
                </a:xfrm>
              </p:grpSpPr>
              <p:sp>
                <p:nvSpPr>
                  <p:cNvPr id="1663" name="Google Shape;1663;p2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4" name="Google Shape;1664;p2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5" name="Google Shape;1665;p2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6" name="Google Shape;1666;p2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667" name="Google Shape;1667;p24"/>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8" name="Google Shape;1668;p24"/>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69" name="Google Shape;1669;p24"/>
          <p:cNvSpPr txBox="1">
            <a:spLocks noGrp="1"/>
          </p:cNvSpPr>
          <p:nvPr>
            <p:ph type="title"/>
          </p:nvPr>
        </p:nvSpPr>
        <p:spPr>
          <a:xfrm>
            <a:off x="1875400"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0" name="Google Shape;1670;p24"/>
          <p:cNvSpPr txBox="1">
            <a:spLocks noGrp="1"/>
          </p:cNvSpPr>
          <p:nvPr>
            <p:ph type="subTitle" idx="1"/>
          </p:nvPr>
        </p:nvSpPr>
        <p:spPr>
          <a:xfrm>
            <a:off x="21197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1" name="Google Shape;1671;p24"/>
          <p:cNvSpPr txBox="1">
            <a:spLocks noGrp="1"/>
          </p:cNvSpPr>
          <p:nvPr>
            <p:ph type="title" idx="2"/>
          </p:nvPr>
        </p:nvSpPr>
        <p:spPr>
          <a:xfrm>
            <a:off x="6968838"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2" name="Google Shape;1672;p24"/>
          <p:cNvSpPr txBox="1">
            <a:spLocks noGrp="1"/>
          </p:cNvSpPr>
          <p:nvPr>
            <p:ph type="subTitle" idx="3"/>
          </p:nvPr>
        </p:nvSpPr>
        <p:spPr>
          <a:xfrm>
            <a:off x="7213049"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3" name="Google Shape;1673;p24"/>
          <p:cNvSpPr txBox="1">
            <a:spLocks noGrp="1"/>
          </p:cNvSpPr>
          <p:nvPr>
            <p:ph type="title" idx="4"/>
          </p:nvPr>
        </p:nvSpPr>
        <p:spPr>
          <a:xfrm>
            <a:off x="12062292"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4" name="Google Shape;1674;p24"/>
          <p:cNvSpPr txBox="1">
            <a:spLocks noGrp="1"/>
          </p:cNvSpPr>
          <p:nvPr>
            <p:ph type="subTitle" idx="5"/>
          </p:nvPr>
        </p:nvSpPr>
        <p:spPr>
          <a:xfrm>
            <a:off x="123065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5" name="Google Shape;1675;p24"/>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293711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dk1"/>
        </a:solidFill>
        <a:effectLst/>
      </p:bgPr>
    </p:bg>
    <p:spTree>
      <p:nvGrpSpPr>
        <p:cNvPr id="1" name="Shape 1676"/>
        <p:cNvGrpSpPr/>
        <p:nvPr/>
      </p:nvGrpSpPr>
      <p:grpSpPr>
        <a:xfrm>
          <a:off x="0" y="0"/>
          <a:ext cx="0" cy="0"/>
          <a:chOff x="0" y="0"/>
          <a:chExt cx="0" cy="0"/>
        </a:xfrm>
      </p:grpSpPr>
      <p:grpSp>
        <p:nvGrpSpPr>
          <p:cNvPr id="1677" name="Google Shape;1677;p25"/>
          <p:cNvGrpSpPr/>
          <p:nvPr/>
        </p:nvGrpSpPr>
        <p:grpSpPr>
          <a:xfrm>
            <a:off x="1" y="-19192"/>
            <a:ext cx="18287801" cy="10355741"/>
            <a:chOff x="0" y="-9596"/>
            <a:chExt cx="9143900" cy="5177870"/>
          </a:xfrm>
        </p:grpSpPr>
        <p:grpSp>
          <p:nvGrpSpPr>
            <p:cNvPr id="1678" name="Google Shape;1678;p25"/>
            <p:cNvGrpSpPr/>
            <p:nvPr/>
          </p:nvGrpSpPr>
          <p:grpSpPr>
            <a:xfrm>
              <a:off x="0" y="-9596"/>
              <a:ext cx="9143900" cy="5177870"/>
              <a:chOff x="0" y="-9596"/>
              <a:chExt cx="9143900" cy="5177870"/>
            </a:xfrm>
          </p:grpSpPr>
          <p:sp>
            <p:nvSpPr>
              <p:cNvPr id="1679" name="Google Shape;1679;p2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0" name="Google Shape;1680;p2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1" name="Google Shape;1681;p2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2" name="Google Shape;1682;p2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83" name="Google Shape;1683;p25"/>
              <p:cNvGrpSpPr/>
              <p:nvPr/>
            </p:nvGrpSpPr>
            <p:grpSpPr>
              <a:xfrm>
                <a:off x="0" y="4065899"/>
                <a:ext cx="9143900" cy="1102374"/>
                <a:chOff x="0" y="4065899"/>
                <a:chExt cx="9143900" cy="1102374"/>
              </a:xfrm>
            </p:grpSpPr>
            <p:sp>
              <p:nvSpPr>
                <p:cNvPr id="1684" name="Google Shape;1684;p2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5" name="Google Shape;1685;p2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6" name="Google Shape;1686;p2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7" name="Google Shape;1687;p2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8" name="Google Shape;1688;p2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9" name="Google Shape;1689;p2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0" name="Google Shape;1690;p2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1" name="Google Shape;1691;p2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2" name="Google Shape;1692;p2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3" name="Google Shape;1693;p2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4" name="Google Shape;1694;p2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5" name="Google Shape;1695;p2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6" name="Google Shape;1696;p2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7" name="Google Shape;1697;p2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8" name="Google Shape;1698;p2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9" name="Google Shape;1699;p2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00" name="Google Shape;1700;p25"/>
                <p:cNvGrpSpPr/>
                <p:nvPr/>
              </p:nvGrpSpPr>
              <p:grpSpPr>
                <a:xfrm>
                  <a:off x="476510" y="4065899"/>
                  <a:ext cx="266262" cy="475209"/>
                  <a:chOff x="476510" y="4065899"/>
                  <a:chExt cx="266262" cy="475209"/>
                </a:xfrm>
              </p:grpSpPr>
              <p:sp>
                <p:nvSpPr>
                  <p:cNvPr id="1701" name="Google Shape;1701;p2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2" name="Google Shape;1702;p2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3" name="Google Shape;1703;p2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4" name="Google Shape;1704;p2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5" name="Google Shape;1705;p25"/>
                <p:cNvGrpSpPr/>
                <p:nvPr/>
              </p:nvGrpSpPr>
              <p:grpSpPr>
                <a:xfrm>
                  <a:off x="8430902" y="4070574"/>
                  <a:ext cx="214776" cy="454279"/>
                  <a:chOff x="8430902" y="4070574"/>
                  <a:chExt cx="214776" cy="454279"/>
                </a:xfrm>
              </p:grpSpPr>
              <p:sp>
                <p:nvSpPr>
                  <p:cNvPr id="1706" name="Google Shape;1706;p2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7" name="Google Shape;1707;p2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8" name="Google Shape;1708;p2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9" name="Google Shape;1709;p25"/>
                <p:cNvGrpSpPr/>
                <p:nvPr/>
              </p:nvGrpSpPr>
              <p:grpSpPr>
                <a:xfrm>
                  <a:off x="5699960" y="4366499"/>
                  <a:ext cx="266262" cy="475209"/>
                  <a:chOff x="5699960" y="4366499"/>
                  <a:chExt cx="266262" cy="475209"/>
                </a:xfrm>
              </p:grpSpPr>
              <p:sp>
                <p:nvSpPr>
                  <p:cNvPr id="1710" name="Google Shape;1710;p2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1" name="Google Shape;1711;p2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2" name="Google Shape;1712;p2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3" name="Google Shape;1713;p2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14" name="Google Shape;1714;p25"/>
              <p:cNvGrpSpPr/>
              <p:nvPr/>
            </p:nvGrpSpPr>
            <p:grpSpPr>
              <a:xfrm>
                <a:off x="39" y="-9596"/>
                <a:ext cx="9143568" cy="3483084"/>
                <a:chOff x="262312" y="450905"/>
                <a:chExt cx="8126894" cy="3040667"/>
              </a:xfrm>
            </p:grpSpPr>
            <p:sp>
              <p:nvSpPr>
                <p:cNvPr id="1715" name="Google Shape;1715;p2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6" name="Google Shape;1716;p2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7" name="Google Shape;1717;p2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8" name="Google Shape;1718;p2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9" name="Google Shape;1719;p2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0" name="Google Shape;1720;p2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1" name="Google Shape;1721;p2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2" name="Google Shape;1722;p2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3" name="Google Shape;1723;p2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4" name="Google Shape;1724;p2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5" name="Google Shape;1725;p2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6" name="Google Shape;1726;p2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7" name="Google Shape;1727;p2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8" name="Google Shape;1728;p2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9" name="Google Shape;1729;p2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0" name="Google Shape;1730;p2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1" name="Google Shape;1731;p2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2" name="Google Shape;1732;p2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3" name="Google Shape;1733;p2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4" name="Google Shape;1734;p2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5" name="Google Shape;1735;p2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6" name="Google Shape;1736;p2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7" name="Google Shape;1737;p2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8" name="Google Shape;1738;p2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9" name="Google Shape;1739;p2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0" name="Google Shape;1740;p2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1" name="Google Shape;1741;p2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2" name="Google Shape;1742;p2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3" name="Google Shape;1743;p2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4" name="Google Shape;1744;p2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5" name="Google Shape;1745;p2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6" name="Google Shape;1746;p2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7" name="Google Shape;1747;p2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48" name="Google Shape;1748;p25"/>
            <p:cNvGrpSpPr/>
            <p:nvPr/>
          </p:nvGrpSpPr>
          <p:grpSpPr>
            <a:xfrm>
              <a:off x="454808" y="1702558"/>
              <a:ext cx="8532593" cy="1233264"/>
              <a:chOff x="454808" y="1702558"/>
              <a:chExt cx="8532593" cy="1233264"/>
            </a:xfrm>
          </p:grpSpPr>
          <p:sp>
            <p:nvSpPr>
              <p:cNvPr id="1749" name="Google Shape;1749;p2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0" name="Google Shape;1750;p2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751" name="Google Shape;1751;p25"/>
          <p:cNvSpPr txBox="1">
            <a:spLocks noGrp="1"/>
          </p:cNvSpPr>
          <p:nvPr>
            <p:ph type="title"/>
          </p:nvPr>
        </p:nvSpPr>
        <p:spPr>
          <a:xfrm>
            <a:off x="1875400"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2" name="Google Shape;1752;p25"/>
          <p:cNvSpPr txBox="1">
            <a:spLocks noGrp="1"/>
          </p:cNvSpPr>
          <p:nvPr>
            <p:ph type="subTitle" idx="1"/>
          </p:nvPr>
        </p:nvSpPr>
        <p:spPr>
          <a:xfrm>
            <a:off x="21197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3" name="Google Shape;1753;p25"/>
          <p:cNvSpPr txBox="1">
            <a:spLocks noGrp="1"/>
          </p:cNvSpPr>
          <p:nvPr>
            <p:ph type="title" idx="2"/>
          </p:nvPr>
        </p:nvSpPr>
        <p:spPr>
          <a:xfrm>
            <a:off x="6968838" y="54812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4" name="Google Shape;1754;p25"/>
          <p:cNvSpPr txBox="1">
            <a:spLocks noGrp="1"/>
          </p:cNvSpPr>
          <p:nvPr>
            <p:ph type="subTitle" idx="3"/>
          </p:nvPr>
        </p:nvSpPr>
        <p:spPr>
          <a:xfrm>
            <a:off x="7213049" y="67268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5" name="Google Shape;1755;p25"/>
          <p:cNvSpPr txBox="1">
            <a:spLocks noGrp="1"/>
          </p:cNvSpPr>
          <p:nvPr>
            <p:ph type="title" idx="4"/>
          </p:nvPr>
        </p:nvSpPr>
        <p:spPr>
          <a:xfrm>
            <a:off x="12062292"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6" name="Google Shape;1756;p25"/>
          <p:cNvSpPr txBox="1">
            <a:spLocks noGrp="1"/>
          </p:cNvSpPr>
          <p:nvPr>
            <p:ph type="subTitle" idx="5"/>
          </p:nvPr>
        </p:nvSpPr>
        <p:spPr>
          <a:xfrm>
            <a:off x="123065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7" name="Google Shape;1757;p25"/>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398354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Numbers and text 2">
  <p:cSld name="Numbers and text 2">
    <p:bg>
      <p:bgPr>
        <a:solidFill>
          <a:schemeClr val="lt2"/>
        </a:solidFill>
        <a:effectLst/>
      </p:bgPr>
    </p:bg>
    <p:spTree>
      <p:nvGrpSpPr>
        <p:cNvPr id="1" name="Shape 2098"/>
        <p:cNvGrpSpPr/>
        <p:nvPr/>
      </p:nvGrpSpPr>
      <p:grpSpPr>
        <a:xfrm>
          <a:off x="0" y="0"/>
          <a:ext cx="0" cy="0"/>
          <a:chOff x="0" y="0"/>
          <a:chExt cx="0" cy="0"/>
        </a:xfrm>
      </p:grpSpPr>
      <p:grpSp>
        <p:nvGrpSpPr>
          <p:cNvPr id="2099" name="Google Shape;2099;p30"/>
          <p:cNvGrpSpPr/>
          <p:nvPr/>
        </p:nvGrpSpPr>
        <p:grpSpPr>
          <a:xfrm>
            <a:off x="1" y="-19192"/>
            <a:ext cx="18287801" cy="10355741"/>
            <a:chOff x="0" y="-9596"/>
            <a:chExt cx="9143900" cy="5177870"/>
          </a:xfrm>
        </p:grpSpPr>
        <p:grpSp>
          <p:nvGrpSpPr>
            <p:cNvPr id="2100" name="Google Shape;2100;p30"/>
            <p:cNvGrpSpPr/>
            <p:nvPr/>
          </p:nvGrpSpPr>
          <p:grpSpPr>
            <a:xfrm>
              <a:off x="0" y="-9596"/>
              <a:ext cx="9143900" cy="5177870"/>
              <a:chOff x="0" y="-9596"/>
              <a:chExt cx="9143900" cy="5177870"/>
            </a:xfrm>
          </p:grpSpPr>
          <p:sp>
            <p:nvSpPr>
              <p:cNvPr id="2101" name="Google Shape;2101;p3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2" name="Google Shape;2102;p3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3" name="Google Shape;2103;p3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4" name="Google Shape;2104;p3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05" name="Google Shape;2105;p30"/>
              <p:cNvGrpSpPr/>
              <p:nvPr/>
            </p:nvGrpSpPr>
            <p:grpSpPr>
              <a:xfrm>
                <a:off x="39" y="-9596"/>
                <a:ext cx="9143568" cy="3483084"/>
                <a:chOff x="262312" y="450905"/>
                <a:chExt cx="8126894" cy="3040667"/>
              </a:xfrm>
            </p:grpSpPr>
            <p:sp>
              <p:nvSpPr>
                <p:cNvPr id="2106" name="Google Shape;2106;p3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7" name="Google Shape;2107;p3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8" name="Google Shape;2108;p3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9" name="Google Shape;2109;p3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0" name="Google Shape;2110;p3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1" name="Google Shape;2111;p3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2" name="Google Shape;2112;p3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3" name="Google Shape;2113;p3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4" name="Google Shape;2114;p3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5" name="Google Shape;2115;p3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6" name="Google Shape;2116;p3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7" name="Google Shape;2117;p3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8" name="Google Shape;2118;p3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9" name="Google Shape;2119;p3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0" name="Google Shape;2120;p3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1" name="Google Shape;2121;p3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2" name="Google Shape;2122;p3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3" name="Google Shape;2123;p3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4" name="Google Shape;2124;p3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5" name="Google Shape;2125;p3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6" name="Google Shape;2126;p3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7" name="Google Shape;2127;p3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8" name="Google Shape;2128;p3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9" name="Google Shape;2129;p3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0" name="Google Shape;2130;p3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1" name="Google Shape;2131;p3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2" name="Google Shape;2132;p3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3" name="Google Shape;2133;p3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4" name="Google Shape;2134;p3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5" name="Google Shape;2135;p3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6" name="Google Shape;2136;p3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7" name="Google Shape;2137;p3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8" name="Google Shape;2138;p3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9" name="Google Shape;2139;p3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0" name="Google Shape;2140;p3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41" name="Google Shape;2141;p30"/>
              <p:cNvGrpSpPr/>
              <p:nvPr/>
            </p:nvGrpSpPr>
            <p:grpSpPr>
              <a:xfrm>
                <a:off x="0" y="4065899"/>
                <a:ext cx="9143900" cy="1102374"/>
                <a:chOff x="0" y="4065899"/>
                <a:chExt cx="9143900" cy="1102374"/>
              </a:xfrm>
            </p:grpSpPr>
            <p:sp>
              <p:nvSpPr>
                <p:cNvPr id="2142" name="Google Shape;2142;p3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3" name="Google Shape;2143;p3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4" name="Google Shape;2144;p3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5" name="Google Shape;2145;p3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6" name="Google Shape;2146;p3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7" name="Google Shape;2147;p3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8" name="Google Shape;2148;p3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9" name="Google Shape;2149;p3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0" name="Google Shape;2150;p3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3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3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3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3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3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3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3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58" name="Google Shape;2158;p30"/>
                <p:cNvGrpSpPr/>
                <p:nvPr/>
              </p:nvGrpSpPr>
              <p:grpSpPr>
                <a:xfrm>
                  <a:off x="476510" y="4065899"/>
                  <a:ext cx="266262" cy="475209"/>
                  <a:chOff x="476510" y="4065899"/>
                  <a:chExt cx="266262" cy="475209"/>
                </a:xfrm>
              </p:grpSpPr>
              <p:sp>
                <p:nvSpPr>
                  <p:cNvPr id="2159" name="Google Shape;2159;p3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2160;p3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1" name="Google Shape;2161;p3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2" name="Google Shape;2162;p3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3" name="Google Shape;2163;p30"/>
                <p:cNvGrpSpPr/>
                <p:nvPr/>
              </p:nvGrpSpPr>
              <p:grpSpPr>
                <a:xfrm>
                  <a:off x="8430902" y="4070574"/>
                  <a:ext cx="214776" cy="454279"/>
                  <a:chOff x="8430902" y="4070574"/>
                  <a:chExt cx="214776" cy="454279"/>
                </a:xfrm>
              </p:grpSpPr>
              <p:sp>
                <p:nvSpPr>
                  <p:cNvPr id="2164" name="Google Shape;2164;p3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2165;p3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2166;p3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7" name="Google Shape;2167;p30"/>
                <p:cNvGrpSpPr/>
                <p:nvPr/>
              </p:nvGrpSpPr>
              <p:grpSpPr>
                <a:xfrm>
                  <a:off x="5699960" y="4366499"/>
                  <a:ext cx="266262" cy="475209"/>
                  <a:chOff x="5699960" y="4366499"/>
                  <a:chExt cx="266262" cy="475209"/>
                </a:xfrm>
              </p:grpSpPr>
              <p:sp>
                <p:nvSpPr>
                  <p:cNvPr id="2168" name="Google Shape;2168;p3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3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2170;p3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2171;p3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172" name="Google Shape;2172;p3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3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174" name="Google Shape;2174;p30"/>
          <p:cNvSpPr txBox="1">
            <a:spLocks noGrp="1"/>
          </p:cNvSpPr>
          <p:nvPr>
            <p:ph type="title" hasCustomPrompt="1"/>
          </p:nvPr>
        </p:nvSpPr>
        <p:spPr>
          <a:xfrm>
            <a:off x="2701200" y="3253601"/>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5" name="Google Shape;2175;p30"/>
          <p:cNvSpPr txBox="1">
            <a:spLocks noGrp="1"/>
          </p:cNvSpPr>
          <p:nvPr>
            <p:ph type="subTitle" idx="1"/>
          </p:nvPr>
        </p:nvSpPr>
        <p:spPr>
          <a:xfrm>
            <a:off x="19155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6" name="Google Shape;2176;p30"/>
          <p:cNvSpPr txBox="1">
            <a:spLocks noGrp="1"/>
          </p:cNvSpPr>
          <p:nvPr>
            <p:ph type="title" idx="2" hasCustomPrompt="1"/>
          </p:nvPr>
        </p:nvSpPr>
        <p:spPr>
          <a:xfrm>
            <a:off x="7663550" y="3253727"/>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7" name="Google Shape;2177;p30"/>
          <p:cNvSpPr txBox="1">
            <a:spLocks noGrp="1"/>
          </p:cNvSpPr>
          <p:nvPr>
            <p:ph type="subTitle" idx="3"/>
          </p:nvPr>
        </p:nvSpPr>
        <p:spPr>
          <a:xfrm>
            <a:off x="6869700" y="6897600"/>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8" name="Google Shape;2178;p30"/>
          <p:cNvSpPr txBox="1">
            <a:spLocks noGrp="1"/>
          </p:cNvSpPr>
          <p:nvPr>
            <p:ph type="title" idx="4" hasCustomPrompt="1"/>
          </p:nvPr>
        </p:nvSpPr>
        <p:spPr>
          <a:xfrm>
            <a:off x="12651600" y="3253727"/>
            <a:ext cx="2893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9" name="Google Shape;2179;p30"/>
          <p:cNvSpPr txBox="1">
            <a:spLocks noGrp="1"/>
          </p:cNvSpPr>
          <p:nvPr>
            <p:ph type="subTitle" idx="5"/>
          </p:nvPr>
        </p:nvSpPr>
        <p:spPr>
          <a:xfrm>
            <a:off x="118239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80" name="Google Shape;2180;p30"/>
          <p:cNvSpPr txBox="1">
            <a:spLocks noGrp="1"/>
          </p:cNvSpPr>
          <p:nvPr>
            <p:ph type="title" idx="6"/>
          </p:nvPr>
        </p:nvSpPr>
        <p:spPr>
          <a:xfrm>
            <a:off x="121122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1" name="Google Shape;2181;p30"/>
          <p:cNvSpPr txBox="1">
            <a:spLocks noGrp="1"/>
          </p:cNvSpPr>
          <p:nvPr>
            <p:ph type="title" idx="7"/>
          </p:nvPr>
        </p:nvSpPr>
        <p:spPr>
          <a:xfrm>
            <a:off x="71580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2" name="Google Shape;2182;p30"/>
          <p:cNvSpPr txBox="1">
            <a:spLocks noGrp="1"/>
          </p:cNvSpPr>
          <p:nvPr>
            <p:ph type="title" idx="8"/>
          </p:nvPr>
        </p:nvSpPr>
        <p:spPr>
          <a:xfrm>
            <a:off x="22038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Tree>
    <p:extLst>
      <p:ext uri="{BB962C8B-B14F-4D97-AF65-F5344CB8AC3E}">
        <p14:creationId xmlns:p14="http://schemas.microsoft.com/office/powerpoint/2010/main" val="17901051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2260"/>
        <p:cNvGrpSpPr/>
        <p:nvPr/>
      </p:nvGrpSpPr>
      <p:grpSpPr>
        <a:xfrm>
          <a:off x="0" y="0"/>
          <a:ext cx="0" cy="0"/>
          <a:chOff x="0" y="0"/>
          <a:chExt cx="0" cy="0"/>
        </a:xfrm>
      </p:grpSpPr>
      <p:grpSp>
        <p:nvGrpSpPr>
          <p:cNvPr id="2261" name="Google Shape;2261;p32"/>
          <p:cNvGrpSpPr/>
          <p:nvPr/>
        </p:nvGrpSpPr>
        <p:grpSpPr>
          <a:xfrm>
            <a:off x="1" y="-19192"/>
            <a:ext cx="18287801" cy="10355741"/>
            <a:chOff x="0" y="-9596"/>
            <a:chExt cx="9143900" cy="5177870"/>
          </a:xfrm>
        </p:grpSpPr>
        <p:grpSp>
          <p:nvGrpSpPr>
            <p:cNvPr id="2262" name="Google Shape;2262;p32"/>
            <p:cNvGrpSpPr/>
            <p:nvPr/>
          </p:nvGrpSpPr>
          <p:grpSpPr>
            <a:xfrm>
              <a:off x="0" y="-9596"/>
              <a:ext cx="9143900" cy="5177870"/>
              <a:chOff x="0" y="-9596"/>
              <a:chExt cx="9143900" cy="5177870"/>
            </a:xfrm>
          </p:grpSpPr>
          <p:sp>
            <p:nvSpPr>
              <p:cNvPr id="2263" name="Google Shape;2263;p3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4" name="Google Shape;2264;p3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5" name="Google Shape;2265;p3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3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267" name="Google Shape;2267;p32"/>
              <p:cNvGrpSpPr/>
              <p:nvPr/>
            </p:nvGrpSpPr>
            <p:grpSpPr>
              <a:xfrm>
                <a:off x="39" y="-9596"/>
                <a:ext cx="9143568" cy="3483084"/>
                <a:chOff x="262312" y="450905"/>
                <a:chExt cx="8126894" cy="3040667"/>
              </a:xfrm>
            </p:grpSpPr>
            <p:sp>
              <p:nvSpPr>
                <p:cNvPr id="2268" name="Google Shape;2268;p32"/>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9" name="Google Shape;2269;p3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0" name="Google Shape;2270;p3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1" name="Google Shape;2271;p3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2" name="Google Shape;2272;p3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3" name="Google Shape;2273;p3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4" name="Google Shape;2274;p3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5" name="Google Shape;2275;p3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6" name="Google Shape;2276;p3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7" name="Google Shape;2277;p3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8" name="Google Shape;2278;p3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9" name="Google Shape;2279;p3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0" name="Google Shape;2280;p3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1" name="Google Shape;2281;p3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2" name="Google Shape;2282;p3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3" name="Google Shape;2283;p3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4" name="Google Shape;2284;p3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5" name="Google Shape;2285;p3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6" name="Google Shape;2286;p3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7" name="Google Shape;2287;p3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3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9" name="Google Shape;2289;p3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0" name="Google Shape;2290;p3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1" name="Google Shape;2291;p3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2" name="Google Shape;2292;p3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3" name="Google Shape;2293;p3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4" name="Google Shape;2294;p3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5" name="Google Shape;2295;p3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6" name="Google Shape;2296;p3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2297;p3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2298;p3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2299;p32"/>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2300;p3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1" name="Google Shape;2301;p3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2" name="Google Shape;2302;p3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03" name="Google Shape;2303;p32"/>
              <p:cNvGrpSpPr/>
              <p:nvPr/>
            </p:nvGrpSpPr>
            <p:grpSpPr>
              <a:xfrm>
                <a:off x="0" y="4065899"/>
                <a:ext cx="9143900" cy="1102374"/>
                <a:chOff x="0" y="4065899"/>
                <a:chExt cx="9143900" cy="1102374"/>
              </a:xfrm>
            </p:grpSpPr>
            <p:sp>
              <p:nvSpPr>
                <p:cNvPr id="2304" name="Google Shape;2304;p3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5" name="Google Shape;2305;p3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6" name="Google Shape;2306;p3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7" name="Google Shape;2307;p3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8" name="Google Shape;2308;p3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9" name="Google Shape;2309;p3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3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3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3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3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4" name="Google Shape;2314;p3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3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3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7" name="Google Shape;2317;p3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8" name="Google Shape;2318;p3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9" name="Google Shape;2319;p3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20" name="Google Shape;2320;p32"/>
                <p:cNvGrpSpPr/>
                <p:nvPr/>
              </p:nvGrpSpPr>
              <p:grpSpPr>
                <a:xfrm>
                  <a:off x="476510" y="4065899"/>
                  <a:ext cx="266262" cy="475209"/>
                  <a:chOff x="476510" y="4065899"/>
                  <a:chExt cx="266262" cy="475209"/>
                </a:xfrm>
              </p:grpSpPr>
              <p:sp>
                <p:nvSpPr>
                  <p:cNvPr id="2321" name="Google Shape;2321;p3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3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3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3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5" name="Google Shape;2325;p32"/>
                <p:cNvGrpSpPr/>
                <p:nvPr/>
              </p:nvGrpSpPr>
              <p:grpSpPr>
                <a:xfrm>
                  <a:off x="8430902" y="4070574"/>
                  <a:ext cx="214776" cy="454279"/>
                  <a:chOff x="8430902" y="4070574"/>
                  <a:chExt cx="214776" cy="454279"/>
                </a:xfrm>
              </p:grpSpPr>
              <p:sp>
                <p:nvSpPr>
                  <p:cNvPr id="2326" name="Google Shape;2326;p3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3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3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9" name="Google Shape;2329;p32"/>
                <p:cNvGrpSpPr/>
                <p:nvPr/>
              </p:nvGrpSpPr>
              <p:grpSpPr>
                <a:xfrm>
                  <a:off x="5699960" y="4366499"/>
                  <a:ext cx="266262" cy="475209"/>
                  <a:chOff x="5699960" y="4366499"/>
                  <a:chExt cx="266262" cy="475209"/>
                </a:xfrm>
              </p:grpSpPr>
              <p:sp>
                <p:nvSpPr>
                  <p:cNvPr id="2330" name="Google Shape;2330;p3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3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3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3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334" name="Google Shape;2334;p32"/>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5" name="Google Shape;2335;p32"/>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336" name="Google Shape;2336;p32"/>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78" name="Picture 7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79"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80"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1" name="Picture 80">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82"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3"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4"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40454826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37"/>
        <p:cNvGrpSpPr/>
        <p:nvPr/>
      </p:nvGrpSpPr>
      <p:grpSpPr>
        <a:xfrm>
          <a:off x="0" y="0"/>
          <a:ext cx="0" cy="0"/>
          <a:chOff x="0" y="0"/>
          <a:chExt cx="0" cy="0"/>
        </a:xfrm>
      </p:grpSpPr>
      <p:sp>
        <p:nvSpPr>
          <p:cNvPr id="2338" name="Google Shape;2338;p33"/>
          <p:cNvSpPr txBox="1"/>
          <p:nvPr/>
        </p:nvSpPr>
        <p:spPr>
          <a:xfrm>
            <a:off x="2286300" y="7307750"/>
            <a:ext cx="6869400" cy="1231200"/>
          </a:xfrm>
          <a:prstGeom prst="rect">
            <a:avLst/>
          </a:prstGeom>
          <a:noFill/>
          <a:ln>
            <a:noFill/>
          </a:ln>
        </p:spPr>
        <p:txBody>
          <a:bodyPr spcFirstLastPara="1" wrap="square" lIns="182850" tIns="182850" rIns="182850" bIns="182850" anchor="b" anchorCtr="0">
            <a:noAutofit/>
          </a:bodyPr>
          <a:lstStyle/>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CREDITS: This presentation template was created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2">
                  <a:extLst>
                    <a:ext uri="{A12FA001-AC4F-418D-AE19-62706E023703}">
                      <ahyp:hlinkClr xmlns:ahyp="http://schemas.microsoft.com/office/drawing/2018/hyperlinkcolor" val="tx"/>
                    </a:ext>
                  </a:extLst>
                </a:hlinkClick>
              </a:rPr>
              <a:t>Slidesgo</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including icons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3">
                  <a:extLst>
                    <a:ext uri="{A12FA001-AC4F-418D-AE19-62706E023703}">
                      <ahyp:hlinkClr xmlns:ahyp="http://schemas.microsoft.com/office/drawing/2018/hyperlinkcolor" val="tx"/>
                    </a:ext>
                  </a:extLst>
                </a:hlinkClick>
              </a:rPr>
              <a:t>Flaticon</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and infographics &amp; images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4">
                  <a:extLst>
                    <a:ext uri="{A12FA001-AC4F-418D-AE19-62706E023703}">
                      <ahyp:hlinkClr xmlns:ahyp="http://schemas.microsoft.com/office/drawing/2018/hyperlinkcolor" val="tx"/>
                    </a:ext>
                  </a:extLst>
                </a:hlinkClick>
              </a:rPr>
              <a:t>Freepik</a:t>
            </a:r>
            <a:endParaRPr kumimoji="0" sz="2000" b="0" i="0" u="none" strike="noStrike" kern="0" cap="none" spc="0" normalizeH="0" baseline="0" noProof="0">
              <a:ln>
                <a:noFill/>
              </a:ln>
              <a:solidFill>
                <a:srgbClr val="FFFFFF"/>
              </a:solidFill>
              <a:effectLst/>
              <a:uLnTx/>
              <a:uFillTx/>
              <a:latin typeface="ABeeZee"/>
              <a:ea typeface="ABeeZee"/>
              <a:cs typeface="ABeeZee"/>
              <a:sym typeface="ABeeZee"/>
            </a:endParaRPr>
          </a:p>
        </p:txBody>
      </p:sp>
      <p:sp>
        <p:nvSpPr>
          <p:cNvPr id="2339" name="Google Shape;2339;p33"/>
          <p:cNvSpPr txBox="1">
            <a:spLocks noGrp="1"/>
          </p:cNvSpPr>
          <p:nvPr>
            <p:ph type="title"/>
          </p:nvPr>
        </p:nvSpPr>
        <p:spPr>
          <a:xfrm>
            <a:off x="1426200" y="2439726"/>
            <a:ext cx="8589600" cy="1842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12999">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40" name="Google Shape;2340;p33"/>
          <p:cNvSpPr txBox="1">
            <a:spLocks noGrp="1"/>
          </p:cNvSpPr>
          <p:nvPr>
            <p:ph type="subTitle" idx="1"/>
          </p:nvPr>
        </p:nvSpPr>
        <p:spPr>
          <a:xfrm>
            <a:off x="2286300" y="4530100"/>
            <a:ext cx="6869400" cy="270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400"/>
              <a:buNone/>
              <a:defRPr>
                <a:solidFill>
                  <a:schemeClr val="accent2"/>
                </a:solidFill>
              </a:defRPr>
            </a:lvl1pPr>
            <a:lvl2pPr lvl="1" algn="ctr" rtl="0">
              <a:lnSpc>
                <a:spcPct val="100000"/>
              </a:lnSpc>
              <a:spcBef>
                <a:spcPts val="0"/>
              </a:spcBef>
              <a:spcAft>
                <a:spcPts val="0"/>
              </a:spcAft>
              <a:buClr>
                <a:schemeClr val="accent2"/>
              </a:buClr>
              <a:buSzPts val="1400"/>
              <a:buNone/>
              <a:defRPr>
                <a:solidFill>
                  <a:schemeClr val="accent2"/>
                </a:solidFill>
              </a:defRPr>
            </a:lvl2pPr>
            <a:lvl3pPr lvl="2" algn="ctr" rtl="0">
              <a:lnSpc>
                <a:spcPct val="100000"/>
              </a:lnSpc>
              <a:spcBef>
                <a:spcPts val="3200"/>
              </a:spcBef>
              <a:spcAft>
                <a:spcPts val="0"/>
              </a:spcAft>
              <a:buClr>
                <a:schemeClr val="accent2"/>
              </a:buClr>
              <a:buSzPts val="1400"/>
              <a:buNone/>
              <a:defRPr>
                <a:solidFill>
                  <a:schemeClr val="accent2"/>
                </a:solidFill>
              </a:defRPr>
            </a:lvl3pPr>
            <a:lvl4pPr lvl="3" algn="ctr" rtl="0">
              <a:lnSpc>
                <a:spcPct val="100000"/>
              </a:lnSpc>
              <a:spcBef>
                <a:spcPts val="3200"/>
              </a:spcBef>
              <a:spcAft>
                <a:spcPts val="0"/>
              </a:spcAft>
              <a:buClr>
                <a:schemeClr val="accent2"/>
              </a:buClr>
              <a:buSzPts val="1400"/>
              <a:buNone/>
              <a:defRPr>
                <a:solidFill>
                  <a:schemeClr val="accent2"/>
                </a:solidFill>
              </a:defRPr>
            </a:lvl4pPr>
            <a:lvl5pPr lvl="4" algn="ctr" rtl="0">
              <a:lnSpc>
                <a:spcPct val="100000"/>
              </a:lnSpc>
              <a:spcBef>
                <a:spcPts val="3200"/>
              </a:spcBef>
              <a:spcAft>
                <a:spcPts val="0"/>
              </a:spcAft>
              <a:buClr>
                <a:schemeClr val="accent2"/>
              </a:buClr>
              <a:buSzPts val="1400"/>
              <a:buNone/>
              <a:defRPr>
                <a:solidFill>
                  <a:schemeClr val="accent2"/>
                </a:solidFill>
              </a:defRPr>
            </a:lvl5pPr>
            <a:lvl6pPr lvl="5" algn="ctr" rtl="0">
              <a:lnSpc>
                <a:spcPct val="100000"/>
              </a:lnSpc>
              <a:spcBef>
                <a:spcPts val="3200"/>
              </a:spcBef>
              <a:spcAft>
                <a:spcPts val="0"/>
              </a:spcAft>
              <a:buClr>
                <a:schemeClr val="accent2"/>
              </a:buClr>
              <a:buSzPts val="1400"/>
              <a:buNone/>
              <a:defRPr>
                <a:solidFill>
                  <a:schemeClr val="accent2"/>
                </a:solidFill>
              </a:defRPr>
            </a:lvl6pPr>
            <a:lvl7pPr lvl="6" algn="ctr" rtl="0">
              <a:lnSpc>
                <a:spcPct val="100000"/>
              </a:lnSpc>
              <a:spcBef>
                <a:spcPts val="3200"/>
              </a:spcBef>
              <a:spcAft>
                <a:spcPts val="0"/>
              </a:spcAft>
              <a:buClr>
                <a:schemeClr val="accent2"/>
              </a:buClr>
              <a:buSzPts val="1400"/>
              <a:buNone/>
              <a:defRPr>
                <a:solidFill>
                  <a:schemeClr val="accent2"/>
                </a:solidFill>
              </a:defRPr>
            </a:lvl7pPr>
            <a:lvl8pPr lvl="7" algn="ctr" rtl="0">
              <a:lnSpc>
                <a:spcPct val="100000"/>
              </a:lnSpc>
              <a:spcBef>
                <a:spcPts val="3200"/>
              </a:spcBef>
              <a:spcAft>
                <a:spcPts val="0"/>
              </a:spcAft>
              <a:buClr>
                <a:schemeClr val="accent2"/>
              </a:buClr>
              <a:buSzPts val="1400"/>
              <a:buNone/>
              <a:defRPr>
                <a:solidFill>
                  <a:schemeClr val="accent2"/>
                </a:solidFill>
              </a:defRPr>
            </a:lvl8pPr>
            <a:lvl9pPr lvl="8" algn="ctr" rtl="0">
              <a:lnSpc>
                <a:spcPct val="100000"/>
              </a:lnSpc>
              <a:spcBef>
                <a:spcPts val="3200"/>
              </a:spcBef>
              <a:spcAft>
                <a:spcPts val="3200"/>
              </a:spcAft>
              <a:buClr>
                <a:schemeClr val="accent2"/>
              </a:buClr>
              <a:buSzPts val="1400"/>
              <a:buNone/>
              <a:defRPr>
                <a:solidFill>
                  <a:schemeClr val="accent2"/>
                </a:solidFill>
              </a:defRPr>
            </a:lvl9pPr>
          </a:lstStyle>
          <a:p>
            <a:endParaRPr/>
          </a:p>
        </p:txBody>
      </p:sp>
      <p:grpSp>
        <p:nvGrpSpPr>
          <p:cNvPr id="2341" name="Google Shape;2341;p33"/>
          <p:cNvGrpSpPr/>
          <p:nvPr/>
        </p:nvGrpSpPr>
        <p:grpSpPr>
          <a:xfrm>
            <a:off x="78" y="-19193"/>
            <a:ext cx="18287136" cy="6966168"/>
            <a:chOff x="39" y="-9596"/>
            <a:chExt cx="9143568" cy="3483084"/>
          </a:xfrm>
        </p:grpSpPr>
        <p:sp>
          <p:nvSpPr>
            <p:cNvPr id="2342" name="Google Shape;2342;p33"/>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3" name="Google Shape;2343;p33"/>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4" name="Google Shape;2344;p3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5" name="Google Shape;2345;p3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6" name="Google Shape;2346;p3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7" name="Google Shape;2347;p3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48" name="Google Shape;2348;p33"/>
            <p:cNvGrpSpPr/>
            <p:nvPr/>
          </p:nvGrpSpPr>
          <p:grpSpPr>
            <a:xfrm>
              <a:off x="39" y="-9596"/>
              <a:ext cx="9143568" cy="3483084"/>
              <a:chOff x="262312" y="450905"/>
              <a:chExt cx="8126894" cy="3040667"/>
            </a:xfrm>
          </p:grpSpPr>
          <p:sp>
            <p:nvSpPr>
              <p:cNvPr id="2349" name="Google Shape;2349;p33"/>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0" name="Google Shape;2350;p3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1" name="Google Shape;2351;p3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2" name="Google Shape;2352;p3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3" name="Google Shape;2353;p3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4" name="Google Shape;2354;p3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5" name="Google Shape;2355;p3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6" name="Google Shape;2356;p3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7" name="Google Shape;2357;p3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8" name="Google Shape;2358;p3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9" name="Google Shape;2359;p3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0" name="Google Shape;2360;p3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1" name="Google Shape;2361;p3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2" name="Google Shape;2362;p3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3" name="Google Shape;2363;p3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4" name="Google Shape;2364;p3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5" name="Google Shape;2365;p3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6" name="Google Shape;2366;p3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7" name="Google Shape;2367;p3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8" name="Google Shape;2368;p3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9" name="Google Shape;2369;p3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0" name="Google Shape;2370;p3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3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3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3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3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3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3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3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3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3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33"/>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3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3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3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40837549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1"/>
        </a:solidFill>
        <a:effectLst/>
      </p:bgPr>
    </p:bg>
    <p:spTree>
      <p:nvGrpSpPr>
        <p:cNvPr id="1" name="Shape 2384"/>
        <p:cNvGrpSpPr/>
        <p:nvPr/>
      </p:nvGrpSpPr>
      <p:grpSpPr>
        <a:xfrm>
          <a:off x="0" y="0"/>
          <a:ext cx="0" cy="0"/>
          <a:chOff x="0" y="0"/>
          <a:chExt cx="0" cy="0"/>
        </a:xfrm>
      </p:grpSpPr>
      <p:grpSp>
        <p:nvGrpSpPr>
          <p:cNvPr id="2385" name="Google Shape;2385;p34"/>
          <p:cNvGrpSpPr/>
          <p:nvPr/>
        </p:nvGrpSpPr>
        <p:grpSpPr>
          <a:xfrm>
            <a:off x="1" y="-19192"/>
            <a:ext cx="18287801" cy="10355741"/>
            <a:chOff x="0" y="-9596"/>
            <a:chExt cx="9143900" cy="5177870"/>
          </a:xfrm>
        </p:grpSpPr>
        <p:grpSp>
          <p:nvGrpSpPr>
            <p:cNvPr id="2386" name="Google Shape;2386;p34"/>
            <p:cNvGrpSpPr/>
            <p:nvPr/>
          </p:nvGrpSpPr>
          <p:grpSpPr>
            <a:xfrm>
              <a:off x="0" y="-9596"/>
              <a:ext cx="9143900" cy="5177870"/>
              <a:chOff x="0" y="-9596"/>
              <a:chExt cx="9143900" cy="5177870"/>
            </a:xfrm>
          </p:grpSpPr>
          <p:sp>
            <p:nvSpPr>
              <p:cNvPr id="2387" name="Google Shape;2387;p3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3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9" name="Google Shape;2389;p3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0" name="Google Shape;2390;p3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91" name="Google Shape;2391;p34"/>
              <p:cNvGrpSpPr/>
              <p:nvPr/>
            </p:nvGrpSpPr>
            <p:grpSpPr>
              <a:xfrm>
                <a:off x="0" y="4065899"/>
                <a:ext cx="9143900" cy="1102374"/>
                <a:chOff x="0" y="4065899"/>
                <a:chExt cx="9143900" cy="1102374"/>
              </a:xfrm>
            </p:grpSpPr>
            <p:sp>
              <p:nvSpPr>
                <p:cNvPr id="2392" name="Google Shape;2392;p3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3" name="Google Shape;2393;p3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4" name="Google Shape;2394;p3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5" name="Google Shape;2395;p3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6" name="Google Shape;2396;p3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7" name="Google Shape;2397;p3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8" name="Google Shape;2398;p3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9" name="Google Shape;2399;p3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0" name="Google Shape;2400;p3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1" name="Google Shape;2401;p3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2" name="Google Shape;2402;p3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3" name="Google Shape;2403;p3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4" name="Google Shape;2404;p3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5" name="Google Shape;2405;p3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6" name="Google Shape;2406;p3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7" name="Google Shape;2407;p3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08" name="Google Shape;2408;p34"/>
                <p:cNvGrpSpPr/>
                <p:nvPr/>
              </p:nvGrpSpPr>
              <p:grpSpPr>
                <a:xfrm>
                  <a:off x="476510" y="4065899"/>
                  <a:ext cx="266262" cy="475209"/>
                  <a:chOff x="476510" y="4065899"/>
                  <a:chExt cx="266262" cy="475209"/>
                </a:xfrm>
              </p:grpSpPr>
              <p:sp>
                <p:nvSpPr>
                  <p:cNvPr id="2409" name="Google Shape;2409;p3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0" name="Google Shape;2410;p3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1" name="Google Shape;2411;p3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2" name="Google Shape;2412;p3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3" name="Google Shape;2413;p34"/>
                <p:cNvGrpSpPr/>
                <p:nvPr/>
              </p:nvGrpSpPr>
              <p:grpSpPr>
                <a:xfrm>
                  <a:off x="8430902" y="4070574"/>
                  <a:ext cx="214776" cy="454279"/>
                  <a:chOff x="8430902" y="4070574"/>
                  <a:chExt cx="214776" cy="454279"/>
                </a:xfrm>
              </p:grpSpPr>
              <p:sp>
                <p:nvSpPr>
                  <p:cNvPr id="2414" name="Google Shape;2414;p3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5" name="Google Shape;2415;p3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6" name="Google Shape;2416;p3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7" name="Google Shape;2417;p34"/>
                <p:cNvGrpSpPr/>
                <p:nvPr/>
              </p:nvGrpSpPr>
              <p:grpSpPr>
                <a:xfrm>
                  <a:off x="5699960" y="4366499"/>
                  <a:ext cx="266262" cy="475209"/>
                  <a:chOff x="5699960" y="4366499"/>
                  <a:chExt cx="266262" cy="475209"/>
                </a:xfrm>
              </p:grpSpPr>
              <p:sp>
                <p:nvSpPr>
                  <p:cNvPr id="2418" name="Google Shape;2418;p3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22" name="Google Shape;2422;p34"/>
              <p:cNvGrpSpPr/>
              <p:nvPr/>
            </p:nvGrpSpPr>
            <p:grpSpPr>
              <a:xfrm>
                <a:off x="39" y="-9596"/>
                <a:ext cx="9143568" cy="3483084"/>
                <a:chOff x="262312" y="450905"/>
                <a:chExt cx="8126894" cy="3040667"/>
              </a:xfrm>
            </p:grpSpPr>
            <p:sp>
              <p:nvSpPr>
                <p:cNvPr id="2423" name="Google Shape;2423;p3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2" name="Google Shape;2452;p3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3" name="Google Shape;2453;p3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4" name="Google Shape;2454;p3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56" name="Google Shape;2456;p34"/>
            <p:cNvGrpSpPr/>
            <p:nvPr/>
          </p:nvGrpSpPr>
          <p:grpSpPr>
            <a:xfrm>
              <a:off x="454808" y="778134"/>
              <a:ext cx="8532593" cy="2157688"/>
              <a:chOff x="454808" y="778134"/>
              <a:chExt cx="8532593" cy="2157688"/>
            </a:xfrm>
          </p:grpSpPr>
          <p:grpSp>
            <p:nvGrpSpPr>
              <p:cNvPr id="2457" name="Google Shape;2457;p34"/>
              <p:cNvGrpSpPr/>
              <p:nvPr/>
            </p:nvGrpSpPr>
            <p:grpSpPr>
              <a:xfrm>
                <a:off x="454808" y="778134"/>
                <a:ext cx="4262731" cy="1156793"/>
                <a:chOff x="666515" y="1138579"/>
                <a:chExt cx="3788757" cy="1009859"/>
              </a:xfrm>
            </p:grpSpPr>
            <p:sp>
              <p:nvSpPr>
                <p:cNvPr id="2458" name="Google Shape;2458;p34"/>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9" name="Google Shape;2459;p34"/>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460" name="Google Shape;2460;p3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445239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61"/>
        <p:cNvGrpSpPr/>
        <p:nvPr/>
      </p:nvGrpSpPr>
      <p:grpSpPr>
        <a:xfrm>
          <a:off x="0" y="0"/>
          <a:ext cx="0" cy="0"/>
          <a:chOff x="0" y="0"/>
          <a:chExt cx="0" cy="0"/>
        </a:xfrm>
      </p:grpSpPr>
      <p:grpSp>
        <p:nvGrpSpPr>
          <p:cNvPr id="2462" name="Google Shape;2462;p35"/>
          <p:cNvGrpSpPr/>
          <p:nvPr/>
        </p:nvGrpSpPr>
        <p:grpSpPr>
          <a:xfrm>
            <a:off x="1" y="-19192"/>
            <a:ext cx="18287801" cy="10355741"/>
            <a:chOff x="0" y="-9596"/>
            <a:chExt cx="9143900" cy="5177870"/>
          </a:xfrm>
        </p:grpSpPr>
        <p:grpSp>
          <p:nvGrpSpPr>
            <p:cNvPr id="2463" name="Google Shape;2463;p35"/>
            <p:cNvGrpSpPr/>
            <p:nvPr/>
          </p:nvGrpSpPr>
          <p:grpSpPr>
            <a:xfrm>
              <a:off x="0" y="-9596"/>
              <a:ext cx="9143900" cy="5177870"/>
              <a:chOff x="0" y="-9596"/>
              <a:chExt cx="9143900" cy="5177870"/>
            </a:xfrm>
          </p:grpSpPr>
          <p:sp>
            <p:nvSpPr>
              <p:cNvPr id="2464" name="Google Shape;2464;p35"/>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3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69" name="Google Shape;2469;p35"/>
              <p:cNvGrpSpPr/>
              <p:nvPr/>
            </p:nvGrpSpPr>
            <p:grpSpPr>
              <a:xfrm>
                <a:off x="39" y="-9596"/>
                <a:ext cx="9143568" cy="3483084"/>
                <a:chOff x="262312" y="450905"/>
                <a:chExt cx="8126894" cy="3040667"/>
              </a:xfrm>
            </p:grpSpPr>
            <p:sp>
              <p:nvSpPr>
                <p:cNvPr id="2470" name="Google Shape;2470;p3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3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3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5" name="Google Shape;2475;p3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6" name="Google Shape;2476;p3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7" name="Google Shape;2477;p3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8" name="Google Shape;2478;p3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9" name="Google Shape;2479;p3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0" name="Google Shape;2480;p3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1" name="Google Shape;2481;p3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2" name="Google Shape;2482;p3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4" name="Google Shape;2484;p3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3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3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3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3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0" name="Google Shape;2490;p3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3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2" name="Google Shape;2492;p3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3" name="Google Shape;2493;p3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4" name="Google Shape;2494;p3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5" name="Google Shape;2495;p3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6" name="Google Shape;2496;p3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7" name="Google Shape;2497;p3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8" name="Google Shape;2498;p3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9" name="Google Shape;2499;p3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0" name="Google Shape;2500;p3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1" name="Google Shape;2501;p35"/>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2" name="Google Shape;2502;p3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3" name="Google Shape;2503;p3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4" name="Google Shape;2504;p3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05" name="Google Shape;2505;p35"/>
              <p:cNvGrpSpPr/>
              <p:nvPr/>
            </p:nvGrpSpPr>
            <p:grpSpPr>
              <a:xfrm>
                <a:off x="0" y="4065899"/>
                <a:ext cx="9143900" cy="1102374"/>
                <a:chOff x="0" y="4065899"/>
                <a:chExt cx="9143900" cy="1102374"/>
              </a:xfrm>
            </p:grpSpPr>
            <p:sp>
              <p:nvSpPr>
                <p:cNvPr id="2506" name="Google Shape;2506;p3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7" name="Google Shape;2507;p3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8" name="Google Shape;2508;p3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9" name="Google Shape;2509;p3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0" name="Google Shape;2510;p3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1" name="Google Shape;2511;p3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2" name="Google Shape;2512;p3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3" name="Google Shape;2513;p3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4" name="Google Shape;2514;p3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5" name="Google Shape;2515;p3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6" name="Google Shape;2516;p3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7" name="Google Shape;2517;p3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8" name="Google Shape;2518;p3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9" name="Google Shape;2519;p3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0" name="Google Shape;2520;p3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1" name="Google Shape;2521;p3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22" name="Google Shape;2522;p35"/>
                <p:cNvGrpSpPr/>
                <p:nvPr/>
              </p:nvGrpSpPr>
              <p:grpSpPr>
                <a:xfrm>
                  <a:off x="476510" y="4065899"/>
                  <a:ext cx="266262" cy="475209"/>
                  <a:chOff x="476510" y="4065899"/>
                  <a:chExt cx="266262" cy="475209"/>
                </a:xfrm>
              </p:grpSpPr>
              <p:sp>
                <p:nvSpPr>
                  <p:cNvPr id="2523" name="Google Shape;2523;p3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4" name="Google Shape;2524;p3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5" name="Google Shape;2525;p3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27" name="Google Shape;2527;p35"/>
                <p:cNvGrpSpPr/>
                <p:nvPr/>
              </p:nvGrpSpPr>
              <p:grpSpPr>
                <a:xfrm>
                  <a:off x="8430902" y="4070574"/>
                  <a:ext cx="214776" cy="454279"/>
                  <a:chOff x="8430902" y="4070574"/>
                  <a:chExt cx="214776" cy="454279"/>
                </a:xfrm>
              </p:grpSpPr>
              <p:sp>
                <p:nvSpPr>
                  <p:cNvPr id="2528" name="Google Shape;2528;p3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31" name="Google Shape;2531;p35"/>
                <p:cNvGrpSpPr/>
                <p:nvPr/>
              </p:nvGrpSpPr>
              <p:grpSpPr>
                <a:xfrm>
                  <a:off x="5699960" y="4366499"/>
                  <a:ext cx="266262" cy="475209"/>
                  <a:chOff x="5699960" y="4366499"/>
                  <a:chExt cx="266262" cy="475209"/>
                </a:xfrm>
              </p:grpSpPr>
              <p:sp>
                <p:nvSpPr>
                  <p:cNvPr id="2532" name="Google Shape;2532;p3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536" name="Google Shape;2536;p35"/>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5522232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2537"/>
        <p:cNvGrpSpPr/>
        <p:nvPr/>
      </p:nvGrpSpPr>
      <p:grpSpPr>
        <a:xfrm>
          <a:off x="0" y="0"/>
          <a:ext cx="0" cy="0"/>
          <a:chOff x="0" y="0"/>
          <a:chExt cx="0" cy="0"/>
        </a:xfrm>
      </p:grpSpPr>
      <p:grpSp>
        <p:nvGrpSpPr>
          <p:cNvPr id="2538" name="Google Shape;2538;p36"/>
          <p:cNvGrpSpPr/>
          <p:nvPr/>
        </p:nvGrpSpPr>
        <p:grpSpPr>
          <a:xfrm>
            <a:off x="1" y="-19192"/>
            <a:ext cx="18287801" cy="10355741"/>
            <a:chOff x="0" y="-9596"/>
            <a:chExt cx="9143900" cy="5177870"/>
          </a:xfrm>
        </p:grpSpPr>
        <p:grpSp>
          <p:nvGrpSpPr>
            <p:cNvPr id="2539" name="Google Shape;2539;p36"/>
            <p:cNvGrpSpPr/>
            <p:nvPr/>
          </p:nvGrpSpPr>
          <p:grpSpPr>
            <a:xfrm>
              <a:off x="0" y="-9596"/>
              <a:ext cx="9143900" cy="5177870"/>
              <a:chOff x="0" y="-9596"/>
              <a:chExt cx="9143900" cy="5177870"/>
            </a:xfrm>
          </p:grpSpPr>
          <p:sp>
            <p:nvSpPr>
              <p:cNvPr id="2540" name="Google Shape;2540;p3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1" name="Google Shape;2541;p3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2" name="Google Shape;2542;p3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3" name="Google Shape;2543;p3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44" name="Google Shape;2544;p36"/>
              <p:cNvGrpSpPr/>
              <p:nvPr/>
            </p:nvGrpSpPr>
            <p:grpSpPr>
              <a:xfrm>
                <a:off x="39" y="-9596"/>
                <a:ext cx="9143568" cy="3483084"/>
                <a:chOff x="262312" y="450905"/>
                <a:chExt cx="8126894" cy="3040667"/>
              </a:xfrm>
            </p:grpSpPr>
            <p:sp>
              <p:nvSpPr>
                <p:cNvPr id="2545" name="Google Shape;2545;p3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6" name="Google Shape;2546;p3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7" name="Google Shape;2547;p3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3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9" name="Google Shape;2549;p3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0" name="Google Shape;2550;p3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1" name="Google Shape;2551;p3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3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3" name="Google Shape;2553;p3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4" name="Google Shape;2554;p3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5" name="Google Shape;2555;p3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6" name="Google Shape;2556;p3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7" name="Google Shape;2557;p3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8" name="Google Shape;2558;p3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9" name="Google Shape;2559;p3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0" name="Google Shape;2560;p3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1" name="Google Shape;2561;p3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2" name="Google Shape;2562;p3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3" name="Google Shape;2563;p3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4" name="Google Shape;2564;p3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5" name="Google Shape;2565;p3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6" name="Google Shape;2566;p3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7" name="Google Shape;2567;p3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8" name="Google Shape;2568;p3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9" name="Google Shape;2569;p3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0" name="Google Shape;2570;p3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1" name="Google Shape;2571;p3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2" name="Google Shape;2572;p3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3" name="Google Shape;2573;p3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4" name="Google Shape;2574;p3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5" name="Google Shape;2575;p3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6" name="Google Shape;2576;p36"/>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7" name="Google Shape;2577;p3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8" name="Google Shape;2578;p3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9" name="Google Shape;2579;p3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80" name="Google Shape;2580;p36"/>
              <p:cNvGrpSpPr/>
              <p:nvPr/>
            </p:nvGrpSpPr>
            <p:grpSpPr>
              <a:xfrm>
                <a:off x="0" y="4065899"/>
                <a:ext cx="9143900" cy="1102374"/>
                <a:chOff x="0" y="4065899"/>
                <a:chExt cx="9143900" cy="1102374"/>
              </a:xfrm>
            </p:grpSpPr>
            <p:sp>
              <p:nvSpPr>
                <p:cNvPr id="2581" name="Google Shape;2581;p3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2" name="Google Shape;2582;p3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3" name="Google Shape;2583;p3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4" name="Google Shape;2584;p3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5" name="Google Shape;2585;p3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6" name="Google Shape;2586;p3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7" name="Google Shape;2587;p3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8" name="Google Shape;2588;p3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9" name="Google Shape;2589;p3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0" name="Google Shape;2590;p3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1" name="Google Shape;2591;p3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2" name="Google Shape;2592;p3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3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3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3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3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97" name="Google Shape;2597;p36"/>
                <p:cNvGrpSpPr/>
                <p:nvPr/>
              </p:nvGrpSpPr>
              <p:grpSpPr>
                <a:xfrm>
                  <a:off x="476510" y="4065899"/>
                  <a:ext cx="266262" cy="475209"/>
                  <a:chOff x="476510" y="4065899"/>
                  <a:chExt cx="266262" cy="475209"/>
                </a:xfrm>
              </p:grpSpPr>
              <p:sp>
                <p:nvSpPr>
                  <p:cNvPr id="2598" name="Google Shape;2598;p3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9" name="Google Shape;2599;p3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3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3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2" name="Google Shape;2602;p36"/>
                <p:cNvGrpSpPr/>
                <p:nvPr/>
              </p:nvGrpSpPr>
              <p:grpSpPr>
                <a:xfrm>
                  <a:off x="8430902" y="4070574"/>
                  <a:ext cx="214776" cy="454279"/>
                  <a:chOff x="8430902" y="4070574"/>
                  <a:chExt cx="214776" cy="454279"/>
                </a:xfrm>
              </p:grpSpPr>
              <p:sp>
                <p:nvSpPr>
                  <p:cNvPr id="2603" name="Google Shape;2603;p3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3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3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6" name="Google Shape;2606;p36"/>
                <p:cNvGrpSpPr/>
                <p:nvPr/>
              </p:nvGrpSpPr>
              <p:grpSpPr>
                <a:xfrm>
                  <a:off x="5699960" y="4366499"/>
                  <a:ext cx="266262" cy="475209"/>
                  <a:chOff x="5699960" y="4366499"/>
                  <a:chExt cx="266262" cy="475209"/>
                </a:xfrm>
              </p:grpSpPr>
              <p:sp>
                <p:nvSpPr>
                  <p:cNvPr id="2607" name="Google Shape;2607;p3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3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3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3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11" name="Google Shape;2611;p36"/>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36"/>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pic>
        <p:nvPicPr>
          <p:cNvPr id="77" name="Picture 7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78"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79"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0" name="Picture 7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81"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2"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3"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6237467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lt2"/>
        </a:solidFill>
        <a:effectLst/>
      </p:bgPr>
    </p:bg>
    <p:spTree>
      <p:nvGrpSpPr>
        <p:cNvPr id="1" name="Shape 2613"/>
        <p:cNvGrpSpPr/>
        <p:nvPr/>
      </p:nvGrpSpPr>
      <p:grpSpPr>
        <a:xfrm>
          <a:off x="0" y="0"/>
          <a:ext cx="0" cy="0"/>
          <a:chOff x="0" y="0"/>
          <a:chExt cx="0" cy="0"/>
        </a:xfrm>
      </p:grpSpPr>
      <p:grpSp>
        <p:nvGrpSpPr>
          <p:cNvPr id="2614" name="Google Shape;2614;p37"/>
          <p:cNvGrpSpPr/>
          <p:nvPr/>
        </p:nvGrpSpPr>
        <p:grpSpPr>
          <a:xfrm>
            <a:off x="1" y="-19192"/>
            <a:ext cx="18287801" cy="10355741"/>
            <a:chOff x="0" y="-9596"/>
            <a:chExt cx="9143900" cy="5177870"/>
          </a:xfrm>
        </p:grpSpPr>
        <p:grpSp>
          <p:nvGrpSpPr>
            <p:cNvPr id="2615" name="Google Shape;2615;p37"/>
            <p:cNvGrpSpPr/>
            <p:nvPr/>
          </p:nvGrpSpPr>
          <p:grpSpPr>
            <a:xfrm>
              <a:off x="0" y="-9596"/>
              <a:ext cx="9143900" cy="5177870"/>
              <a:chOff x="0" y="-9596"/>
              <a:chExt cx="9143900" cy="5177870"/>
            </a:xfrm>
          </p:grpSpPr>
          <p:sp>
            <p:nvSpPr>
              <p:cNvPr id="2616" name="Google Shape;2616;p37"/>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37"/>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37"/>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37"/>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20" name="Google Shape;2620;p37"/>
              <p:cNvGrpSpPr/>
              <p:nvPr/>
            </p:nvGrpSpPr>
            <p:grpSpPr>
              <a:xfrm>
                <a:off x="39" y="-9596"/>
                <a:ext cx="9143568" cy="3483084"/>
                <a:chOff x="262312" y="450905"/>
                <a:chExt cx="8126894" cy="3040667"/>
              </a:xfrm>
            </p:grpSpPr>
            <p:sp>
              <p:nvSpPr>
                <p:cNvPr id="2621" name="Google Shape;2621;p37"/>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37"/>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37"/>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37"/>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37"/>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37"/>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37"/>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37"/>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37"/>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37"/>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37"/>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37"/>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37"/>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37"/>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37"/>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37"/>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7" name="Google Shape;2637;p37"/>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37"/>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9" name="Google Shape;2639;p37"/>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0" name="Google Shape;2640;p37"/>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1" name="Google Shape;2641;p37"/>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2" name="Google Shape;2642;p37"/>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37"/>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37"/>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37"/>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6" name="Google Shape;2646;p37"/>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7" name="Google Shape;2647;p37"/>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8" name="Google Shape;2648;p37"/>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9" name="Google Shape;2649;p37"/>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0" name="Google Shape;2650;p37"/>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1" name="Google Shape;2651;p37"/>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2" name="Google Shape;2652;p37"/>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3" name="Google Shape;2653;p37"/>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4" name="Google Shape;2654;p37"/>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5" name="Google Shape;2655;p37"/>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56" name="Google Shape;2656;p37"/>
              <p:cNvGrpSpPr/>
              <p:nvPr/>
            </p:nvGrpSpPr>
            <p:grpSpPr>
              <a:xfrm>
                <a:off x="0" y="4065899"/>
                <a:ext cx="9143900" cy="1102374"/>
                <a:chOff x="0" y="4065899"/>
                <a:chExt cx="9143900" cy="1102374"/>
              </a:xfrm>
            </p:grpSpPr>
            <p:sp>
              <p:nvSpPr>
                <p:cNvPr id="2657" name="Google Shape;2657;p37"/>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8" name="Google Shape;2658;p37"/>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9" name="Google Shape;2659;p37"/>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0" name="Google Shape;2660;p37"/>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1" name="Google Shape;2661;p37"/>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2" name="Google Shape;2662;p37"/>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3" name="Google Shape;2663;p37"/>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4" name="Google Shape;2664;p37"/>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5" name="Google Shape;2665;p37"/>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6" name="Google Shape;2666;p37"/>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7" name="Google Shape;2667;p37"/>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8" name="Google Shape;2668;p37"/>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9" name="Google Shape;2669;p37"/>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0" name="Google Shape;2670;p37"/>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1" name="Google Shape;2671;p37"/>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2" name="Google Shape;2672;p37"/>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73" name="Google Shape;2673;p37"/>
                <p:cNvGrpSpPr/>
                <p:nvPr/>
              </p:nvGrpSpPr>
              <p:grpSpPr>
                <a:xfrm>
                  <a:off x="476510" y="4065899"/>
                  <a:ext cx="266262" cy="475209"/>
                  <a:chOff x="476510" y="4065899"/>
                  <a:chExt cx="266262" cy="475209"/>
                </a:xfrm>
              </p:grpSpPr>
              <p:sp>
                <p:nvSpPr>
                  <p:cNvPr id="2674" name="Google Shape;2674;p37"/>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5" name="Google Shape;2675;p37"/>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6" name="Google Shape;2676;p37"/>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7" name="Google Shape;2677;p37"/>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78" name="Google Shape;2678;p37"/>
                <p:cNvGrpSpPr/>
                <p:nvPr/>
              </p:nvGrpSpPr>
              <p:grpSpPr>
                <a:xfrm>
                  <a:off x="8430902" y="4070574"/>
                  <a:ext cx="214776" cy="454279"/>
                  <a:chOff x="8430902" y="4070574"/>
                  <a:chExt cx="214776" cy="454279"/>
                </a:xfrm>
              </p:grpSpPr>
              <p:sp>
                <p:nvSpPr>
                  <p:cNvPr id="2679" name="Google Shape;2679;p37"/>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0" name="Google Shape;2680;p37"/>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1" name="Google Shape;2681;p37"/>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82" name="Google Shape;2682;p37"/>
                <p:cNvGrpSpPr/>
                <p:nvPr/>
              </p:nvGrpSpPr>
              <p:grpSpPr>
                <a:xfrm>
                  <a:off x="5699960" y="4366499"/>
                  <a:ext cx="266262" cy="475209"/>
                  <a:chOff x="5699960" y="4366499"/>
                  <a:chExt cx="266262" cy="475209"/>
                </a:xfrm>
              </p:grpSpPr>
              <p:sp>
                <p:nvSpPr>
                  <p:cNvPr id="2683" name="Google Shape;2683;p37"/>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4" name="Google Shape;2684;p37"/>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5" name="Google Shape;2685;p37"/>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6" name="Google Shape;2686;p37"/>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87" name="Google Shape;2687;p37"/>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8" name="Google Shape;2688;p37"/>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071797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E9CBB4B-3B26-4525-B432-8B800771D3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Tree>
    <p:extLst>
      <p:ext uri="{BB962C8B-B14F-4D97-AF65-F5344CB8AC3E}">
        <p14:creationId xmlns:p14="http://schemas.microsoft.com/office/powerpoint/2010/main" val="4540615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C2A217D-ED2E-4E0A-A3D7-4C001539CE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9301191A-AF8E-42C5-AAD3-16E33E31DBD4}"/>
              </a:ext>
            </a:extLst>
          </p:cNvPr>
          <p:cNvSpPr/>
          <p:nvPr userDrawn="1"/>
        </p:nvSpPr>
        <p:spPr>
          <a:xfrm>
            <a:off x="310352" y="302668"/>
            <a:ext cx="17667296" cy="9681665"/>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spTree>
    <p:extLst>
      <p:ext uri="{BB962C8B-B14F-4D97-AF65-F5344CB8AC3E}">
        <p14:creationId xmlns:p14="http://schemas.microsoft.com/office/powerpoint/2010/main" val="33849900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A0C04D4-A95F-4E29-8E9C-15DC8E6BEE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a:extLst>
              <a:ext uri="{FF2B5EF4-FFF2-40B4-BE49-F238E27FC236}">
                <a16:creationId xmlns:a16="http://schemas.microsoft.com/office/drawing/2014/main" id="{E5A55648-48EA-42B5-8C76-0AA577285BED}"/>
              </a:ext>
            </a:extLst>
          </p:cNvPr>
          <p:cNvSpPr/>
          <p:nvPr userDrawn="1"/>
        </p:nvSpPr>
        <p:spPr>
          <a:xfrm>
            <a:off x="2119303" y="-14987"/>
            <a:ext cx="14049395" cy="10316973"/>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3387130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12753479"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5" name="Google Shape;985;p14"/>
          <p:cNvSpPr/>
          <p:nvPr/>
        </p:nvSpPr>
        <p:spPr>
          <a:xfrm>
            <a:off x="880379"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6" name="Google Shape;986;p14"/>
          <p:cNvSpPr/>
          <p:nvPr/>
        </p:nvSpPr>
        <p:spPr>
          <a:xfrm>
            <a:off x="1078803"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7" name="Google Shape;987;p14"/>
          <p:cNvSpPr/>
          <p:nvPr/>
        </p:nvSpPr>
        <p:spPr>
          <a:xfrm>
            <a:off x="17149053"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7939631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3041E0B5-F45C-013C-F233-10F12FE6176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266700"/>
            <a:ext cx="2509785" cy="250978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3041E0B5-F45C-013C-F233-10F12FE6176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19400" y="190500"/>
            <a:ext cx="2509785" cy="2509785"/>
          </a:xfrm>
          <a:prstGeom prst="rect">
            <a:avLst/>
          </a:prstGeom>
        </p:spPr>
      </p:pic>
    </p:spTree>
    <p:extLst>
      <p:ext uri="{BB962C8B-B14F-4D97-AF65-F5344CB8AC3E}">
        <p14:creationId xmlns:p14="http://schemas.microsoft.com/office/powerpoint/2010/main" val="422691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2D726FB1-A0D5-456F-B971-EC326304782B}"/>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a:extLst>
              <a:ext uri="{FF2B5EF4-FFF2-40B4-BE49-F238E27FC236}">
                <a16:creationId xmlns:a16="http://schemas.microsoft.com/office/drawing/2014/main" id="{6AD9DA02-E052-4C44-B03D-A008326861D0}"/>
              </a:ext>
            </a:extLst>
          </p:cNvPr>
          <p:cNvSpPr>
            <a:spLocks noGrp="1"/>
          </p:cNvSpPr>
          <p:nvPr>
            <p:ph type="title"/>
          </p:nvPr>
        </p:nvSpPr>
        <p:spPr>
          <a:xfrm>
            <a:off x="1257300" y="547688"/>
            <a:ext cx="15773400" cy="1988345"/>
          </a:xfrm>
          <a:prstGeom prst="rect">
            <a:avLst/>
          </a:prstGeom>
        </p:spPr>
        <p:txBody>
          <a:bodyPr vert="horz" lIns="91432" tIns="45718" rIns="91432" bIns="45718"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8829C5D-DD2E-4BD4-869D-889692EB86DA}"/>
              </a:ext>
            </a:extLst>
          </p:cNvPr>
          <p:cNvSpPr>
            <a:spLocks noGrp="1"/>
          </p:cNvSpPr>
          <p:nvPr>
            <p:ph type="body" idx="1"/>
          </p:nvPr>
        </p:nvSpPr>
        <p:spPr>
          <a:xfrm>
            <a:off x="1257300" y="2738438"/>
            <a:ext cx="15773400" cy="6527009"/>
          </a:xfrm>
          <a:prstGeom prst="rect">
            <a:avLst/>
          </a:prstGeom>
        </p:spPr>
        <p:txBody>
          <a:bodyPr vert="horz" lIns="91432" tIns="45718" rIns="91432" bIns="45718"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D07160A-C15E-47DF-BD0D-7F776100F73D}"/>
              </a:ext>
            </a:extLst>
          </p:cNvPr>
          <p:cNvSpPr>
            <a:spLocks noGrp="1"/>
          </p:cNvSpPr>
          <p:nvPr>
            <p:ph type="dt" sz="half" idx="2"/>
          </p:nvPr>
        </p:nvSpPr>
        <p:spPr>
          <a:xfrm>
            <a:off x="1257300" y="9534529"/>
            <a:ext cx="4114800" cy="547688"/>
          </a:xfrm>
          <a:prstGeom prst="rect">
            <a:avLst/>
          </a:prstGeom>
        </p:spPr>
        <p:txBody>
          <a:bodyPr vert="horz" lIns="91432" tIns="45718" rIns="91432" bIns="45718" rtlCol="0" anchor="ctr"/>
          <a:lstStyle>
            <a:lvl1pPr algn="l">
              <a:defRPr sz="1800">
                <a:solidFill>
                  <a:schemeClr val="tx1">
                    <a:tint val="75000"/>
                  </a:schemeClr>
                </a:solidFill>
              </a:defRPr>
            </a:lvl1pPr>
          </a:lstStyle>
          <a:p>
            <a:pPr defTabSz="1371464">
              <a:defRPr/>
            </a:pPr>
            <a:fld id="{4F586887-ACC7-478C-B2C3-CF2D8BFAD57F}" type="datetimeFigureOut">
              <a:rPr lang="zh-CN" altLang="en-US" smtClean="0">
                <a:solidFill>
                  <a:prstClr val="black">
                    <a:tint val="75000"/>
                  </a:prstClr>
                </a:solidFill>
              </a:rPr>
              <a:pPr defTabSz="1371464">
                <a:defRPr/>
              </a:pPr>
              <a:t>2024/8/17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500743E-79ED-46C6-AD63-91026F6C0C25}"/>
              </a:ext>
            </a:extLst>
          </p:cNvPr>
          <p:cNvSpPr>
            <a:spLocks noGrp="1"/>
          </p:cNvSpPr>
          <p:nvPr>
            <p:ph type="ftr" sz="quarter" idx="3"/>
          </p:nvPr>
        </p:nvSpPr>
        <p:spPr>
          <a:xfrm>
            <a:off x="6057900" y="9534529"/>
            <a:ext cx="6172200" cy="547688"/>
          </a:xfrm>
          <a:prstGeom prst="rect">
            <a:avLst/>
          </a:prstGeom>
        </p:spPr>
        <p:txBody>
          <a:bodyPr vert="horz" lIns="91432" tIns="45718" rIns="91432" bIns="45718" rtlCol="0" anchor="ctr"/>
          <a:lstStyle>
            <a:lvl1pPr algn="ctr">
              <a:defRPr sz="1800">
                <a:solidFill>
                  <a:schemeClr val="tx1">
                    <a:tint val="75000"/>
                  </a:schemeClr>
                </a:solidFill>
              </a:defRPr>
            </a:lvl1p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21DD8D2-0239-4D6F-BAAB-B14DB92425ED}"/>
              </a:ext>
            </a:extLst>
          </p:cNvPr>
          <p:cNvSpPr>
            <a:spLocks noGrp="1"/>
          </p:cNvSpPr>
          <p:nvPr>
            <p:ph type="sldNum" sz="quarter" idx="4"/>
          </p:nvPr>
        </p:nvSpPr>
        <p:spPr>
          <a:xfrm>
            <a:off x="12915900" y="9534529"/>
            <a:ext cx="4114800" cy="547688"/>
          </a:xfrm>
          <a:prstGeom prst="rect">
            <a:avLst/>
          </a:prstGeom>
        </p:spPr>
        <p:txBody>
          <a:bodyPr vert="horz" lIns="91432" tIns="45718" rIns="91432" bIns="45718" rtlCol="0" anchor="ctr"/>
          <a:lstStyle>
            <a:lvl1pPr algn="r">
              <a:defRPr sz="1800">
                <a:solidFill>
                  <a:schemeClr val="tx1">
                    <a:tint val="75000"/>
                  </a:schemeClr>
                </a:solidFill>
              </a:defRPr>
            </a:lvl1p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319370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1371464"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67" indent="-342867" algn="l" defTabSz="1371464"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01" indent="-342867" algn="l" defTabSz="1371464"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329" indent="-342867" algn="l" defTabSz="1371464"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060"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4pPr>
      <a:lvl5pPr marL="3085793"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5pPr>
      <a:lvl6pPr marL="3771524"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6pPr>
      <a:lvl7pPr marL="4457256"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7pPr>
      <a:lvl8pPr marL="5142987"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8pPr>
      <a:lvl9pPr marL="5828721"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9pPr>
    </p:bodyStyle>
    <p:otherStyle>
      <a:defPPr>
        <a:defRPr lang="zh-CN"/>
      </a:defPPr>
      <a:lvl1pPr marL="0" algn="l" defTabSz="1371464" rtl="0" eaLnBrk="1" latinLnBrk="0" hangingPunct="1">
        <a:defRPr sz="2850" kern="1200">
          <a:solidFill>
            <a:schemeClr val="tx1"/>
          </a:solidFill>
          <a:latin typeface="+mn-lt"/>
          <a:ea typeface="+mn-ea"/>
          <a:cs typeface="+mn-cs"/>
        </a:defRPr>
      </a:lvl1pPr>
      <a:lvl2pPr marL="685733" algn="l" defTabSz="1371464" rtl="0" eaLnBrk="1" latinLnBrk="0" hangingPunct="1">
        <a:defRPr sz="2850" kern="1200">
          <a:solidFill>
            <a:schemeClr val="tx1"/>
          </a:solidFill>
          <a:latin typeface="+mn-lt"/>
          <a:ea typeface="+mn-ea"/>
          <a:cs typeface="+mn-cs"/>
        </a:defRPr>
      </a:lvl2pPr>
      <a:lvl3pPr marL="1371464" algn="l" defTabSz="1371464" rtl="0" eaLnBrk="1" latinLnBrk="0" hangingPunct="1">
        <a:defRPr sz="2850" kern="1200">
          <a:solidFill>
            <a:schemeClr val="tx1"/>
          </a:solidFill>
          <a:latin typeface="+mn-lt"/>
          <a:ea typeface="+mn-ea"/>
          <a:cs typeface="+mn-cs"/>
        </a:defRPr>
      </a:lvl3pPr>
      <a:lvl4pPr marL="2057196" algn="l" defTabSz="1371464" rtl="0" eaLnBrk="1" latinLnBrk="0" hangingPunct="1">
        <a:defRPr sz="2850" kern="1200">
          <a:solidFill>
            <a:schemeClr val="tx1"/>
          </a:solidFill>
          <a:latin typeface="+mn-lt"/>
          <a:ea typeface="+mn-ea"/>
          <a:cs typeface="+mn-cs"/>
        </a:defRPr>
      </a:lvl4pPr>
      <a:lvl5pPr marL="2742927" algn="l" defTabSz="1371464" rtl="0" eaLnBrk="1" latinLnBrk="0" hangingPunct="1">
        <a:defRPr sz="2850" kern="1200">
          <a:solidFill>
            <a:schemeClr val="tx1"/>
          </a:solidFill>
          <a:latin typeface="+mn-lt"/>
          <a:ea typeface="+mn-ea"/>
          <a:cs typeface="+mn-cs"/>
        </a:defRPr>
      </a:lvl5pPr>
      <a:lvl6pPr marL="3428661" algn="l" defTabSz="1371464" rtl="0" eaLnBrk="1" latinLnBrk="0" hangingPunct="1">
        <a:defRPr sz="2850" kern="1200">
          <a:solidFill>
            <a:schemeClr val="tx1"/>
          </a:solidFill>
          <a:latin typeface="+mn-lt"/>
          <a:ea typeface="+mn-ea"/>
          <a:cs typeface="+mn-cs"/>
        </a:defRPr>
      </a:lvl6pPr>
      <a:lvl7pPr marL="4114389" algn="l" defTabSz="1371464" rtl="0" eaLnBrk="1" latinLnBrk="0" hangingPunct="1">
        <a:defRPr sz="2850" kern="1200">
          <a:solidFill>
            <a:schemeClr val="tx1"/>
          </a:solidFill>
          <a:latin typeface="+mn-lt"/>
          <a:ea typeface="+mn-ea"/>
          <a:cs typeface="+mn-cs"/>
        </a:defRPr>
      </a:lvl7pPr>
      <a:lvl8pPr marL="4800120" algn="l" defTabSz="1371464" rtl="0" eaLnBrk="1" latinLnBrk="0" hangingPunct="1">
        <a:defRPr sz="2850" kern="1200">
          <a:solidFill>
            <a:schemeClr val="tx1"/>
          </a:solidFill>
          <a:latin typeface="+mn-lt"/>
          <a:ea typeface="+mn-ea"/>
          <a:cs typeface="+mn-cs"/>
        </a:defRPr>
      </a:lvl8pPr>
      <a:lvl9pPr marL="5485853" algn="l" defTabSz="1371464" rtl="0" eaLnBrk="1" latinLnBrk="0" hangingPunct="1">
        <a:defRPr sz="28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00836FA6-0CE9-464A-9C8C-A21F38AE7D5D}"/>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14101951"/>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 Id="rId4" Type="http://schemas.openxmlformats.org/officeDocument/2006/relationships/image" Target="../media/image33.sv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 Id="rId4" Type="http://schemas.openxmlformats.org/officeDocument/2006/relationships/image" Target="../media/image33.svg"/></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2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929212" y="1903166"/>
            <a:ext cx="14429577" cy="6203743"/>
            <a:chOff x="0" y="0"/>
            <a:chExt cx="6682181" cy="2872886"/>
          </a:xfrm>
        </p:grpSpPr>
        <p:sp>
          <p:nvSpPr>
            <p:cNvPr id="5" name="Freeform 5"/>
            <p:cNvSpPr/>
            <p:nvPr/>
          </p:nvSpPr>
          <p:spPr>
            <a:xfrm>
              <a:off x="80010" y="80010"/>
              <a:ext cx="6589471" cy="2780176"/>
            </a:xfrm>
            <a:custGeom>
              <a:avLst/>
              <a:gdLst/>
              <a:ahLst/>
              <a:cxnLst/>
              <a:rect l="l" t="t" r="r" b="b"/>
              <a:pathLst>
                <a:path w="6589471" h="2780176">
                  <a:moveTo>
                    <a:pt x="0" y="2725566"/>
                  </a:moveTo>
                  <a:lnTo>
                    <a:pt x="0" y="2780176"/>
                  </a:lnTo>
                  <a:lnTo>
                    <a:pt x="6589471" y="2780176"/>
                  </a:lnTo>
                  <a:lnTo>
                    <a:pt x="6589471" y="0"/>
                  </a:lnTo>
                  <a:lnTo>
                    <a:pt x="6534861" y="0"/>
                  </a:lnTo>
                  <a:lnTo>
                    <a:pt x="6534861" y="2725566"/>
                  </a:lnTo>
                  <a:close/>
                </a:path>
              </a:pathLst>
            </a:custGeom>
            <a:solidFill>
              <a:srgbClr val="F58634"/>
            </a:solidFill>
          </p:spPr>
          <p:txBody>
            <a:bodyPr/>
            <a:lstStyle/>
            <a:p>
              <a:endParaRPr lang="en-US"/>
            </a:p>
          </p:txBody>
        </p:sp>
        <p:sp>
          <p:nvSpPr>
            <p:cNvPr id="6" name="Freeform 6"/>
            <p:cNvSpPr/>
            <p:nvPr/>
          </p:nvSpPr>
          <p:spPr>
            <a:xfrm>
              <a:off x="67310" y="67310"/>
              <a:ext cx="6614871" cy="2805576"/>
            </a:xfrm>
            <a:custGeom>
              <a:avLst/>
              <a:gdLst/>
              <a:ahLst/>
              <a:cxnLst/>
              <a:rect l="l" t="t" r="r" b="b"/>
              <a:pathLst>
                <a:path w="6614871" h="2805576">
                  <a:moveTo>
                    <a:pt x="6547561" y="0"/>
                  </a:moveTo>
                  <a:lnTo>
                    <a:pt x="6547561" y="12700"/>
                  </a:lnTo>
                  <a:lnTo>
                    <a:pt x="6602171" y="12700"/>
                  </a:lnTo>
                  <a:lnTo>
                    <a:pt x="6602171" y="2792876"/>
                  </a:lnTo>
                  <a:lnTo>
                    <a:pt x="12700" y="2792876"/>
                  </a:lnTo>
                  <a:lnTo>
                    <a:pt x="12700" y="2738266"/>
                  </a:lnTo>
                  <a:lnTo>
                    <a:pt x="0" y="2738266"/>
                  </a:lnTo>
                  <a:lnTo>
                    <a:pt x="0" y="2805576"/>
                  </a:lnTo>
                  <a:lnTo>
                    <a:pt x="6614871" y="2805576"/>
                  </a:lnTo>
                  <a:lnTo>
                    <a:pt x="6614871" y="0"/>
                  </a:lnTo>
                  <a:close/>
                </a:path>
              </a:pathLst>
            </a:custGeom>
            <a:solidFill>
              <a:srgbClr val="2B262E"/>
            </a:solidFill>
          </p:spPr>
          <p:txBody>
            <a:bodyPr/>
            <a:lstStyle/>
            <a:p>
              <a:endParaRPr lang="en-US"/>
            </a:p>
          </p:txBody>
        </p:sp>
        <p:sp>
          <p:nvSpPr>
            <p:cNvPr id="7" name="Freeform 7"/>
            <p:cNvSpPr/>
            <p:nvPr/>
          </p:nvSpPr>
          <p:spPr>
            <a:xfrm>
              <a:off x="12700" y="12700"/>
              <a:ext cx="6589471" cy="2780176"/>
            </a:xfrm>
            <a:custGeom>
              <a:avLst/>
              <a:gdLst/>
              <a:ahLst/>
              <a:cxnLst/>
              <a:rect l="l" t="t" r="r" b="b"/>
              <a:pathLst>
                <a:path w="6589471" h="2780176">
                  <a:moveTo>
                    <a:pt x="0" y="0"/>
                  </a:moveTo>
                  <a:lnTo>
                    <a:pt x="6589471" y="0"/>
                  </a:lnTo>
                  <a:lnTo>
                    <a:pt x="6589471" y="2780176"/>
                  </a:lnTo>
                  <a:lnTo>
                    <a:pt x="0" y="2780176"/>
                  </a:lnTo>
                  <a:close/>
                </a:path>
              </a:pathLst>
            </a:custGeom>
            <a:solidFill>
              <a:srgbClr val="FFFFFF"/>
            </a:solidFill>
          </p:spPr>
          <p:txBody>
            <a:bodyPr/>
            <a:lstStyle/>
            <a:p>
              <a:endParaRPr lang="en-US"/>
            </a:p>
          </p:txBody>
        </p:sp>
        <p:sp>
          <p:nvSpPr>
            <p:cNvPr id="8" name="Freeform 8"/>
            <p:cNvSpPr/>
            <p:nvPr/>
          </p:nvSpPr>
          <p:spPr>
            <a:xfrm>
              <a:off x="0" y="0"/>
              <a:ext cx="6614871" cy="2805576"/>
            </a:xfrm>
            <a:custGeom>
              <a:avLst/>
              <a:gdLst/>
              <a:ahLst/>
              <a:cxnLst/>
              <a:rect l="l" t="t" r="r" b="b"/>
              <a:pathLst>
                <a:path w="6614871" h="2805576">
                  <a:moveTo>
                    <a:pt x="80010" y="2805576"/>
                  </a:moveTo>
                  <a:lnTo>
                    <a:pt x="6614871" y="2805576"/>
                  </a:lnTo>
                  <a:lnTo>
                    <a:pt x="6614871" y="80010"/>
                  </a:lnTo>
                  <a:lnTo>
                    <a:pt x="6614871" y="67310"/>
                  </a:lnTo>
                  <a:lnTo>
                    <a:pt x="6614871" y="0"/>
                  </a:lnTo>
                  <a:lnTo>
                    <a:pt x="0" y="0"/>
                  </a:lnTo>
                  <a:lnTo>
                    <a:pt x="0" y="2805576"/>
                  </a:lnTo>
                  <a:lnTo>
                    <a:pt x="67310" y="2805576"/>
                  </a:lnTo>
                  <a:lnTo>
                    <a:pt x="80010" y="2805576"/>
                  </a:lnTo>
                  <a:close/>
                  <a:moveTo>
                    <a:pt x="12700" y="12700"/>
                  </a:moveTo>
                  <a:lnTo>
                    <a:pt x="6602171" y="12700"/>
                  </a:lnTo>
                  <a:lnTo>
                    <a:pt x="6602171" y="2792876"/>
                  </a:lnTo>
                  <a:lnTo>
                    <a:pt x="12700" y="2792876"/>
                  </a:lnTo>
                  <a:lnTo>
                    <a:pt x="12700" y="12700"/>
                  </a:lnTo>
                  <a:close/>
                </a:path>
              </a:pathLst>
            </a:custGeom>
            <a:solidFill>
              <a:srgbClr val="2B262E"/>
            </a:solidFill>
          </p:spPr>
          <p:txBody>
            <a:bodyPr/>
            <a:lstStyle/>
            <a:p>
              <a:endParaRPr lang="en-US"/>
            </a:p>
          </p:txBody>
        </p:sp>
      </p:grpSp>
      <p:grpSp>
        <p:nvGrpSpPr>
          <p:cNvPr id="9" name="Group 9"/>
          <p:cNvGrpSpPr/>
          <p:nvPr/>
        </p:nvGrpSpPr>
        <p:grpSpPr>
          <a:xfrm>
            <a:off x="1929212" y="1903166"/>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txBody>
            <a:bodyPr/>
            <a:lstStyle/>
            <a:p>
              <a:endParaRPr lang="en-US"/>
            </a:p>
          </p:txBody>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txBody>
            <a:bodyPr/>
            <a:lstStyle/>
            <a:p>
              <a:endParaRPr lang="en-US"/>
            </a:p>
          </p:txBody>
        </p:sp>
      </p:grpSp>
      <p:grpSp>
        <p:nvGrpSpPr>
          <p:cNvPr id="12" name="Group 12"/>
          <p:cNvGrpSpPr/>
          <p:nvPr/>
        </p:nvGrpSpPr>
        <p:grpSpPr>
          <a:xfrm>
            <a:off x="2110187" y="2042160"/>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txBody>
              <a:bodyPr/>
              <a:lstStyle/>
              <a:p>
                <a:endParaRPr lang="en-US"/>
              </a:p>
            </p:txBody>
          </p:sp>
        </p:grpSp>
      </p:grpSp>
      <p:grpSp>
        <p:nvGrpSpPr>
          <p:cNvPr id="17" name="Group 17"/>
          <p:cNvGrpSpPr/>
          <p:nvPr/>
        </p:nvGrpSpPr>
        <p:grpSpPr>
          <a:xfrm>
            <a:off x="2630554" y="2042160"/>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txBody>
              <a:bodyPr/>
              <a:lstStyle/>
              <a:p>
                <a:endParaRPr lang="en-US"/>
              </a:p>
            </p:txBody>
          </p:sp>
        </p:grpSp>
      </p:grpSp>
      <p:grpSp>
        <p:nvGrpSpPr>
          <p:cNvPr id="22" name="Group 22"/>
          <p:cNvGrpSpPr/>
          <p:nvPr/>
        </p:nvGrpSpPr>
        <p:grpSpPr>
          <a:xfrm>
            <a:off x="3150921" y="2042160"/>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txBody>
              <a:bodyPr/>
              <a:lstStyle/>
              <a:p>
                <a:endParaRPr lang="en-US"/>
              </a:p>
            </p:txBody>
          </p:sp>
        </p:grpSp>
      </p:grpSp>
      <p:sp>
        <p:nvSpPr>
          <p:cNvPr id="28" name="TextBox 28"/>
          <p:cNvSpPr txBox="1"/>
          <p:nvPr/>
        </p:nvSpPr>
        <p:spPr>
          <a:xfrm>
            <a:off x="2885410" y="5448224"/>
            <a:ext cx="12517180" cy="1099820"/>
          </a:xfrm>
          <a:prstGeom prst="rect">
            <a:avLst/>
          </a:prstGeom>
        </p:spPr>
        <p:txBody>
          <a:bodyPr lIns="0" tIns="0" rIns="0" bIns="0" rtlCol="0" anchor="t">
            <a:spAutoFit/>
          </a:bodyPr>
          <a:lstStyle/>
          <a:p>
            <a:pPr algn="ctr">
              <a:lnSpc>
                <a:spcPts val="4479"/>
              </a:lnSpc>
            </a:pPr>
            <a:r>
              <a:rPr lang="en-US" sz="3199">
                <a:solidFill>
                  <a:srgbClr val="FFFFFF"/>
                </a:solidFill>
                <a:latin typeface="Muli"/>
              </a:rPr>
              <a:t>"Các loại phép chiếu bản đồ", geographyrealm.com, https://www.geographyrealm.com/types-map-projections/</a:t>
            </a:r>
          </a:p>
        </p:txBody>
      </p:sp>
      <p:pic>
        <p:nvPicPr>
          <p:cNvPr id="30" name="Picture 29" descr="A white and pink text&#10;&#10;Description automatically generated">
            <a:extLst>
              <a:ext uri="{FF2B5EF4-FFF2-40B4-BE49-F238E27FC236}">
                <a16:creationId xmlns:a16="http://schemas.microsoft.com/office/drawing/2014/main" id="{2A84DC3F-D48A-AE57-0D10-14F1BD76FF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2781300"/>
            <a:ext cx="13549911" cy="4419600"/>
          </a:xfrm>
          <a:prstGeom prst="rect">
            <a:avLst/>
          </a:prstGeom>
        </p:spPr>
      </p:pic>
      <p:sp>
        <p:nvSpPr>
          <p:cNvPr id="32" name="Freeform 7">
            <a:extLst>
              <a:ext uri="{FF2B5EF4-FFF2-40B4-BE49-F238E27FC236}">
                <a16:creationId xmlns:a16="http://schemas.microsoft.com/office/drawing/2014/main" id="{CDF08890-EE6D-FA9F-5689-C509A68E37D4}"/>
              </a:ext>
            </a:extLst>
          </p:cNvPr>
          <p:cNvSpPr/>
          <p:nvPr/>
        </p:nvSpPr>
        <p:spPr>
          <a:xfrm>
            <a:off x="5867400" y="6118744"/>
            <a:ext cx="6693568" cy="4168256"/>
          </a:xfrm>
          <a:custGeom>
            <a:avLst/>
            <a:gdLst/>
            <a:ahLst/>
            <a:cxnLst/>
            <a:rect l="l" t="t" r="r" b="b"/>
            <a:pathLst>
              <a:path w="10866820" h="7416605">
                <a:moveTo>
                  <a:pt x="0" y="0"/>
                </a:moveTo>
                <a:lnTo>
                  <a:pt x="10866820" y="0"/>
                </a:lnTo>
                <a:lnTo>
                  <a:pt x="10866820" y="7416605"/>
                </a:lnTo>
                <a:lnTo>
                  <a:pt x="0" y="7416605"/>
                </a:lnTo>
                <a:lnTo>
                  <a:pt x="0" y="0"/>
                </a:lnTo>
                <a:close/>
              </a:path>
            </a:pathLst>
          </a:custGeom>
          <a:blipFill>
            <a:blip r:embed="rId3"/>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strVal val="#ppt_w+.3"/>
                                          </p:val>
                                        </p:tav>
                                        <p:tav tm="100000">
                                          <p:val>
                                            <p:strVal val="#ppt_w"/>
                                          </p:val>
                                        </p:tav>
                                      </p:tavLst>
                                    </p:anim>
                                    <p:anim calcmode="lin" valueType="num">
                                      <p:cBhvr>
                                        <p:cTn id="8" dur="1000" fill="hold"/>
                                        <p:tgtEl>
                                          <p:spTgt spid="30"/>
                                        </p:tgtEl>
                                        <p:attrNameLst>
                                          <p:attrName>ppt_h</p:attrName>
                                        </p:attrNameLst>
                                      </p:cBhvr>
                                      <p:tavLst>
                                        <p:tav tm="0">
                                          <p:val>
                                            <p:strVal val="#ppt_h"/>
                                          </p:val>
                                        </p:tav>
                                        <p:tav tm="100000">
                                          <p:val>
                                            <p:strVal val="#ppt_h"/>
                                          </p:val>
                                        </p:tav>
                                      </p:tavLst>
                                    </p:anim>
                                    <p:animEffect transition="in" filter="fade">
                                      <p:cBhvr>
                                        <p:cTn id="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2725400" y="2552700"/>
            <a:ext cx="4492328" cy="638556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3810000" y="571500"/>
            <a:ext cx="8382000" cy="79248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E928C30B-2F93-9417-D1D2-DB0F05B436E0}"/>
                </a:ext>
              </a:extLst>
            </p:cNvPr>
            <p:cNvSpPr txBox="1"/>
            <p:nvPr/>
          </p:nvSpPr>
          <p:spPr>
            <a:xfrm>
              <a:off x="4953000" y="2857500"/>
              <a:ext cx="6781800"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err="1">
                  <a:solidFill>
                    <a:srgbClr val="FF0000"/>
                  </a:solidFill>
                  <a:latin typeface="Calibri" panose="020F0502020204030204" pitchFamily="34" charset="0"/>
                  <a:cs typeface="Calibri" panose="020F0502020204030204" pitchFamily="34" charset="0"/>
                </a:rPr>
                <a:t>Kể</a:t>
              </a:r>
              <a:r>
                <a:rPr lang="en-US" sz="8000" b="1" dirty="0">
                  <a:solidFill>
                    <a:srgbClr val="FF0000"/>
                  </a:solidFill>
                  <a:latin typeface="Calibri" panose="020F0502020204030204" pitchFamily="34" charset="0"/>
                  <a:cs typeface="Calibri" panose="020F0502020204030204" pitchFamily="34" charset="0"/>
                </a:rPr>
                <a:t> </a:t>
              </a:r>
              <a:r>
                <a:rPr lang="en-US" sz="8000" b="1" dirty="0" err="1">
                  <a:solidFill>
                    <a:srgbClr val="FF0000"/>
                  </a:solidFill>
                  <a:latin typeface="Calibri" panose="020F0502020204030204" pitchFamily="34" charset="0"/>
                  <a:cs typeface="Calibri" panose="020F0502020204030204" pitchFamily="34" charset="0"/>
                </a:rPr>
                <a:t>thêm</a:t>
              </a:r>
              <a:r>
                <a:rPr lang="en-US" sz="8000" b="1" dirty="0">
                  <a:solidFill>
                    <a:srgbClr val="FF0000"/>
                  </a:solidFill>
                  <a:latin typeface="Calibri" panose="020F0502020204030204" pitchFamily="34" charset="0"/>
                  <a:cs typeface="Calibri" panose="020F0502020204030204" pitchFamily="34" charset="0"/>
                </a:rPr>
                <a:t> </a:t>
              </a:r>
              <a:r>
                <a:rPr lang="en-US" sz="8000" b="1" dirty="0" err="1">
                  <a:solidFill>
                    <a:srgbClr val="FF0000"/>
                  </a:solidFill>
                  <a:latin typeface="Calibri" panose="020F0502020204030204" pitchFamily="34" charset="0"/>
                  <a:cs typeface="Calibri" panose="020F0502020204030204" pitchFamily="34" charset="0"/>
                </a:rPr>
                <a:t>một</a:t>
              </a:r>
              <a:r>
                <a:rPr lang="en-US" sz="8000" b="1" dirty="0">
                  <a:solidFill>
                    <a:srgbClr val="FF0000"/>
                  </a:solidFill>
                  <a:latin typeface="Calibri" panose="020F0502020204030204" pitchFamily="34" charset="0"/>
                  <a:cs typeface="Calibri" panose="020F0502020204030204" pitchFamily="34" charset="0"/>
                </a:rPr>
                <a:t> </a:t>
              </a:r>
              <a:r>
                <a:rPr lang="en-US" sz="8000" b="1" dirty="0" err="1">
                  <a:solidFill>
                    <a:srgbClr val="FF0000"/>
                  </a:solidFill>
                  <a:latin typeface="Calibri" panose="020F0502020204030204" pitchFamily="34" charset="0"/>
                  <a:cs typeface="Calibri" panose="020F0502020204030204" pitchFamily="34" charset="0"/>
                </a:rPr>
                <a:t>số</a:t>
              </a:r>
              <a:r>
                <a:rPr lang="en-US" sz="8000" b="1" dirty="0">
                  <a:solidFill>
                    <a:srgbClr val="FF0000"/>
                  </a:solidFill>
                  <a:latin typeface="Calibri" panose="020F0502020204030204" pitchFamily="34" charset="0"/>
                  <a:cs typeface="Calibri" panose="020F0502020204030204" pitchFamily="34" charset="0"/>
                </a:rPr>
                <a:t> </a:t>
              </a:r>
              <a:r>
                <a:rPr lang="en-US" sz="8000" b="1" dirty="0" err="1">
                  <a:solidFill>
                    <a:srgbClr val="FF0000"/>
                  </a:solidFill>
                  <a:latin typeface="Calibri" panose="020F0502020204030204" pitchFamily="34" charset="0"/>
                  <a:cs typeface="Calibri" panose="020F0502020204030204" pitchFamily="34" charset="0"/>
                </a:rPr>
                <a:t>tác</a:t>
              </a:r>
              <a:r>
                <a:rPr lang="en-US" sz="8000" b="1" dirty="0">
                  <a:solidFill>
                    <a:srgbClr val="FF0000"/>
                  </a:solidFill>
                  <a:latin typeface="Calibri" panose="020F0502020204030204" pitchFamily="34" charset="0"/>
                  <a:cs typeface="Calibri" panose="020F0502020204030204" pitchFamily="34" charset="0"/>
                </a:rPr>
                <a:t> </a:t>
              </a:r>
              <a:r>
                <a:rPr lang="en-US" sz="8000" b="1" dirty="0" err="1">
                  <a:solidFill>
                    <a:srgbClr val="FF0000"/>
                  </a:solidFill>
                  <a:latin typeface="Calibri" panose="020F0502020204030204" pitchFamily="34" charset="0"/>
                  <a:cs typeface="Calibri" panose="020F0502020204030204" pitchFamily="34" charset="0"/>
                </a:rPr>
                <a:t>hại</a:t>
              </a:r>
              <a:r>
                <a:rPr lang="en-US" sz="8000" b="1" dirty="0">
                  <a:solidFill>
                    <a:srgbClr val="FF0000"/>
                  </a:solidFill>
                  <a:latin typeface="Calibri" panose="020F0502020204030204" pitchFamily="34" charset="0"/>
                  <a:cs typeface="Calibri" panose="020F0502020204030204" pitchFamily="34" charset="0"/>
                </a:rPr>
                <a:t> </a:t>
              </a:r>
              <a:r>
                <a:rPr lang="en-US" sz="8000" b="1" dirty="0" err="1">
                  <a:solidFill>
                    <a:srgbClr val="FF0000"/>
                  </a:solidFill>
                  <a:latin typeface="Calibri" panose="020F0502020204030204" pitchFamily="34" charset="0"/>
                  <a:cs typeface="Calibri" panose="020F0502020204030204" pitchFamily="34" charset="0"/>
                </a:rPr>
                <a:t>của</a:t>
              </a:r>
              <a:r>
                <a:rPr lang="en-US" sz="8000" b="1" dirty="0">
                  <a:solidFill>
                    <a:srgbClr val="FF0000"/>
                  </a:solidFill>
                  <a:latin typeface="Calibri" panose="020F0502020204030204" pitchFamily="34" charset="0"/>
                  <a:cs typeface="Calibri" panose="020F0502020204030204" pitchFamily="34" charset="0"/>
                </a:rPr>
                <a:t> </a:t>
              </a:r>
              <a:r>
                <a:rPr lang="en-US" sz="8000" b="1" dirty="0" err="1">
                  <a:solidFill>
                    <a:srgbClr val="FF0000"/>
                  </a:solidFill>
                  <a:latin typeface="Calibri" panose="020F0502020204030204" pitchFamily="34" charset="0"/>
                  <a:cs typeface="Calibri" panose="020F0502020204030204" pitchFamily="34" charset="0"/>
                </a:rPr>
                <a:t>xói</a:t>
              </a:r>
              <a:r>
                <a:rPr lang="en-US" sz="8000" b="1" dirty="0">
                  <a:solidFill>
                    <a:srgbClr val="FF0000"/>
                  </a:solidFill>
                  <a:latin typeface="Calibri" panose="020F0502020204030204" pitchFamily="34" charset="0"/>
                  <a:cs typeface="Calibri" panose="020F0502020204030204" pitchFamily="34" charset="0"/>
                </a:rPr>
                <a:t> </a:t>
              </a:r>
              <a:r>
                <a:rPr lang="en-US" sz="8000" b="1" dirty="0" err="1">
                  <a:solidFill>
                    <a:srgbClr val="FF0000"/>
                  </a:solidFill>
                  <a:latin typeface="Calibri" panose="020F0502020204030204" pitchFamily="34" charset="0"/>
                  <a:cs typeface="Calibri" panose="020F0502020204030204" pitchFamily="34" charset="0"/>
                </a:rPr>
                <a:t>mòn</a:t>
              </a:r>
              <a:r>
                <a:rPr lang="en-US" sz="8000" b="1" dirty="0">
                  <a:solidFill>
                    <a:srgbClr val="FF0000"/>
                  </a:solidFill>
                  <a:latin typeface="Calibri" panose="020F0502020204030204" pitchFamily="34" charset="0"/>
                  <a:cs typeface="Calibri" panose="020F0502020204030204" pitchFamily="34" charset="0"/>
                </a:rPr>
                <a:t> </a:t>
              </a:r>
              <a:r>
                <a:rPr lang="en-US" sz="8000" b="1" dirty="0" err="1">
                  <a:solidFill>
                    <a:srgbClr val="FF0000"/>
                  </a:solidFill>
                  <a:latin typeface="Calibri" panose="020F0502020204030204" pitchFamily="34" charset="0"/>
                  <a:cs typeface="Calibri" panose="020F0502020204030204" pitchFamily="34" charset="0"/>
                </a:rPr>
                <a:t>đất</a:t>
              </a:r>
              <a:endPar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183258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798192"/>
            <a:ext cx="7822483" cy="8690616"/>
            <a:chOff x="0" y="0"/>
            <a:chExt cx="3622507" cy="4024530"/>
          </a:xfrm>
        </p:grpSpPr>
        <p:sp>
          <p:nvSpPr>
            <p:cNvPr id="5" name="Freeform 5"/>
            <p:cNvSpPr/>
            <p:nvPr/>
          </p:nvSpPr>
          <p:spPr>
            <a:xfrm>
              <a:off x="80010" y="80010"/>
              <a:ext cx="3529798" cy="3931820"/>
            </a:xfrm>
            <a:custGeom>
              <a:avLst/>
              <a:gdLst/>
              <a:ahLst/>
              <a:cxnLst/>
              <a:rect l="l" t="t" r="r" b="b"/>
              <a:pathLst>
                <a:path w="3529798" h="3931820">
                  <a:moveTo>
                    <a:pt x="0" y="3877210"/>
                  </a:moveTo>
                  <a:lnTo>
                    <a:pt x="0" y="3931820"/>
                  </a:lnTo>
                  <a:lnTo>
                    <a:pt x="3529798" y="3931820"/>
                  </a:lnTo>
                  <a:lnTo>
                    <a:pt x="3529798" y="0"/>
                  </a:lnTo>
                  <a:lnTo>
                    <a:pt x="3475187" y="0"/>
                  </a:lnTo>
                  <a:lnTo>
                    <a:pt x="3475187" y="3877210"/>
                  </a:lnTo>
                  <a:close/>
                </a:path>
              </a:pathLst>
            </a:custGeom>
            <a:solidFill>
              <a:srgbClr val="F58634"/>
            </a:solidFill>
          </p:spPr>
          <p:txBody>
            <a:bodyPr/>
            <a:lstStyle/>
            <a:p>
              <a:endParaRPr lang="en-US"/>
            </a:p>
          </p:txBody>
        </p:sp>
        <p:sp>
          <p:nvSpPr>
            <p:cNvPr id="6" name="Freeform 6"/>
            <p:cNvSpPr/>
            <p:nvPr/>
          </p:nvSpPr>
          <p:spPr>
            <a:xfrm>
              <a:off x="67310" y="67310"/>
              <a:ext cx="3555198" cy="3957220"/>
            </a:xfrm>
            <a:custGeom>
              <a:avLst/>
              <a:gdLst/>
              <a:ahLst/>
              <a:cxnLst/>
              <a:rect l="l" t="t" r="r" b="b"/>
              <a:pathLst>
                <a:path w="3555198" h="3957220">
                  <a:moveTo>
                    <a:pt x="3487887" y="0"/>
                  </a:moveTo>
                  <a:lnTo>
                    <a:pt x="3487887" y="12700"/>
                  </a:lnTo>
                  <a:lnTo>
                    <a:pt x="3542498" y="12700"/>
                  </a:lnTo>
                  <a:lnTo>
                    <a:pt x="3542498" y="3944520"/>
                  </a:lnTo>
                  <a:lnTo>
                    <a:pt x="12700" y="3944520"/>
                  </a:lnTo>
                  <a:lnTo>
                    <a:pt x="12700" y="3889910"/>
                  </a:lnTo>
                  <a:lnTo>
                    <a:pt x="0" y="3889910"/>
                  </a:lnTo>
                  <a:lnTo>
                    <a:pt x="0" y="3957220"/>
                  </a:lnTo>
                  <a:lnTo>
                    <a:pt x="3555198" y="3957220"/>
                  </a:lnTo>
                  <a:lnTo>
                    <a:pt x="3555198" y="0"/>
                  </a:lnTo>
                  <a:close/>
                </a:path>
              </a:pathLst>
            </a:custGeom>
            <a:solidFill>
              <a:srgbClr val="2B262E"/>
            </a:solidFill>
          </p:spPr>
          <p:txBody>
            <a:bodyPr/>
            <a:lstStyle/>
            <a:p>
              <a:endParaRPr lang="en-US"/>
            </a:p>
          </p:txBody>
        </p:sp>
        <p:sp>
          <p:nvSpPr>
            <p:cNvPr id="7" name="Freeform 7"/>
            <p:cNvSpPr/>
            <p:nvPr/>
          </p:nvSpPr>
          <p:spPr>
            <a:xfrm>
              <a:off x="12700" y="12700"/>
              <a:ext cx="3529797" cy="3931820"/>
            </a:xfrm>
            <a:custGeom>
              <a:avLst/>
              <a:gdLst/>
              <a:ahLst/>
              <a:cxnLst/>
              <a:rect l="l" t="t" r="r" b="b"/>
              <a:pathLst>
                <a:path w="3529797" h="3931820">
                  <a:moveTo>
                    <a:pt x="0" y="0"/>
                  </a:moveTo>
                  <a:lnTo>
                    <a:pt x="3529797" y="0"/>
                  </a:lnTo>
                  <a:lnTo>
                    <a:pt x="3529797" y="3931820"/>
                  </a:lnTo>
                  <a:lnTo>
                    <a:pt x="0" y="3931820"/>
                  </a:lnTo>
                  <a:close/>
                </a:path>
              </a:pathLst>
            </a:custGeom>
            <a:solidFill>
              <a:srgbClr val="FFFFFF"/>
            </a:solidFill>
          </p:spPr>
          <p:txBody>
            <a:bodyPr/>
            <a:lstStyle/>
            <a:p>
              <a:endParaRPr lang="en-US"/>
            </a:p>
          </p:txBody>
        </p:sp>
        <p:sp>
          <p:nvSpPr>
            <p:cNvPr id="8" name="Freeform 8"/>
            <p:cNvSpPr/>
            <p:nvPr/>
          </p:nvSpPr>
          <p:spPr>
            <a:xfrm>
              <a:off x="0" y="0"/>
              <a:ext cx="3555198" cy="3957220"/>
            </a:xfrm>
            <a:custGeom>
              <a:avLst/>
              <a:gdLst/>
              <a:ahLst/>
              <a:cxnLst/>
              <a:rect l="l" t="t" r="r" b="b"/>
              <a:pathLst>
                <a:path w="3555198" h="3957220">
                  <a:moveTo>
                    <a:pt x="80010" y="3957220"/>
                  </a:moveTo>
                  <a:lnTo>
                    <a:pt x="3555198" y="3957220"/>
                  </a:lnTo>
                  <a:lnTo>
                    <a:pt x="3555198" y="80010"/>
                  </a:lnTo>
                  <a:lnTo>
                    <a:pt x="3555198" y="67310"/>
                  </a:lnTo>
                  <a:lnTo>
                    <a:pt x="3555198" y="0"/>
                  </a:lnTo>
                  <a:lnTo>
                    <a:pt x="0" y="0"/>
                  </a:lnTo>
                  <a:lnTo>
                    <a:pt x="0" y="3957220"/>
                  </a:lnTo>
                  <a:lnTo>
                    <a:pt x="67310" y="3957220"/>
                  </a:lnTo>
                  <a:lnTo>
                    <a:pt x="80010" y="3957220"/>
                  </a:lnTo>
                  <a:close/>
                  <a:moveTo>
                    <a:pt x="12700" y="12700"/>
                  </a:moveTo>
                  <a:lnTo>
                    <a:pt x="3542497" y="12700"/>
                  </a:lnTo>
                  <a:lnTo>
                    <a:pt x="3542497" y="3944520"/>
                  </a:lnTo>
                  <a:lnTo>
                    <a:pt x="12700" y="3944520"/>
                  </a:lnTo>
                  <a:lnTo>
                    <a:pt x="12700" y="12700"/>
                  </a:lnTo>
                  <a:close/>
                </a:path>
              </a:pathLst>
            </a:custGeom>
            <a:solidFill>
              <a:srgbClr val="2B262E"/>
            </a:solidFill>
          </p:spPr>
          <p:txBody>
            <a:bodyPr/>
            <a:lstStyle/>
            <a:p>
              <a:endParaRPr lang="en-US"/>
            </a:p>
          </p:txBody>
        </p:sp>
      </p:grpSp>
      <p:grpSp>
        <p:nvGrpSpPr>
          <p:cNvPr id="20" name="Group 20"/>
          <p:cNvGrpSpPr/>
          <p:nvPr/>
        </p:nvGrpSpPr>
        <p:grpSpPr>
          <a:xfrm rot="-5400000">
            <a:off x="1447800" y="7048500"/>
            <a:ext cx="899887" cy="899887"/>
            <a:chOff x="0" y="0"/>
            <a:chExt cx="1199850" cy="1199850"/>
          </a:xfrm>
        </p:grpSpPr>
        <p:sp>
          <p:nvSpPr>
            <p:cNvPr id="21" name="AutoShape 21"/>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22" name="AutoShape 22"/>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23" name="Group 23"/>
          <p:cNvGrpSpPr/>
          <p:nvPr/>
        </p:nvGrpSpPr>
        <p:grpSpPr>
          <a:xfrm>
            <a:off x="1447800" y="1957464"/>
            <a:ext cx="899887" cy="899887"/>
            <a:chOff x="0" y="0"/>
            <a:chExt cx="1199850" cy="1199850"/>
          </a:xfrm>
        </p:grpSpPr>
        <p:sp>
          <p:nvSpPr>
            <p:cNvPr id="24" name="AutoShape 24"/>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25" name="AutoShape 25"/>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26" name="Group 26"/>
          <p:cNvGrpSpPr/>
          <p:nvPr/>
        </p:nvGrpSpPr>
        <p:grpSpPr>
          <a:xfrm rot="5400000">
            <a:off x="7694059" y="1957464"/>
            <a:ext cx="899887" cy="899887"/>
            <a:chOff x="0" y="0"/>
            <a:chExt cx="1199850" cy="1199850"/>
          </a:xfrm>
        </p:grpSpPr>
        <p:sp>
          <p:nvSpPr>
            <p:cNvPr id="27" name="AutoShape 27"/>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28" name="AutoShape 28"/>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29" name="Group 29"/>
          <p:cNvGrpSpPr/>
          <p:nvPr/>
        </p:nvGrpSpPr>
        <p:grpSpPr>
          <a:xfrm>
            <a:off x="1623000" y="2155280"/>
            <a:ext cx="6787500" cy="5593082"/>
            <a:chOff x="0" y="0"/>
            <a:chExt cx="33376791" cy="27503373"/>
          </a:xfrm>
        </p:grpSpPr>
        <p:sp>
          <p:nvSpPr>
            <p:cNvPr id="30" name="Freeform 30"/>
            <p:cNvSpPr/>
            <p:nvPr/>
          </p:nvSpPr>
          <p:spPr>
            <a:xfrm>
              <a:off x="72390" y="72390"/>
              <a:ext cx="33232011" cy="27358593"/>
            </a:xfrm>
            <a:custGeom>
              <a:avLst/>
              <a:gdLst/>
              <a:ahLst/>
              <a:cxnLst/>
              <a:rect l="l" t="t" r="r" b="b"/>
              <a:pathLst>
                <a:path w="33232011" h="27358593">
                  <a:moveTo>
                    <a:pt x="0" y="0"/>
                  </a:moveTo>
                  <a:lnTo>
                    <a:pt x="33232011" y="0"/>
                  </a:lnTo>
                  <a:lnTo>
                    <a:pt x="33232011" y="27358593"/>
                  </a:lnTo>
                  <a:lnTo>
                    <a:pt x="0" y="27358593"/>
                  </a:lnTo>
                  <a:lnTo>
                    <a:pt x="0" y="0"/>
                  </a:lnTo>
                  <a:close/>
                </a:path>
              </a:pathLst>
            </a:custGeom>
            <a:solidFill>
              <a:srgbClr val="D6C3FF"/>
            </a:solidFill>
          </p:spPr>
          <p:txBody>
            <a:bodyPr/>
            <a:lstStyle/>
            <a:p>
              <a:endParaRPr lang="en-US"/>
            </a:p>
          </p:txBody>
        </p:sp>
        <p:sp>
          <p:nvSpPr>
            <p:cNvPr id="31" name="Freeform 31"/>
            <p:cNvSpPr/>
            <p:nvPr/>
          </p:nvSpPr>
          <p:spPr>
            <a:xfrm>
              <a:off x="0" y="0"/>
              <a:ext cx="33376791" cy="27503372"/>
            </a:xfrm>
            <a:custGeom>
              <a:avLst/>
              <a:gdLst/>
              <a:ahLst/>
              <a:cxnLst/>
              <a:rect l="l" t="t" r="r" b="b"/>
              <a:pathLst>
                <a:path w="33376791" h="27503372">
                  <a:moveTo>
                    <a:pt x="33232012" y="27358594"/>
                  </a:moveTo>
                  <a:lnTo>
                    <a:pt x="33376791" y="27358594"/>
                  </a:lnTo>
                  <a:lnTo>
                    <a:pt x="33376791" y="27503372"/>
                  </a:lnTo>
                  <a:lnTo>
                    <a:pt x="33232012" y="27503372"/>
                  </a:lnTo>
                  <a:lnTo>
                    <a:pt x="33232012" y="27358594"/>
                  </a:lnTo>
                  <a:close/>
                  <a:moveTo>
                    <a:pt x="0" y="144780"/>
                  </a:moveTo>
                  <a:lnTo>
                    <a:pt x="144780" y="144780"/>
                  </a:lnTo>
                  <a:lnTo>
                    <a:pt x="144780" y="27358594"/>
                  </a:lnTo>
                  <a:lnTo>
                    <a:pt x="0" y="27358594"/>
                  </a:lnTo>
                  <a:lnTo>
                    <a:pt x="0" y="144780"/>
                  </a:lnTo>
                  <a:close/>
                  <a:moveTo>
                    <a:pt x="0" y="27358594"/>
                  </a:moveTo>
                  <a:lnTo>
                    <a:pt x="144780" y="27358594"/>
                  </a:lnTo>
                  <a:lnTo>
                    <a:pt x="144780" y="27503372"/>
                  </a:lnTo>
                  <a:lnTo>
                    <a:pt x="0" y="27503372"/>
                  </a:lnTo>
                  <a:lnTo>
                    <a:pt x="0" y="27358594"/>
                  </a:lnTo>
                  <a:close/>
                  <a:moveTo>
                    <a:pt x="33232012" y="144780"/>
                  </a:moveTo>
                  <a:lnTo>
                    <a:pt x="33376791" y="144780"/>
                  </a:lnTo>
                  <a:lnTo>
                    <a:pt x="33376791" y="27358594"/>
                  </a:lnTo>
                  <a:lnTo>
                    <a:pt x="33232012" y="27358594"/>
                  </a:lnTo>
                  <a:lnTo>
                    <a:pt x="33232012" y="144780"/>
                  </a:lnTo>
                  <a:close/>
                  <a:moveTo>
                    <a:pt x="144780" y="27358594"/>
                  </a:moveTo>
                  <a:lnTo>
                    <a:pt x="33232012" y="27358594"/>
                  </a:lnTo>
                  <a:lnTo>
                    <a:pt x="33232012" y="27503372"/>
                  </a:lnTo>
                  <a:lnTo>
                    <a:pt x="144780" y="27503372"/>
                  </a:lnTo>
                  <a:lnTo>
                    <a:pt x="144780" y="27358594"/>
                  </a:lnTo>
                  <a:close/>
                  <a:moveTo>
                    <a:pt x="33232012" y="0"/>
                  </a:moveTo>
                  <a:lnTo>
                    <a:pt x="33376791" y="0"/>
                  </a:lnTo>
                  <a:lnTo>
                    <a:pt x="33376791" y="144780"/>
                  </a:lnTo>
                  <a:lnTo>
                    <a:pt x="33232012" y="144780"/>
                  </a:lnTo>
                  <a:lnTo>
                    <a:pt x="33232012" y="0"/>
                  </a:lnTo>
                  <a:close/>
                  <a:moveTo>
                    <a:pt x="0" y="0"/>
                  </a:moveTo>
                  <a:lnTo>
                    <a:pt x="144780" y="0"/>
                  </a:lnTo>
                  <a:lnTo>
                    <a:pt x="144780" y="144780"/>
                  </a:lnTo>
                  <a:lnTo>
                    <a:pt x="0" y="144780"/>
                  </a:lnTo>
                  <a:lnTo>
                    <a:pt x="0" y="0"/>
                  </a:lnTo>
                  <a:close/>
                  <a:moveTo>
                    <a:pt x="144780" y="0"/>
                  </a:moveTo>
                  <a:lnTo>
                    <a:pt x="33232012" y="0"/>
                  </a:lnTo>
                  <a:lnTo>
                    <a:pt x="33232012" y="144780"/>
                  </a:lnTo>
                  <a:lnTo>
                    <a:pt x="144780" y="144780"/>
                  </a:lnTo>
                  <a:lnTo>
                    <a:pt x="144780" y="0"/>
                  </a:lnTo>
                  <a:close/>
                </a:path>
              </a:pathLst>
            </a:custGeom>
            <a:solidFill>
              <a:srgbClr val="2B262E"/>
            </a:solidFill>
          </p:spPr>
          <p:txBody>
            <a:bodyPr/>
            <a:lstStyle/>
            <a:p>
              <a:endParaRPr lang="en-US"/>
            </a:p>
          </p:txBody>
        </p:sp>
      </p:grpSp>
      <p:grpSp>
        <p:nvGrpSpPr>
          <p:cNvPr id="32" name="Group 32"/>
          <p:cNvGrpSpPr/>
          <p:nvPr/>
        </p:nvGrpSpPr>
        <p:grpSpPr>
          <a:xfrm>
            <a:off x="7694059" y="7048500"/>
            <a:ext cx="899887" cy="899887"/>
            <a:chOff x="0" y="0"/>
            <a:chExt cx="1199850" cy="1199850"/>
          </a:xfrm>
        </p:grpSpPr>
        <p:sp>
          <p:nvSpPr>
            <p:cNvPr id="33" name="AutoShape 33"/>
            <p:cNvSpPr/>
            <p:nvPr/>
          </p:nvSpPr>
          <p:spPr>
            <a:xfrm rot="-10800000">
              <a:off x="0" y="116175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34" name="AutoShape 34"/>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sp>
        <p:nvSpPr>
          <p:cNvPr id="36" name="TextBox 36"/>
          <p:cNvSpPr txBox="1"/>
          <p:nvPr/>
        </p:nvSpPr>
        <p:spPr>
          <a:xfrm>
            <a:off x="2057400" y="2400300"/>
            <a:ext cx="5918513" cy="5170646"/>
          </a:xfrm>
          <a:prstGeom prst="rect">
            <a:avLst/>
          </a:prstGeom>
        </p:spPr>
        <p:txBody>
          <a:bodyPr lIns="0" tIns="0" rIns="0" bIns="0" rtlCol="0" anchor="t">
            <a:spAutoFit/>
          </a:bodyPr>
          <a:lstStyle/>
          <a:p>
            <a:pPr lvl="0" algn="ctr">
              <a:spcBef>
                <a:spcPct val="0"/>
              </a:spcBef>
            </a:pPr>
            <a:r>
              <a:rPr lang="en-US" sz="4800" dirty="0" err="1">
                <a:latin typeface="Cambria" panose="02040503050406030204" pitchFamily="18" charset="0"/>
                <a:ea typeface="Cambria" panose="02040503050406030204" pitchFamily="18" charset="0"/>
              </a:rPr>
              <a:t>Gây</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ảnh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hưởng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đến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cân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bằng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sinh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thái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ảnh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hưởng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đến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kết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cấu</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đất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làm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mất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lớp</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đất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màu</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để</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canh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tác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làm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cây</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nghiêng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ngả</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gãy</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đổ</a:t>
            </a:r>
            <a:r>
              <a:rPr lang="en-US" sz="4800" dirty="0">
                <a:latin typeface="Cambria" panose="02040503050406030204" pitchFamily="18" charset="0"/>
                <a:ea typeface="Cambria" panose="02040503050406030204" pitchFamily="18" charset="0"/>
              </a:rPr>
              <a:t>, …</a:t>
            </a:r>
            <a:endParaRPr lang="en-US" sz="13800" dirty="0">
              <a:solidFill>
                <a:srgbClr val="000000"/>
              </a:solidFill>
              <a:latin typeface="Cambria" panose="02040503050406030204" pitchFamily="18" charset="0"/>
              <a:ea typeface="Cambria" panose="02040503050406030204" pitchFamily="18" charset="0"/>
            </a:endParaRPr>
          </a:p>
        </p:txBody>
      </p:sp>
      <p:pic>
        <p:nvPicPr>
          <p:cNvPr id="2" name="Picture 2" descr="Xói mòn đất là gì? Nguyên nhân và giải pháp phòng tránh">
            <a:extLst>
              <a:ext uri="{FF2B5EF4-FFF2-40B4-BE49-F238E27FC236}">
                <a16:creationId xmlns:a16="http://schemas.microsoft.com/office/drawing/2014/main" id="{E59D2FDE-81A7-998F-D030-4FB3A54220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32659">
            <a:off x="9935682" y="707449"/>
            <a:ext cx="7038975" cy="37909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Xói mòn đất là gì? Nguyên nhân và giải pháp phòng tránh">
            <a:extLst>
              <a:ext uri="{FF2B5EF4-FFF2-40B4-BE49-F238E27FC236}">
                <a16:creationId xmlns:a16="http://schemas.microsoft.com/office/drawing/2014/main" id="{DA392653-13AB-FEE1-1B9C-0C3519C6D5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53386">
            <a:off x="10189469" y="5290966"/>
            <a:ext cx="6924675" cy="4095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1000"/>
                                        <p:tgtEl>
                                          <p:spTgt spid="29"/>
                                        </p:tgtEl>
                                      </p:cBhvr>
                                    </p:animEffect>
                                    <p:anim calcmode="lin" valueType="num">
                                      <p:cBhvr>
                                        <p:cTn id="33" dur="1000" fill="hold"/>
                                        <p:tgtEl>
                                          <p:spTgt spid="29"/>
                                        </p:tgtEl>
                                        <p:attrNameLst>
                                          <p:attrName>ppt_x</p:attrName>
                                        </p:attrNameLst>
                                      </p:cBhvr>
                                      <p:tavLst>
                                        <p:tav tm="0">
                                          <p:val>
                                            <p:strVal val="#ppt_x"/>
                                          </p:val>
                                        </p:tav>
                                        <p:tav tm="100000">
                                          <p:val>
                                            <p:strVal val="#ppt_x"/>
                                          </p:val>
                                        </p:tav>
                                      </p:tavLst>
                                    </p:anim>
                                    <p:anim calcmode="lin" valueType="num">
                                      <p:cBhvr>
                                        <p:cTn id="34" dur="1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1000"/>
                                        <p:tgtEl>
                                          <p:spTgt spid="32"/>
                                        </p:tgtEl>
                                      </p:cBhvr>
                                    </p:animEffect>
                                    <p:anim calcmode="lin" valueType="num">
                                      <p:cBhvr>
                                        <p:cTn id="38" dur="1000" fill="hold"/>
                                        <p:tgtEl>
                                          <p:spTgt spid="32"/>
                                        </p:tgtEl>
                                        <p:attrNameLst>
                                          <p:attrName>ppt_x</p:attrName>
                                        </p:attrNameLst>
                                      </p:cBhvr>
                                      <p:tavLst>
                                        <p:tav tm="0">
                                          <p:val>
                                            <p:strVal val="#ppt_x"/>
                                          </p:val>
                                        </p:tav>
                                        <p:tav tm="100000">
                                          <p:val>
                                            <p:strVal val="#ppt_x"/>
                                          </p:val>
                                        </p:tav>
                                      </p:tavLst>
                                    </p:anim>
                                    <p:anim calcmode="lin" valueType="num">
                                      <p:cBhvr>
                                        <p:cTn id="39" dur="1000" fill="hold"/>
                                        <p:tgtEl>
                                          <p:spTgt spid="3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A36364-D603-9DFB-521B-C17ADA7C0CE5}"/>
              </a:ext>
            </a:extLst>
          </p:cNvPr>
          <p:cNvPicPr>
            <a:picLocks noChangeAspect="1"/>
          </p:cNvPicPr>
          <p:nvPr/>
        </p:nvPicPr>
        <p:blipFill>
          <a:blip r:embed="rId2"/>
          <a:stretch>
            <a:fillRect/>
          </a:stretch>
        </p:blipFill>
        <p:spPr>
          <a:xfrm>
            <a:off x="762000" y="2095500"/>
            <a:ext cx="16679579" cy="541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44011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685800" y="190500"/>
            <a:ext cx="17373600" cy="16002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17373600"/>
                      <a:gd name="connsiteY0" fmla="*/ 266705 h 1600200"/>
                      <a:gd name="connsiteX1" fmla="*/ 987837 w 17373600"/>
                      <a:gd name="connsiteY1" fmla="*/ 0 h 1600200"/>
                      <a:gd name="connsiteX2" fmla="*/ 16385762 w 17373600"/>
                      <a:gd name="connsiteY2" fmla="*/ 0 h 1600200"/>
                      <a:gd name="connsiteX3" fmla="*/ 17373600 w 17373600"/>
                      <a:gd name="connsiteY3" fmla="*/ 266705 h 1600200"/>
                      <a:gd name="connsiteX4" fmla="*/ 17373600 w 17373600"/>
                      <a:gd name="connsiteY4" fmla="*/ 1333494 h 1600200"/>
                      <a:gd name="connsiteX5" fmla="*/ 16385762 w 17373600"/>
                      <a:gd name="connsiteY5" fmla="*/ 1600200 h 1600200"/>
                      <a:gd name="connsiteX6" fmla="*/ 987837 w 17373600"/>
                      <a:gd name="connsiteY6" fmla="*/ 1600200 h 1600200"/>
                      <a:gd name="connsiteX7" fmla="*/ 0 w 17373600"/>
                      <a:gd name="connsiteY7" fmla="*/ 1333494 h 1600200"/>
                      <a:gd name="connsiteX8" fmla="*/ 0 w 17373600"/>
                      <a:gd name="connsiteY8" fmla="*/ 266705 h 1600200"/>
                      <a:gd name="connsiteX0" fmla="*/ 0 w 17373600"/>
                      <a:gd name="connsiteY0" fmla="*/ 266705 h 1600200"/>
                      <a:gd name="connsiteX1" fmla="*/ 987837 w 17373600"/>
                      <a:gd name="connsiteY1" fmla="*/ 0 h 1600200"/>
                      <a:gd name="connsiteX2" fmla="*/ 16385762 w 17373600"/>
                      <a:gd name="connsiteY2" fmla="*/ 0 h 1600200"/>
                      <a:gd name="connsiteX3" fmla="*/ 17373600 w 17373600"/>
                      <a:gd name="connsiteY3" fmla="*/ 266705 h 1600200"/>
                      <a:gd name="connsiteX4" fmla="*/ 17373600 w 17373600"/>
                      <a:gd name="connsiteY4" fmla="*/ 1333494 h 1600200"/>
                      <a:gd name="connsiteX5" fmla="*/ 16385762 w 17373600"/>
                      <a:gd name="connsiteY5" fmla="*/ 1600200 h 1600200"/>
                      <a:gd name="connsiteX6" fmla="*/ 987837 w 17373600"/>
                      <a:gd name="connsiteY6" fmla="*/ 1600200 h 1600200"/>
                      <a:gd name="connsiteX7" fmla="*/ 0 w 17373600"/>
                      <a:gd name="connsiteY7" fmla="*/ 1333494 h 1600200"/>
                      <a:gd name="connsiteX8" fmla="*/ 0 w 17373600"/>
                      <a:gd name="connsiteY8" fmla="*/ 266705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3600" h="1600200" fill="none" extrusionOk="0">
                        <a:moveTo>
                          <a:pt x="0" y="266705"/>
                        </a:moveTo>
                        <a:cubicBezTo>
                          <a:pt x="3940" y="201003"/>
                          <a:pt x="504563" y="86263"/>
                          <a:pt x="987837" y="0"/>
                        </a:cubicBezTo>
                        <a:cubicBezTo>
                          <a:pt x="4051995" y="102922"/>
                          <a:pt x="9366172" y="335112"/>
                          <a:pt x="16385762" y="0"/>
                        </a:cubicBezTo>
                        <a:cubicBezTo>
                          <a:pt x="16914336" y="-38832"/>
                          <a:pt x="17333356" y="110636"/>
                          <a:pt x="17373600" y="266705"/>
                        </a:cubicBezTo>
                        <a:cubicBezTo>
                          <a:pt x="17296612" y="727599"/>
                          <a:pt x="17681922" y="849414"/>
                          <a:pt x="17373600" y="1333494"/>
                        </a:cubicBezTo>
                        <a:cubicBezTo>
                          <a:pt x="17394834" y="1392745"/>
                          <a:pt x="16875707" y="1575992"/>
                          <a:pt x="16385762" y="1600200"/>
                        </a:cubicBezTo>
                        <a:cubicBezTo>
                          <a:pt x="12679032" y="1630027"/>
                          <a:pt x="6815954" y="1520894"/>
                          <a:pt x="987837" y="1600200"/>
                        </a:cubicBezTo>
                        <a:cubicBezTo>
                          <a:pt x="531463" y="1595729"/>
                          <a:pt x="-75314" y="1486285"/>
                          <a:pt x="0" y="1333494"/>
                        </a:cubicBezTo>
                        <a:cubicBezTo>
                          <a:pt x="33560" y="900172"/>
                          <a:pt x="-242979" y="599067"/>
                          <a:pt x="0" y="266705"/>
                        </a:cubicBezTo>
                        <a:close/>
                      </a:path>
                      <a:path w="17373600" h="1600200" stroke="0" extrusionOk="0">
                        <a:moveTo>
                          <a:pt x="0" y="266705"/>
                        </a:moveTo>
                        <a:cubicBezTo>
                          <a:pt x="-7223" y="170016"/>
                          <a:pt x="470339" y="-36751"/>
                          <a:pt x="987837" y="0"/>
                        </a:cubicBezTo>
                        <a:cubicBezTo>
                          <a:pt x="6783846" y="-193429"/>
                          <a:pt x="13914546" y="194469"/>
                          <a:pt x="16385762" y="0"/>
                        </a:cubicBezTo>
                        <a:cubicBezTo>
                          <a:pt x="16827975" y="-11813"/>
                          <a:pt x="17414370" y="108648"/>
                          <a:pt x="17373600" y="266705"/>
                        </a:cubicBezTo>
                        <a:cubicBezTo>
                          <a:pt x="17442265" y="453785"/>
                          <a:pt x="17644343" y="912533"/>
                          <a:pt x="17373600" y="1333494"/>
                        </a:cubicBezTo>
                        <a:cubicBezTo>
                          <a:pt x="17287268" y="1433973"/>
                          <a:pt x="16894938" y="1590236"/>
                          <a:pt x="16385762" y="1600200"/>
                        </a:cubicBezTo>
                        <a:cubicBezTo>
                          <a:pt x="14234495" y="388987"/>
                          <a:pt x="6676170" y="2296276"/>
                          <a:pt x="987837" y="1600200"/>
                        </a:cubicBezTo>
                        <a:cubicBezTo>
                          <a:pt x="431221" y="1613267"/>
                          <a:pt x="-7351" y="1473427"/>
                          <a:pt x="0" y="1333494"/>
                        </a:cubicBezTo>
                        <a:cubicBezTo>
                          <a:pt x="235728" y="1000779"/>
                          <a:pt x="264391" y="657230"/>
                          <a:pt x="0" y="266705"/>
                        </a:cubicBezTo>
                        <a:close/>
                      </a:path>
                      <a:path w="17373600" h="1600200" fill="none" stroke="0" extrusionOk="0">
                        <a:moveTo>
                          <a:pt x="0" y="266705"/>
                        </a:moveTo>
                        <a:cubicBezTo>
                          <a:pt x="35280" y="137941"/>
                          <a:pt x="491984" y="79247"/>
                          <a:pt x="987837" y="0"/>
                        </a:cubicBezTo>
                        <a:cubicBezTo>
                          <a:pt x="5274684" y="390794"/>
                          <a:pt x="8812203" y="551967"/>
                          <a:pt x="16385762" y="0"/>
                        </a:cubicBezTo>
                        <a:cubicBezTo>
                          <a:pt x="16902715" y="-38862"/>
                          <a:pt x="17366509" y="101393"/>
                          <a:pt x="17373600" y="266705"/>
                        </a:cubicBezTo>
                        <a:cubicBezTo>
                          <a:pt x="17263177" y="649365"/>
                          <a:pt x="17740276" y="777312"/>
                          <a:pt x="17373600" y="1333494"/>
                        </a:cubicBezTo>
                        <a:cubicBezTo>
                          <a:pt x="17369229" y="1477010"/>
                          <a:pt x="16854458" y="1581140"/>
                          <a:pt x="16385762" y="1600200"/>
                        </a:cubicBezTo>
                        <a:cubicBezTo>
                          <a:pt x="10188506" y="1439493"/>
                          <a:pt x="7121162" y="1639867"/>
                          <a:pt x="987837" y="1600200"/>
                        </a:cubicBezTo>
                        <a:cubicBezTo>
                          <a:pt x="506910" y="1597444"/>
                          <a:pt x="-87420" y="1474159"/>
                          <a:pt x="0" y="1333494"/>
                        </a:cubicBezTo>
                        <a:cubicBezTo>
                          <a:pt x="-5618" y="987229"/>
                          <a:pt x="-292703" y="657504"/>
                          <a:pt x="0" y="26670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1143000" y="647700"/>
            <a:ext cx="16611600" cy="923330"/>
          </a:xfrm>
          <a:prstGeom prst="rect">
            <a:avLst/>
          </a:prstGeom>
          <a:noFill/>
        </p:spPr>
        <p:txBody>
          <a:bodyPr wrap="square">
            <a:spAutoFit/>
          </a:bodyPr>
          <a:lstStyle/>
          <a:p>
            <a:pPr lvl="0" algn="ctr" defTabSz="1219170">
              <a:buClr>
                <a:srgbClr val="000000"/>
              </a:buClr>
            </a:pPr>
            <a:r>
              <a:rPr lang="en-US"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a:t>
            </a: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hực hiện bảo vệ môi trường đất theo ba bước:</a:t>
            </a:r>
          </a:p>
        </p:txBody>
      </p:sp>
      <p:sp>
        <p:nvSpPr>
          <p:cNvPr id="3" name="TextBox 2">
            <a:extLst>
              <a:ext uri="{FF2B5EF4-FFF2-40B4-BE49-F238E27FC236}">
                <a16:creationId xmlns:a16="http://schemas.microsoft.com/office/drawing/2014/main" id="{6A007E8A-E7A8-47B7-C009-A90067DE3F8F}"/>
              </a:ext>
            </a:extLst>
          </p:cNvPr>
          <p:cNvSpPr txBox="1"/>
          <p:nvPr/>
        </p:nvSpPr>
        <p:spPr>
          <a:xfrm>
            <a:off x="1447800" y="2933700"/>
            <a:ext cx="16383000" cy="3279296"/>
          </a:xfrm>
          <a:prstGeom prst="rect">
            <a:avLst/>
          </a:prstGeom>
          <a:noFill/>
        </p:spPr>
        <p:txBody>
          <a:bodyPr wrap="square" rtlCol="0">
            <a:spAutoFit/>
          </a:bodyPr>
          <a:lstStyle/>
          <a:p>
            <a:pPr marL="0" marR="0" algn="just">
              <a:lnSpc>
                <a:spcPct val="150000"/>
              </a:lnSpc>
              <a:spcBef>
                <a:spcPts val="0"/>
              </a:spcBef>
              <a:spcAft>
                <a:spcPts val="0"/>
              </a:spcAft>
            </a:pPr>
            <a:r>
              <a:rPr lang="en-US" sz="4800" b="1" i="1" kern="100" dirty="0" err="1">
                <a:effectLst/>
                <a:latin typeface="Cambria" panose="02040503050406030204" pitchFamily="18" charset="0"/>
                <a:ea typeface="Cambria" panose="02040503050406030204" pitchFamily="18" charset="0"/>
                <a:cs typeface="Times New Roman" panose="02020603050405020304" pitchFamily="18" charset="0"/>
              </a:rPr>
              <a:t>Bước</a:t>
            </a:r>
            <a:r>
              <a:rPr lang="en-US" sz="4800" b="1" i="1" kern="100" dirty="0">
                <a:effectLst/>
                <a:latin typeface="Cambria" panose="02040503050406030204" pitchFamily="18" charset="0"/>
                <a:ea typeface="Cambria" panose="02040503050406030204" pitchFamily="18" charset="0"/>
                <a:cs typeface="Times New Roman" panose="02020603050405020304" pitchFamily="18" charset="0"/>
              </a:rPr>
              <a:t> 1: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Đề</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xuất</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việc</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làm</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a:t>
            </a:r>
            <a:endParaRPr lang="en-US" sz="4800" kern="1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en-US" sz="4800" b="1" i="1" kern="100" dirty="0" err="1">
                <a:effectLst/>
                <a:latin typeface="Cambria" panose="02040503050406030204" pitchFamily="18" charset="0"/>
                <a:ea typeface="Cambria" panose="02040503050406030204" pitchFamily="18" charset="0"/>
                <a:cs typeface="Times New Roman" panose="02020603050405020304" pitchFamily="18" charset="0"/>
              </a:rPr>
              <a:t>Bước</a:t>
            </a:r>
            <a:r>
              <a:rPr lang="en-US" sz="4800" b="1" i="1" kern="100" dirty="0">
                <a:effectLst/>
                <a:latin typeface="Cambria" panose="02040503050406030204" pitchFamily="18" charset="0"/>
                <a:ea typeface="Cambria" panose="02040503050406030204" pitchFamily="18" charset="0"/>
                <a:cs typeface="Times New Roman" panose="02020603050405020304" pitchFamily="18" charset="0"/>
              </a:rPr>
              <a:t> 2: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Vạch</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kế</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hoạch</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thực</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hiện</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tại</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gia</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đình</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địa</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phương</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a:t>
            </a:r>
            <a:endParaRPr lang="en-US" sz="4800" kern="1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en-US" sz="4800" b="1" i="1" kern="100" dirty="0" err="1">
                <a:effectLst/>
                <a:latin typeface="Cambria" panose="02040503050406030204" pitchFamily="18" charset="0"/>
                <a:ea typeface="Cambria" panose="02040503050406030204" pitchFamily="18" charset="0"/>
                <a:cs typeface="Times New Roman" panose="02020603050405020304" pitchFamily="18" charset="0"/>
              </a:rPr>
              <a:t>Bước</a:t>
            </a:r>
            <a:r>
              <a:rPr lang="en-US" sz="4800" b="1" i="1" kern="100" dirty="0">
                <a:effectLst/>
                <a:latin typeface="Cambria" panose="02040503050406030204" pitchFamily="18" charset="0"/>
                <a:ea typeface="Cambria" panose="02040503050406030204" pitchFamily="18" charset="0"/>
                <a:cs typeface="Times New Roman" panose="02020603050405020304" pitchFamily="18" charset="0"/>
              </a:rPr>
              <a:t> 3: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Báo</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cáo</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chia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sẻ</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trước</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lớp</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trong</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tiết</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ôn</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tập</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Chủ</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4800" i="1" kern="100" dirty="0" err="1">
                <a:effectLst/>
                <a:latin typeface="Cambria" panose="02040503050406030204" pitchFamily="18" charset="0"/>
                <a:ea typeface="Cambria" panose="02040503050406030204" pitchFamily="18" charset="0"/>
                <a:cs typeface="Times New Roman" panose="02020603050405020304" pitchFamily="18" charset="0"/>
              </a:rPr>
              <a:t>đề</a:t>
            </a:r>
            <a:r>
              <a:rPr lang="en-US" sz="4800" i="1" kern="100" dirty="0">
                <a:effectLst/>
                <a:latin typeface="Cambria" panose="02040503050406030204" pitchFamily="18" charset="0"/>
                <a:ea typeface="Cambria" panose="02040503050406030204" pitchFamily="18" charset="0"/>
                <a:cs typeface="Times New Roman" panose="02020603050405020304" pitchFamily="18" charset="0"/>
              </a:rPr>
              <a:t> 1. </a:t>
            </a:r>
            <a:endParaRPr lang="en-US" sz="4800" kern="1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37557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929212" y="1903166"/>
            <a:ext cx="14429577" cy="6203743"/>
            <a:chOff x="0" y="0"/>
            <a:chExt cx="6682181" cy="2872886"/>
          </a:xfrm>
        </p:grpSpPr>
        <p:sp>
          <p:nvSpPr>
            <p:cNvPr id="5" name="Freeform 5"/>
            <p:cNvSpPr/>
            <p:nvPr/>
          </p:nvSpPr>
          <p:spPr>
            <a:xfrm>
              <a:off x="80010" y="80010"/>
              <a:ext cx="6589471" cy="2780176"/>
            </a:xfrm>
            <a:custGeom>
              <a:avLst/>
              <a:gdLst/>
              <a:ahLst/>
              <a:cxnLst/>
              <a:rect l="l" t="t" r="r" b="b"/>
              <a:pathLst>
                <a:path w="6589471" h="2780176">
                  <a:moveTo>
                    <a:pt x="0" y="2725566"/>
                  </a:moveTo>
                  <a:lnTo>
                    <a:pt x="0" y="2780176"/>
                  </a:lnTo>
                  <a:lnTo>
                    <a:pt x="6589471" y="2780176"/>
                  </a:lnTo>
                  <a:lnTo>
                    <a:pt x="6589471" y="0"/>
                  </a:lnTo>
                  <a:lnTo>
                    <a:pt x="6534861" y="0"/>
                  </a:lnTo>
                  <a:lnTo>
                    <a:pt x="6534861" y="2725566"/>
                  </a:lnTo>
                  <a:close/>
                </a:path>
              </a:pathLst>
            </a:custGeom>
            <a:solidFill>
              <a:srgbClr val="F58634"/>
            </a:solidFill>
          </p:spPr>
          <p:txBody>
            <a:bodyPr/>
            <a:lstStyle/>
            <a:p>
              <a:endParaRPr lang="en-US"/>
            </a:p>
          </p:txBody>
        </p:sp>
        <p:sp>
          <p:nvSpPr>
            <p:cNvPr id="6" name="Freeform 6"/>
            <p:cNvSpPr/>
            <p:nvPr/>
          </p:nvSpPr>
          <p:spPr>
            <a:xfrm>
              <a:off x="67310" y="67310"/>
              <a:ext cx="6614871" cy="2805576"/>
            </a:xfrm>
            <a:custGeom>
              <a:avLst/>
              <a:gdLst/>
              <a:ahLst/>
              <a:cxnLst/>
              <a:rect l="l" t="t" r="r" b="b"/>
              <a:pathLst>
                <a:path w="6614871" h="2805576">
                  <a:moveTo>
                    <a:pt x="6547561" y="0"/>
                  </a:moveTo>
                  <a:lnTo>
                    <a:pt x="6547561" y="12700"/>
                  </a:lnTo>
                  <a:lnTo>
                    <a:pt x="6602171" y="12700"/>
                  </a:lnTo>
                  <a:lnTo>
                    <a:pt x="6602171" y="2792876"/>
                  </a:lnTo>
                  <a:lnTo>
                    <a:pt x="12700" y="2792876"/>
                  </a:lnTo>
                  <a:lnTo>
                    <a:pt x="12700" y="2738266"/>
                  </a:lnTo>
                  <a:lnTo>
                    <a:pt x="0" y="2738266"/>
                  </a:lnTo>
                  <a:lnTo>
                    <a:pt x="0" y="2805576"/>
                  </a:lnTo>
                  <a:lnTo>
                    <a:pt x="6614871" y="2805576"/>
                  </a:lnTo>
                  <a:lnTo>
                    <a:pt x="6614871" y="0"/>
                  </a:lnTo>
                  <a:close/>
                </a:path>
              </a:pathLst>
            </a:custGeom>
            <a:solidFill>
              <a:srgbClr val="2B262E"/>
            </a:solidFill>
          </p:spPr>
          <p:txBody>
            <a:bodyPr/>
            <a:lstStyle/>
            <a:p>
              <a:endParaRPr lang="en-US"/>
            </a:p>
          </p:txBody>
        </p:sp>
        <p:sp>
          <p:nvSpPr>
            <p:cNvPr id="7" name="Freeform 7"/>
            <p:cNvSpPr/>
            <p:nvPr/>
          </p:nvSpPr>
          <p:spPr>
            <a:xfrm>
              <a:off x="12700" y="12700"/>
              <a:ext cx="6589471" cy="2780176"/>
            </a:xfrm>
            <a:custGeom>
              <a:avLst/>
              <a:gdLst/>
              <a:ahLst/>
              <a:cxnLst/>
              <a:rect l="l" t="t" r="r" b="b"/>
              <a:pathLst>
                <a:path w="6589471" h="2780176">
                  <a:moveTo>
                    <a:pt x="0" y="0"/>
                  </a:moveTo>
                  <a:lnTo>
                    <a:pt x="6589471" y="0"/>
                  </a:lnTo>
                  <a:lnTo>
                    <a:pt x="6589471" y="2780176"/>
                  </a:lnTo>
                  <a:lnTo>
                    <a:pt x="0" y="2780176"/>
                  </a:lnTo>
                  <a:close/>
                </a:path>
              </a:pathLst>
            </a:custGeom>
            <a:solidFill>
              <a:srgbClr val="FFFFFF"/>
            </a:solidFill>
          </p:spPr>
          <p:txBody>
            <a:bodyPr/>
            <a:lstStyle/>
            <a:p>
              <a:endParaRPr lang="en-US"/>
            </a:p>
          </p:txBody>
        </p:sp>
        <p:sp>
          <p:nvSpPr>
            <p:cNvPr id="8" name="Freeform 8"/>
            <p:cNvSpPr/>
            <p:nvPr/>
          </p:nvSpPr>
          <p:spPr>
            <a:xfrm>
              <a:off x="0" y="0"/>
              <a:ext cx="6614871" cy="2805576"/>
            </a:xfrm>
            <a:custGeom>
              <a:avLst/>
              <a:gdLst/>
              <a:ahLst/>
              <a:cxnLst/>
              <a:rect l="l" t="t" r="r" b="b"/>
              <a:pathLst>
                <a:path w="6614871" h="2805576">
                  <a:moveTo>
                    <a:pt x="80010" y="2805576"/>
                  </a:moveTo>
                  <a:lnTo>
                    <a:pt x="6614871" y="2805576"/>
                  </a:lnTo>
                  <a:lnTo>
                    <a:pt x="6614871" y="80010"/>
                  </a:lnTo>
                  <a:lnTo>
                    <a:pt x="6614871" y="67310"/>
                  </a:lnTo>
                  <a:lnTo>
                    <a:pt x="6614871" y="0"/>
                  </a:lnTo>
                  <a:lnTo>
                    <a:pt x="0" y="0"/>
                  </a:lnTo>
                  <a:lnTo>
                    <a:pt x="0" y="2805576"/>
                  </a:lnTo>
                  <a:lnTo>
                    <a:pt x="67310" y="2805576"/>
                  </a:lnTo>
                  <a:lnTo>
                    <a:pt x="80010" y="2805576"/>
                  </a:lnTo>
                  <a:close/>
                  <a:moveTo>
                    <a:pt x="12700" y="12700"/>
                  </a:moveTo>
                  <a:lnTo>
                    <a:pt x="6602171" y="12700"/>
                  </a:lnTo>
                  <a:lnTo>
                    <a:pt x="6602171" y="2792876"/>
                  </a:lnTo>
                  <a:lnTo>
                    <a:pt x="12700" y="2792876"/>
                  </a:lnTo>
                  <a:lnTo>
                    <a:pt x="12700" y="12700"/>
                  </a:lnTo>
                  <a:close/>
                </a:path>
              </a:pathLst>
            </a:custGeom>
            <a:solidFill>
              <a:srgbClr val="2B262E"/>
            </a:solidFill>
          </p:spPr>
          <p:txBody>
            <a:bodyPr/>
            <a:lstStyle/>
            <a:p>
              <a:endParaRPr lang="en-US"/>
            </a:p>
          </p:txBody>
        </p:sp>
      </p:grpSp>
      <p:grpSp>
        <p:nvGrpSpPr>
          <p:cNvPr id="9" name="Group 9"/>
          <p:cNvGrpSpPr/>
          <p:nvPr/>
        </p:nvGrpSpPr>
        <p:grpSpPr>
          <a:xfrm>
            <a:off x="1929212" y="1903166"/>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txBody>
            <a:bodyPr/>
            <a:lstStyle/>
            <a:p>
              <a:endParaRPr lang="en-US"/>
            </a:p>
          </p:txBody>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txBody>
            <a:bodyPr/>
            <a:lstStyle/>
            <a:p>
              <a:endParaRPr lang="en-US"/>
            </a:p>
          </p:txBody>
        </p:sp>
      </p:grpSp>
      <p:grpSp>
        <p:nvGrpSpPr>
          <p:cNvPr id="12" name="Group 12"/>
          <p:cNvGrpSpPr/>
          <p:nvPr/>
        </p:nvGrpSpPr>
        <p:grpSpPr>
          <a:xfrm>
            <a:off x="2110187" y="2042160"/>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txBody>
              <a:bodyPr/>
              <a:lstStyle/>
              <a:p>
                <a:endParaRPr lang="en-US"/>
              </a:p>
            </p:txBody>
          </p:sp>
        </p:grpSp>
      </p:grpSp>
      <p:grpSp>
        <p:nvGrpSpPr>
          <p:cNvPr id="17" name="Group 17"/>
          <p:cNvGrpSpPr/>
          <p:nvPr/>
        </p:nvGrpSpPr>
        <p:grpSpPr>
          <a:xfrm>
            <a:off x="2630554" y="2042160"/>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txBody>
              <a:bodyPr/>
              <a:lstStyle/>
              <a:p>
                <a:endParaRPr lang="en-US"/>
              </a:p>
            </p:txBody>
          </p:sp>
        </p:grpSp>
      </p:grpSp>
      <p:grpSp>
        <p:nvGrpSpPr>
          <p:cNvPr id="22" name="Group 22"/>
          <p:cNvGrpSpPr/>
          <p:nvPr/>
        </p:nvGrpSpPr>
        <p:grpSpPr>
          <a:xfrm>
            <a:off x="3150921" y="2042160"/>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txBody>
              <a:bodyPr/>
              <a:lstStyle/>
              <a:p>
                <a:endParaRPr lang="en-US"/>
              </a:p>
            </p:txBody>
          </p:sp>
        </p:grpSp>
      </p:grpSp>
      <p:sp>
        <p:nvSpPr>
          <p:cNvPr id="28" name="TextBox 28"/>
          <p:cNvSpPr txBox="1"/>
          <p:nvPr/>
        </p:nvSpPr>
        <p:spPr>
          <a:xfrm>
            <a:off x="2885410" y="5448224"/>
            <a:ext cx="12517180" cy="1099820"/>
          </a:xfrm>
          <a:prstGeom prst="rect">
            <a:avLst/>
          </a:prstGeom>
        </p:spPr>
        <p:txBody>
          <a:bodyPr lIns="0" tIns="0" rIns="0" bIns="0" rtlCol="0" anchor="t">
            <a:spAutoFit/>
          </a:bodyPr>
          <a:lstStyle/>
          <a:p>
            <a:pPr marL="0" marR="0" lvl="0" indent="0" algn="ctr" defTabSz="914400" rtl="0" eaLnBrk="1" fontAlgn="auto" latinLnBrk="0" hangingPunct="1">
              <a:lnSpc>
                <a:spcPts val="4479"/>
              </a:lnSpc>
              <a:spcBef>
                <a:spcPts val="0"/>
              </a:spcBef>
              <a:spcAft>
                <a:spcPts val="0"/>
              </a:spcAft>
              <a:buClrTx/>
              <a:buSzTx/>
              <a:buFontTx/>
              <a:buNone/>
              <a:tabLst/>
              <a:defRPr/>
            </a:pPr>
            <a:r>
              <a:rPr kumimoji="0" lang="en-US" sz="3199" b="0" i="0" u="none" strike="noStrike" kern="1200" cap="none" spc="0" normalizeH="0" baseline="0" noProof="0">
                <a:ln>
                  <a:noFill/>
                </a:ln>
                <a:solidFill>
                  <a:srgbClr val="FFFFFF"/>
                </a:solidFill>
                <a:effectLst/>
                <a:uLnTx/>
                <a:uFillTx/>
                <a:latin typeface="Muli"/>
                <a:ea typeface="+mn-ea"/>
                <a:cs typeface="+mn-cs"/>
              </a:rPr>
              <a:t>"Các loại phép chiếu bản đồ", geographyrealm.com, https://www.geographyrealm.com/types-map-projections/</a:t>
            </a:r>
          </a:p>
        </p:txBody>
      </p:sp>
      <p:pic>
        <p:nvPicPr>
          <p:cNvPr id="27" name="Picture 26">
            <a:extLst>
              <a:ext uri="{FF2B5EF4-FFF2-40B4-BE49-F238E27FC236}">
                <a16:creationId xmlns:a16="http://schemas.microsoft.com/office/drawing/2014/main" id="{E2660B18-9C21-7742-239F-C22A3FC602C8}"/>
              </a:ext>
            </a:extLst>
          </p:cNvPr>
          <p:cNvPicPr>
            <a:picLocks noChangeAspect="1"/>
          </p:cNvPicPr>
          <p:nvPr/>
        </p:nvPicPr>
        <p:blipFill>
          <a:blip r:embed="rId2"/>
          <a:srcRect/>
          <a:stretch>
            <a:fillRect/>
          </a:stretch>
        </p:blipFill>
        <p:spPr>
          <a:xfrm>
            <a:off x="13030200" y="2933700"/>
            <a:ext cx="5078799" cy="7025429"/>
          </a:xfrm>
          <a:prstGeom prst="rect">
            <a:avLst/>
          </a:prstGeom>
        </p:spPr>
      </p:pic>
      <p:pic>
        <p:nvPicPr>
          <p:cNvPr id="29" name="Picture 28" descr="A yellow letters on a black background&#10;&#10;Description automatically generated">
            <a:extLst>
              <a:ext uri="{FF2B5EF4-FFF2-40B4-BE49-F238E27FC236}">
                <a16:creationId xmlns:a16="http://schemas.microsoft.com/office/drawing/2014/main" id="{3691115B-9A19-D81E-F56D-972FAC3B49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3543300"/>
            <a:ext cx="9753600" cy="3238500"/>
          </a:xfrm>
          <a:prstGeom prst="rect">
            <a:avLst/>
          </a:prstGeom>
        </p:spPr>
      </p:pic>
    </p:spTree>
    <p:extLst>
      <p:ext uri="{BB962C8B-B14F-4D97-AF65-F5344CB8AC3E}">
        <p14:creationId xmlns:p14="http://schemas.microsoft.com/office/powerpoint/2010/main" val="14950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3795672" y="2552700"/>
            <a:ext cx="4492328" cy="638556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838200" y="495300"/>
            <a:ext cx="12649200" cy="81915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E928C30B-2F93-9417-D1D2-DB0F05B436E0}"/>
                </a:ext>
              </a:extLst>
            </p:cNvPr>
            <p:cNvSpPr txBox="1"/>
            <p:nvPr/>
          </p:nvSpPr>
          <p:spPr>
            <a:xfrm>
              <a:off x="5274325" y="2857500"/>
              <a:ext cx="6715699" cy="3662398"/>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Viết và chia sẻ suy nghĩ của em trước vấn đề ô nhiễm môi trường đất hoặc xói mòn đất ở Việt Nam.</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396866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1024288"/>
            <a:ext cx="16230600" cy="8238423"/>
            <a:chOff x="0" y="0"/>
            <a:chExt cx="7516216" cy="3815125"/>
          </a:xfrm>
        </p:grpSpPr>
        <p:sp>
          <p:nvSpPr>
            <p:cNvPr id="5" name="Freeform 5"/>
            <p:cNvSpPr/>
            <p:nvPr/>
          </p:nvSpPr>
          <p:spPr>
            <a:xfrm>
              <a:off x="80010" y="80010"/>
              <a:ext cx="7423506" cy="3722415"/>
            </a:xfrm>
            <a:custGeom>
              <a:avLst/>
              <a:gdLst/>
              <a:ahLst/>
              <a:cxnLst/>
              <a:rect l="l" t="t" r="r" b="b"/>
              <a:pathLst>
                <a:path w="7423506" h="3722415">
                  <a:moveTo>
                    <a:pt x="0" y="3667805"/>
                  </a:moveTo>
                  <a:lnTo>
                    <a:pt x="0" y="3722415"/>
                  </a:lnTo>
                  <a:lnTo>
                    <a:pt x="7423506" y="3722415"/>
                  </a:lnTo>
                  <a:lnTo>
                    <a:pt x="7423506" y="0"/>
                  </a:lnTo>
                  <a:lnTo>
                    <a:pt x="7368896" y="0"/>
                  </a:lnTo>
                  <a:lnTo>
                    <a:pt x="7368896" y="3667805"/>
                  </a:lnTo>
                  <a:close/>
                </a:path>
              </a:pathLst>
            </a:custGeom>
            <a:solidFill>
              <a:srgbClr val="F5863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67310" y="67310"/>
              <a:ext cx="7448906" cy="3747815"/>
            </a:xfrm>
            <a:custGeom>
              <a:avLst/>
              <a:gdLst/>
              <a:ahLst/>
              <a:cxnLst/>
              <a:rect l="l" t="t" r="r" b="b"/>
              <a:pathLst>
                <a:path w="7448906" h="3747815">
                  <a:moveTo>
                    <a:pt x="7381596" y="0"/>
                  </a:moveTo>
                  <a:lnTo>
                    <a:pt x="7381596" y="12700"/>
                  </a:lnTo>
                  <a:lnTo>
                    <a:pt x="7436206" y="12700"/>
                  </a:lnTo>
                  <a:lnTo>
                    <a:pt x="7436206" y="3735115"/>
                  </a:lnTo>
                  <a:lnTo>
                    <a:pt x="12700" y="3735115"/>
                  </a:lnTo>
                  <a:lnTo>
                    <a:pt x="12700" y="3680505"/>
                  </a:lnTo>
                  <a:lnTo>
                    <a:pt x="0" y="3680505"/>
                  </a:lnTo>
                  <a:lnTo>
                    <a:pt x="0" y="3747815"/>
                  </a:lnTo>
                  <a:lnTo>
                    <a:pt x="7448906" y="3747815"/>
                  </a:lnTo>
                  <a:lnTo>
                    <a:pt x="7448906" y="0"/>
                  </a:lnTo>
                  <a:close/>
                </a:path>
              </a:pathLst>
            </a:custGeom>
            <a:solidFill>
              <a:srgbClr val="2B262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2700" y="12700"/>
              <a:ext cx="7423506" cy="3722415"/>
            </a:xfrm>
            <a:custGeom>
              <a:avLst/>
              <a:gdLst/>
              <a:ahLst/>
              <a:cxnLst/>
              <a:rect l="l" t="t" r="r" b="b"/>
              <a:pathLst>
                <a:path w="7423506" h="3722415">
                  <a:moveTo>
                    <a:pt x="0" y="0"/>
                  </a:moveTo>
                  <a:lnTo>
                    <a:pt x="7423506" y="0"/>
                  </a:lnTo>
                  <a:lnTo>
                    <a:pt x="7423506" y="3722415"/>
                  </a:lnTo>
                  <a:lnTo>
                    <a:pt x="0" y="372241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0"/>
              <a:ext cx="7448906" cy="3747815"/>
            </a:xfrm>
            <a:custGeom>
              <a:avLst/>
              <a:gdLst/>
              <a:ahLst/>
              <a:cxnLst/>
              <a:rect l="l" t="t" r="r" b="b"/>
              <a:pathLst>
                <a:path w="7448906" h="3747815">
                  <a:moveTo>
                    <a:pt x="80010" y="3747815"/>
                  </a:moveTo>
                  <a:lnTo>
                    <a:pt x="7448906" y="3747815"/>
                  </a:lnTo>
                  <a:lnTo>
                    <a:pt x="7448906" y="80010"/>
                  </a:lnTo>
                  <a:lnTo>
                    <a:pt x="7448906" y="67310"/>
                  </a:lnTo>
                  <a:lnTo>
                    <a:pt x="7448906" y="0"/>
                  </a:lnTo>
                  <a:lnTo>
                    <a:pt x="0" y="0"/>
                  </a:lnTo>
                  <a:lnTo>
                    <a:pt x="0" y="3747815"/>
                  </a:lnTo>
                  <a:lnTo>
                    <a:pt x="67310" y="3747815"/>
                  </a:lnTo>
                  <a:lnTo>
                    <a:pt x="80010" y="3747815"/>
                  </a:lnTo>
                  <a:close/>
                  <a:moveTo>
                    <a:pt x="12700" y="12700"/>
                  </a:moveTo>
                  <a:lnTo>
                    <a:pt x="7436206" y="12700"/>
                  </a:lnTo>
                  <a:lnTo>
                    <a:pt x="7436206" y="3735115"/>
                  </a:lnTo>
                  <a:lnTo>
                    <a:pt x="12700" y="3735115"/>
                  </a:lnTo>
                  <a:lnTo>
                    <a:pt x="12700" y="12700"/>
                  </a:lnTo>
                  <a:close/>
                </a:path>
              </a:pathLst>
            </a:custGeom>
            <a:solidFill>
              <a:srgbClr val="2B262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2057400" y="1714500"/>
            <a:ext cx="14169148" cy="6615250"/>
            <a:chOff x="0" y="0"/>
            <a:chExt cx="40871756" cy="25541998"/>
          </a:xfrm>
        </p:grpSpPr>
        <p:sp>
          <p:nvSpPr>
            <p:cNvPr id="13" name="Freeform 13"/>
            <p:cNvSpPr/>
            <p:nvPr/>
          </p:nvSpPr>
          <p:spPr>
            <a:xfrm>
              <a:off x="72390" y="72390"/>
              <a:ext cx="40726977" cy="25397218"/>
            </a:xfrm>
            <a:custGeom>
              <a:avLst/>
              <a:gdLst/>
              <a:ahLst/>
              <a:cxnLst/>
              <a:rect l="l" t="t" r="r" b="b"/>
              <a:pathLst>
                <a:path w="40726977" h="25397218">
                  <a:moveTo>
                    <a:pt x="0" y="0"/>
                  </a:moveTo>
                  <a:lnTo>
                    <a:pt x="40726977" y="0"/>
                  </a:lnTo>
                  <a:lnTo>
                    <a:pt x="40726977" y="25397218"/>
                  </a:lnTo>
                  <a:lnTo>
                    <a:pt x="0" y="25397218"/>
                  </a:lnTo>
                  <a:lnTo>
                    <a:pt x="0" y="0"/>
                  </a:lnTo>
                  <a:close/>
                </a:path>
              </a:pathLst>
            </a:custGeom>
            <a:solidFill>
              <a:srgbClr val="FFD85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0" y="0"/>
              <a:ext cx="40871756" cy="25541998"/>
            </a:xfrm>
            <a:custGeom>
              <a:avLst/>
              <a:gdLst/>
              <a:ahLst/>
              <a:cxnLst/>
              <a:rect l="l" t="t" r="r" b="b"/>
              <a:pathLst>
                <a:path w="40871756" h="25541998">
                  <a:moveTo>
                    <a:pt x="40726975" y="25397219"/>
                  </a:moveTo>
                  <a:lnTo>
                    <a:pt x="40871756" y="25397219"/>
                  </a:lnTo>
                  <a:lnTo>
                    <a:pt x="40871756" y="25541998"/>
                  </a:lnTo>
                  <a:lnTo>
                    <a:pt x="40726975" y="25541998"/>
                  </a:lnTo>
                  <a:lnTo>
                    <a:pt x="40726975" y="25397219"/>
                  </a:lnTo>
                  <a:close/>
                  <a:moveTo>
                    <a:pt x="0" y="144780"/>
                  </a:moveTo>
                  <a:lnTo>
                    <a:pt x="144780" y="144780"/>
                  </a:lnTo>
                  <a:lnTo>
                    <a:pt x="144780" y="25397219"/>
                  </a:lnTo>
                  <a:lnTo>
                    <a:pt x="0" y="25397219"/>
                  </a:lnTo>
                  <a:lnTo>
                    <a:pt x="0" y="144780"/>
                  </a:lnTo>
                  <a:close/>
                  <a:moveTo>
                    <a:pt x="0" y="25397219"/>
                  </a:moveTo>
                  <a:lnTo>
                    <a:pt x="144780" y="25397219"/>
                  </a:lnTo>
                  <a:lnTo>
                    <a:pt x="144780" y="25541998"/>
                  </a:lnTo>
                  <a:lnTo>
                    <a:pt x="0" y="25541998"/>
                  </a:lnTo>
                  <a:lnTo>
                    <a:pt x="0" y="25397219"/>
                  </a:lnTo>
                  <a:close/>
                  <a:moveTo>
                    <a:pt x="40726975" y="144780"/>
                  </a:moveTo>
                  <a:lnTo>
                    <a:pt x="40871756" y="144780"/>
                  </a:lnTo>
                  <a:lnTo>
                    <a:pt x="40871756" y="25397219"/>
                  </a:lnTo>
                  <a:lnTo>
                    <a:pt x="40726975" y="25397219"/>
                  </a:lnTo>
                  <a:lnTo>
                    <a:pt x="40726975" y="144780"/>
                  </a:lnTo>
                  <a:close/>
                  <a:moveTo>
                    <a:pt x="144780" y="25397219"/>
                  </a:moveTo>
                  <a:lnTo>
                    <a:pt x="40726975" y="25397219"/>
                  </a:lnTo>
                  <a:lnTo>
                    <a:pt x="40726975" y="25541998"/>
                  </a:lnTo>
                  <a:lnTo>
                    <a:pt x="144780" y="25541998"/>
                  </a:lnTo>
                  <a:lnTo>
                    <a:pt x="144780" y="25397219"/>
                  </a:lnTo>
                  <a:close/>
                  <a:moveTo>
                    <a:pt x="40726975" y="0"/>
                  </a:moveTo>
                  <a:lnTo>
                    <a:pt x="40871756" y="0"/>
                  </a:lnTo>
                  <a:lnTo>
                    <a:pt x="40871756" y="144780"/>
                  </a:lnTo>
                  <a:lnTo>
                    <a:pt x="40726975" y="144780"/>
                  </a:lnTo>
                  <a:lnTo>
                    <a:pt x="40726975" y="0"/>
                  </a:lnTo>
                  <a:close/>
                  <a:moveTo>
                    <a:pt x="0" y="0"/>
                  </a:moveTo>
                  <a:lnTo>
                    <a:pt x="144780" y="0"/>
                  </a:lnTo>
                  <a:lnTo>
                    <a:pt x="144780" y="144780"/>
                  </a:lnTo>
                  <a:lnTo>
                    <a:pt x="0" y="144780"/>
                  </a:lnTo>
                  <a:lnTo>
                    <a:pt x="0" y="0"/>
                  </a:lnTo>
                  <a:close/>
                  <a:moveTo>
                    <a:pt x="144780" y="0"/>
                  </a:moveTo>
                  <a:lnTo>
                    <a:pt x="40726975" y="0"/>
                  </a:lnTo>
                  <a:lnTo>
                    <a:pt x="40726975" y="144780"/>
                  </a:lnTo>
                  <a:lnTo>
                    <a:pt x="144780" y="144780"/>
                  </a:lnTo>
                  <a:lnTo>
                    <a:pt x="144780" y="0"/>
                  </a:lnTo>
                  <a:close/>
                </a:path>
              </a:pathLst>
            </a:custGeom>
            <a:solidFill>
              <a:srgbClr val="2B262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1752600" y="1562100"/>
            <a:ext cx="899887" cy="899887"/>
            <a:chOff x="0" y="0"/>
            <a:chExt cx="1199850" cy="1199850"/>
          </a:xfrm>
        </p:grpSpPr>
        <p:sp>
          <p:nvSpPr>
            <p:cNvPr id="19" name="AutoShape 19"/>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AutoShape 20"/>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rot="-5400000">
            <a:off x="1819690" y="7688456"/>
            <a:ext cx="899887" cy="899887"/>
            <a:chOff x="0" y="0"/>
            <a:chExt cx="1199850" cy="1199850"/>
          </a:xfrm>
        </p:grpSpPr>
        <p:sp>
          <p:nvSpPr>
            <p:cNvPr id="22" name="AutoShape 22"/>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AutoShape 23"/>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7"/>
          <p:cNvGrpSpPr/>
          <p:nvPr/>
        </p:nvGrpSpPr>
        <p:grpSpPr>
          <a:xfrm rot="5400000">
            <a:off x="15473658" y="1549469"/>
            <a:ext cx="899887" cy="899887"/>
            <a:chOff x="0" y="0"/>
            <a:chExt cx="1199850" cy="1199850"/>
          </a:xfrm>
        </p:grpSpPr>
        <p:sp>
          <p:nvSpPr>
            <p:cNvPr id="28" name="AutoShape 28"/>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AutoShape 29"/>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rot="-10800000">
            <a:off x="15616948" y="7661092"/>
            <a:ext cx="899887" cy="899887"/>
            <a:chOff x="0" y="0"/>
            <a:chExt cx="1199850" cy="1199850"/>
          </a:xfrm>
        </p:grpSpPr>
        <p:sp>
          <p:nvSpPr>
            <p:cNvPr id="37" name="AutoShape 37"/>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AutoShape 38"/>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4" name="Freeform 4">
            <a:extLst>
              <a:ext uri="{FF2B5EF4-FFF2-40B4-BE49-F238E27FC236}">
                <a16:creationId xmlns:a16="http://schemas.microsoft.com/office/drawing/2014/main" id="{A12B0996-C3B6-5B4D-A0C4-C2D622A39F2D}"/>
              </a:ext>
            </a:extLst>
          </p:cNvPr>
          <p:cNvSpPr/>
          <p:nvPr/>
        </p:nvSpPr>
        <p:spPr>
          <a:xfrm flipH="1">
            <a:off x="152400" y="5424237"/>
            <a:ext cx="3247263" cy="48768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TextBox 44">
            <a:extLst>
              <a:ext uri="{FF2B5EF4-FFF2-40B4-BE49-F238E27FC236}">
                <a16:creationId xmlns:a16="http://schemas.microsoft.com/office/drawing/2014/main" id="{16970190-C8FF-7911-7821-F2456B57DC21}"/>
              </a:ext>
            </a:extLst>
          </p:cNvPr>
          <p:cNvSpPr txBox="1"/>
          <p:nvPr/>
        </p:nvSpPr>
        <p:spPr>
          <a:xfrm>
            <a:off x="3276600" y="2247900"/>
            <a:ext cx="12115800" cy="5632311"/>
          </a:xfrm>
          <a:prstGeom prst="rect">
            <a:avLst/>
          </a:prstGeom>
          <a:noFill/>
        </p:spPr>
        <p:txBody>
          <a:bodyPr wrap="square" rtlCol="0">
            <a:spAutoFit/>
          </a:bodyPr>
          <a:lstStyle/>
          <a:p>
            <a:pPr lvl="0" algn="just"/>
            <a:r>
              <a:rPr lang="en-US" sz="4000" b="1" dirty="0" err="1">
                <a:solidFill>
                  <a:prstClr val="black"/>
                </a:solidFill>
                <a:latin typeface="Calibri"/>
              </a:rPr>
              <a:t>Ví</a:t>
            </a:r>
            <a:r>
              <a:rPr lang="en-US" sz="4000" b="1" dirty="0">
                <a:solidFill>
                  <a:prstClr val="black"/>
                </a:solidFill>
                <a:latin typeface="Calibri"/>
              </a:rPr>
              <a:t> </a:t>
            </a:r>
            <a:r>
              <a:rPr lang="en-US" sz="4000" b="1" dirty="0" err="1">
                <a:solidFill>
                  <a:prstClr val="black"/>
                </a:solidFill>
                <a:latin typeface="Calibri"/>
              </a:rPr>
              <a:t>dụ</a:t>
            </a:r>
            <a:r>
              <a:rPr lang="en-US" sz="4000" b="1" dirty="0">
                <a:solidFill>
                  <a:prstClr val="black"/>
                </a:solidFill>
                <a:latin typeface="Calibri"/>
              </a:rPr>
              <a:t>: </a:t>
            </a:r>
            <a:r>
              <a:rPr lang="vi-VN" sz="4000" dirty="0">
                <a:solidFill>
                  <a:prstClr val="black"/>
                </a:solidFill>
                <a:latin typeface="Calibri"/>
              </a:rPr>
              <a:t>Ô nhiễm môi trường đất đang là một vấn nạn cần được quan tâm trong cuộc sống hiện nay. Đất đang phải hứng chịu những tác nhân gây hại như thuốc trừ sâu, phân bón hóa học; chất thải trong công nghiệp, trong sinh hoạt chưa được xử lý… Đất bị ô nhiễm gây ô nhiễm nguồn nước; làm giảm năng suất, chất lượng cây trồng; làm cho con người, động vật bị mắc bệnh và thiếu thức ăn … Mỗi người dân Việt Nam chúng ta cần chung tay bảo vệ môi trường đất.</a:t>
            </a:r>
            <a:endParaRPr kumimoji="0" lang="en-US" sz="4000" b="0"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121486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1000"/>
                                        <p:tgtEl>
                                          <p:spTgt spid="45"/>
                                        </p:tgtEl>
                                      </p:cBhvr>
                                    </p:animEffect>
                                    <p:anim calcmode="lin" valueType="num">
                                      <p:cBhvr>
                                        <p:cTn id="14" dur="1000" fill="hold"/>
                                        <p:tgtEl>
                                          <p:spTgt spid="45"/>
                                        </p:tgtEl>
                                        <p:attrNameLst>
                                          <p:attrName>ppt_x</p:attrName>
                                        </p:attrNameLst>
                                      </p:cBhvr>
                                      <p:tavLst>
                                        <p:tav tm="0">
                                          <p:val>
                                            <p:strVal val="#ppt_x"/>
                                          </p:val>
                                        </p:tav>
                                        <p:tav tm="100000">
                                          <p:val>
                                            <p:strVal val="#ppt_x"/>
                                          </p:val>
                                        </p:tav>
                                      </p:tavLst>
                                    </p:anim>
                                    <p:anim calcmode="lin" valueType="num">
                                      <p:cBhvr>
                                        <p:cTn id="15" dur="900" decel="100000" fill="hold"/>
                                        <p:tgtEl>
                                          <p:spTgt spid="4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7" descr="Sân cỏ đơn giản trên nền trong suốt Các vector miễn phí"/>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r="23071"/>
          <a:stretch/>
        </p:blipFill>
        <p:spPr bwMode="auto">
          <a:xfrm>
            <a:off x="10208768" y="4380684"/>
            <a:ext cx="8256221" cy="5948364"/>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Sân cỏ đơn giản trên nền trong suốt Các vector miễn phí"/>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a:stretch>
            <a:fillRect/>
          </a:stretch>
        </p:blipFill>
        <p:spPr bwMode="auto">
          <a:xfrm>
            <a:off x="-68493" y="4338636"/>
            <a:ext cx="10732295" cy="594836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9">
            <a:extLst>
              <a:ext uri="{FF2B5EF4-FFF2-40B4-BE49-F238E27FC236}">
                <a16:creationId xmlns:a16="http://schemas.microsoft.com/office/drawing/2014/main" id="{BF606C32-ED8B-4E8D-9B93-91EA24B2D993}"/>
              </a:ext>
            </a:extLst>
          </p:cNvPr>
          <p:cNvGrpSpPr/>
          <p:nvPr/>
        </p:nvGrpSpPr>
        <p:grpSpPr>
          <a:xfrm>
            <a:off x="6089778" y="3838261"/>
            <a:ext cx="184731" cy="2328726"/>
            <a:chOff x="3771007" y="1083236"/>
            <a:chExt cx="118200" cy="1552483"/>
          </a:xfrm>
        </p:grpSpPr>
        <p:sp>
          <p:nvSpPr>
            <p:cNvPr id="5" name="矩形 10">
              <a:extLst>
                <a:ext uri="{FF2B5EF4-FFF2-40B4-BE49-F238E27FC236}">
                  <a16:creationId xmlns:a16="http://schemas.microsoft.com/office/drawing/2014/main" id="{0A585FB5-5645-4238-9891-79A3353E3EC8}"/>
                </a:ext>
              </a:extLst>
            </p:cNvPr>
            <p:cNvSpPr/>
            <p:nvPr/>
          </p:nvSpPr>
          <p:spPr>
            <a:xfrm>
              <a:off x="3771007" y="1083236"/>
              <a:ext cx="118200" cy="1538882"/>
            </a:xfrm>
            <a:prstGeom prst="rect">
              <a:avLst/>
            </a:prstGeom>
          </p:spPr>
          <p:txBody>
            <a:bodyPr wrap="none">
              <a:spAutoFit/>
            </a:bodyPr>
            <a:lstStyle/>
            <a:p>
              <a:pPr marL="0" marR="0" lvl="0" indent="0" algn="l" defTabSz="1371566" rtl="0" eaLnBrk="1" fontAlgn="auto" latinLnBrk="0" hangingPunct="1">
                <a:lnSpc>
                  <a:spcPct val="100000"/>
                </a:lnSpc>
                <a:spcBef>
                  <a:spcPts val="0"/>
                </a:spcBef>
                <a:spcAft>
                  <a:spcPts val="0"/>
                </a:spcAft>
                <a:buClrTx/>
                <a:buSzTx/>
                <a:buFontTx/>
                <a:buNone/>
                <a:tabLst/>
                <a:defRPr/>
              </a:pPr>
              <a:endParaRPr kumimoji="0" lang="zh-CN" altLang="en-US" sz="14400" b="0"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latin typeface="UTM Guanine" panose="02040603050506020204" pitchFamily="18" charset="0"/>
                <a:ea typeface="字魂27号-布丁体" panose="00000505000000000000" pitchFamily="2" charset="-122"/>
                <a:cs typeface="+mn-cs"/>
              </a:endParaRPr>
            </a:p>
          </p:txBody>
        </p:sp>
        <p:sp>
          <p:nvSpPr>
            <p:cNvPr id="6" name="矩形 11">
              <a:extLst>
                <a:ext uri="{FF2B5EF4-FFF2-40B4-BE49-F238E27FC236}">
                  <a16:creationId xmlns:a16="http://schemas.microsoft.com/office/drawing/2014/main" id="{689EA033-6E8E-4551-B77D-0CA76AE9F7CF}"/>
                </a:ext>
              </a:extLst>
            </p:cNvPr>
            <p:cNvSpPr/>
            <p:nvPr/>
          </p:nvSpPr>
          <p:spPr>
            <a:xfrm>
              <a:off x="3771007" y="1096837"/>
              <a:ext cx="118200" cy="1538882"/>
            </a:xfrm>
            <a:prstGeom prst="rect">
              <a:avLst/>
            </a:prstGeom>
          </p:spPr>
          <p:txBody>
            <a:bodyPr wrap="none">
              <a:spAutoFit/>
            </a:bodyPr>
            <a:lstStyle/>
            <a:p>
              <a:pPr marL="0" marR="0" lvl="0" indent="0" algn="l" defTabSz="1371566" rtl="0" eaLnBrk="1" fontAlgn="auto" latinLnBrk="0" hangingPunct="1">
                <a:lnSpc>
                  <a:spcPct val="100000"/>
                </a:lnSpc>
                <a:spcBef>
                  <a:spcPts val="0"/>
                </a:spcBef>
                <a:spcAft>
                  <a:spcPts val="0"/>
                </a:spcAft>
                <a:buClrTx/>
                <a:buSzTx/>
                <a:buFontTx/>
                <a:buNone/>
                <a:tabLst/>
                <a:defRPr/>
              </a:pPr>
              <a:endParaRPr kumimoji="0" lang="zh-CN" altLang="en-US" sz="14400"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latin typeface="UTM Guanine" panose="02040603050506020204" pitchFamily="18" charset="0"/>
                <a:ea typeface="字魂27号-布丁体" panose="00000505000000000000" pitchFamily="2" charset="-122"/>
                <a:cs typeface="+mn-cs"/>
              </a:endParaRPr>
            </a:p>
          </p:txBody>
        </p:sp>
      </p:grpSp>
      <p:pic>
        <p:nvPicPr>
          <p:cNvPr id="17" name="10"/>
          <p:cNvPicPr>
            <a:picLocks noChangeAspect="1"/>
          </p:cNvPicPr>
          <p:nvPr/>
        </p:nvPicPr>
        <p:blipFill rotWithShape="1">
          <a:blip r:embed="rId4">
            <a:extLst>
              <a:ext uri="{28A0092B-C50C-407E-A947-70E740481C1C}">
                <a14:useLocalDpi xmlns:a14="http://schemas.microsoft.com/office/drawing/2010/main" val="0"/>
              </a:ext>
            </a:extLst>
          </a:blip>
          <a:srcRect l="63457" t="3512" r="13457" b="64444"/>
          <a:stretch/>
        </p:blipFill>
        <p:spPr>
          <a:xfrm>
            <a:off x="13975147" y="0"/>
            <a:ext cx="4787207" cy="3737604"/>
          </a:xfrm>
          <a:prstGeom prst="rect">
            <a:avLst/>
          </a:prstGeom>
        </p:spPr>
      </p:pic>
      <p:sp>
        <p:nvSpPr>
          <p:cNvPr id="3" name="任意多边形: 形状 40">
            <a:extLst>
              <a:ext uri="{FF2B5EF4-FFF2-40B4-BE49-F238E27FC236}">
                <a16:creationId xmlns:a16="http://schemas.microsoft.com/office/drawing/2014/main" id="{4A7ABC55-4ED8-9A6B-DEF1-CE8495165E73}"/>
              </a:ext>
            </a:extLst>
          </p:cNvPr>
          <p:cNvSpPr/>
          <p:nvPr/>
        </p:nvSpPr>
        <p:spPr>
          <a:xfrm>
            <a:off x="590109" y="2230172"/>
            <a:ext cx="17129049" cy="741977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accent4">
              <a:lumMod val="20000"/>
              <a:lumOff val="80000"/>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7" name="TextBox 6">
            <a:extLst>
              <a:ext uri="{FF2B5EF4-FFF2-40B4-BE49-F238E27FC236}">
                <a16:creationId xmlns:a16="http://schemas.microsoft.com/office/drawing/2014/main" id="{01A14678-AAB1-6B43-129B-C6EDAA75A067}"/>
              </a:ext>
            </a:extLst>
          </p:cNvPr>
          <p:cNvSpPr txBox="1"/>
          <p:nvPr/>
        </p:nvSpPr>
        <p:spPr>
          <a:xfrm>
            <a:off x="3235312" y="3086186"/>
            <a:ext cx="14025044" cy="830997"/>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00BC2453-0854-C79E-1402-DC598DFFA208}"/>
              </a:ext>
            </a:extLst>
          </p:cNvPr>
          <p:cNvPicPr>
            <a:picLocks noChangeAspect="1"/>
          </p:cNvPicPr>
          <p:nvPr/>
        </p:nvPicPr>
        <p:blipFill>
          <a:blip r:embed="rId5"/>
          <a:stretch>
            <a:fillRect/>
          </a:stretch>
        </p:blipFill>
        <p:spPr>
          <a:xfrm rot="737208" flipH="1">
            <a:off x="1447140" y="2962209"/>
            <a:ext cx="1379994" cy="1379994"/>
          </a:xfrm>
          <a:prstGeom prst="rect">
            <a:avLst/>
          </a:prstGeom>
        </p:spPr>
      </p:pic>
      <p:sp>
        <p:nvSpPr>
          <p:cNvPr id="9" name="TextBox 8">
            <a:extLst>
              <a:ext uri="{FF2B5EF4-FFF2-40B4-BE49-F238E27FC236}">
                <a16:creationId xmlns:a16="http://schemas.microsoft.com/office/drawing/2014/main" id="{0C2143B6-E8A0-650E-DCDF-9BD842BC9740}"/>
              </a:ext>
            </a:extLst>
          </p:cNvPr>
          <p:cNvSpPr txBox="1"/>
          <p:nvPr/>
        </p:nvSpPr>
        <p:spPr>
          <a:xfrm>
            <a:off x="3123670" y="4678221"/>
            <a:ext cx="14025044" cy="830997"/>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id="{8BC80138-DB33-1C75-FCAA-AFDC24C73132}"/>
              </a:ext>
            </a:extLst>
          </p:cNvPr>
          <p:cNvPicPr>
            <a:picLocks noChangeAspect="1"/>
          </p:cNvPicPr>
          <p:nvPr/>
        </p:nvPicPr>
        <p:blipFill>
          <a:blip r:embed="rId5"/>
          <a:stretch>
            <a:fillRect/>
          </a:stretch>
        </p:blipFill>
        <p:spPr>
          <a:xfrm rot="737208" flipH="1">
            <a:off x="1335498" y="4554245"/>
            <a:ext cx="1379994" cy="1379994"/>
          </a:xfrm>
          <a:prstGeom prst="rect">
            <a:avLst/>
          </a:prstGeom>
        </p:spPr>
      </p:pic>
      <p:sp>
        <p:nvSpPr>
          <p:cNvPr id="11" name="TextBox 10">
            <a:extLst>
              <a:ext uri="{FF2B5EF4-FFF2-40B4-BE49-F238E27FC236}">
                <a16:creationId xmlns:a16="http://schemas.microsoft.com/office/drawing/2014/main" id="{A6A7DCAF-C973-BB68-1E79-2FA239F9813D}"/>
              </a:ext>
            </a:extLst>
          </p:cNvPr>
          <p:cNvSpPr txBox="1"/>
          <p:nvPr/>
        </p:nvSpPr>
        <p:spPr>
          <a:xfrm>
            <a:off x="3049574" y="6514902"/>
            <a:ext cx="14025044" cy="830997"/>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43ED8C77-BAFD-7A14-B1E5-A64F8BFDC1B2}"/>
              </a:ext>
            </a:extLst>
          </p:cNvPr>
          <p:cNvPicPr>
            <a:picLocks noChangeAspect="1"/>
          </p:cNvPicPr>
          <p:nvPr/>
        </p:nvPicPr>
        <p:blipFill>
          <a:blip r:embed="rId5"/>
          <a:stretch>
            <a:fillRect/>
          </a:stretch>
        </p:blipFill>
        <p:spPr>
          <a:xfrm rot="737208" flipH="1">
            <a:off x="1261403" y="6390926"/>
            <a:ext cx="1379994" cy="1379994"/>
          </a:xfrm>
          <a:prstGeom prst="rect">
            <a:avLst/>
          </a:prstGeom>
        </p:spPr>
      </p:pic>
      <p:pic>
        <p:nvPicPr>
          <p:cNvPr id="18" name="Picture 17">
            <a:extLst>
              <a:ext uri="{FF2B5EF4-FFF2-40B4-BE49-F238E27FC236}">
                <a16:creationId xmlns:a16="http://schemas.microsoft.com/office/drawing/2014/main" id="{94BB2683-25C2-0BF2-9624-049CC8EA5854}"/>
              </a:ext>
            </a:extLst>
          </p:cNvPr>
          <p:cNvPicPr>
            <a:picLocks noChangeAspect="1"/>
          </p:cNvPicPr>
          <p:nvPr/>
        </p:nvPicPr>
        <p:blipFill>
          <a:blip r:embed="rId6"/>
          <a:stretch>
            <a:fillRect/>
          </a:stretch>
        </p:blipFill>
        <p:spPr>
          <a:xfrm>
            <a:off x="4448330" y="282560"/>
            <a:ext cx="9007620" cy="2039289"/>
          </a:xfrm>
          <a:prstGeom prst="rect">
            <a:avLst/>
          </a:prstGeom>
        </p:spPr>
      </p:pic>
      <p:pic>
        <p:nvPicPr>
          <p:cNvPr id="20" name="Picture 19">
            <a:extLst>
              <a:ext uri="{FF2B5EF4-FFF2-40B4-BE49-F238E27FC236}">
                <a16:creationId xmlns:a16="http://schemas.microsoft.com/office/drawing/2014/main" id="{5906275B-9EBE-A5E3-4B27-935CB046463E}"/>
              </a:ext>
            </a:extLst>
          </p:cNvPr>
          <p:cNvPicPr>
            <a:picLocks noChangeAspect="1"/>
          </p:cNvPicPr>
          <p:nvPr/>
        </p:nvPicPr>
        <p:blipFill>
          <a:blip r:embed="rId5"/>
          <a:stretch>
            <a:fillRect/>
          </a:stretch>
        </p:blipFill>
        <p:spPr>
          <a:xfrm rot="737208" flipH="1">
            <a:off x="1318553" y="7819676"/>
            <a:ext cx="1379994" cy="1379994"/>
          </a:xfrm>
          <a:prstGeom prst="rect">
            <a:avLst/>
          </a:prstGeom>
        </p:spPr>
      </p:pic>
    </p:spTree>
    <p:extLst>
      <p:ext uri="{BB962C8B-B14F-4D97-AF65-F5344CB8AC3E}">
        <p14:creationId xmlns:p14="http://schemas.microsoft.com/office/powerpoint/2010/main" val="724691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325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1+#ppt_w/2"/>
                                          </p:val>
                                        </p:tav>
                                        <p:tav tm="100000">
                                          <p:val>
                                            <p:strVal val="#ppt_x"/>
                                          </p:val>
                                        </p:tav>
                                      </p:tavLst>
                                    </p:anim>
                                    <p:anim calcmode="lin" valueType="num">
                                      <p:cBhvr additive="base">
                                        <p:cTn id="8" dur="75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4000"/>
                            </p:stCondLst>
                            <p:childTnLst>
                              <p:par>
                                <p:cTn id="10" presetID="18" presetClass="entr" presetSubtype="1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9"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30BE70C-88BD-4206-B546-84063E3C2A69}"/>
              </a:ext>
            </a:extLst>
          </p:cNvPr>
          <p:cNvPicPr>
            <a:picLocks noChangeAspect="1"/>
          </p:cNvPicPr>
          <p:nvPr/>
        </p:nvPicPr>
        <p:blipFill rotWithShape="1">
          <a:blip r:embed="rId2">
            <a:extLst>
              <a:ext uri="{28A0092B-C50C-407E-A947-70E740481C1C}">
                <a14:useLocalDpi xmlns:a14="http://schemas.microsoft.com/office/drawing/2010/main" val="0"/>
              </a:ext>
            </a:extLst>
          </a:blip>
          <a:srcRect l="2091" t="7924" r="8917" b="44414"/>
          <a:stretch/>
        </p:blipFill>
        <p:spPr>
          <a:xfrm>
            <a:off x="-1350714" y="1011767"/>
            <a:ext cx="10485915" cy="9043071"/>
          </a:xfrm>
          <a:prstGeom prst="rect">
            <a:avLst/>
          </a:prstGeom>
        </p:spPr>
      </p:pic>
      <p:grpSp>
        <p:nvGrpSpPr>
          <p:cNvPr id="8" name="组合 7">
            <a:extLst>
              <a:ext uri="{FF2B5EF4-FFF2-40B4-BE49-F238E27FC236}">
                <a16:creationId xmlns:a16="http://schemas.microsoft.com/office/drawing/2014/main" id="{4855E4DB-63DE-4515-9AAA-A6B387E0E67A}"/>
              </a:ext>
            </a:extLst>
          </p:cNvPr>
          <p:cNvGrpSpPr/>
          <p:nvPr/>
        </p:nvGrpSpPr>
        <p:grpSpPr>
          <a:xfrm>
            <a:off x="0" y="8826336"/>
            <a:ext cx="18288000" cy="1460664"/>
            <a:chOff x="0" y="5884224"/>
            <a:chExt cx="12192000" cy="973776"/>
          </a:xfrm>
        </p:grpSpPr>
        <p:pic>
          <p:nvPicPr>
            <p:cNvPr id="5" name="图片 4">
              <a:extLst>
                <a:ext uri="{FF2B5EF4-FFF2-40B4-BE49-F238E27FC236}">
                  <a16:creationId xmlns:a16="http://schemas.microsoft.com/office/drawing/2014/main" id="{4D7D2E4E-63FC-4E59-B93B-E274481248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6" name="图片 5">
              <a:extLst>
                <a:ext uri="{FF2B5EF4-FFF2-40B4-BE49-F238E27FC236}">
                  <a16:creationId xmlns:a16="http://schemas.microsoft.com/office/drawing/2014/main" id="{82456F1C-A575-471A-9B4F-AD6D1F31F4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7" name="图片 6">
              <a:extLst>
                <a:ext uri="{FF2B5EF4-FFF2-40B4-BE49-F238E27FC236}">
                  <a16:creationId xmlns:a16="http://schemas.microsoft.com/office/drawing/2014/main" id="{6F3DE31D-E1B4-4CC6-8D4D-2CE343E727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13" name="图片 12">
            <a:extLst>
              <a:ext uri="{FF2B5EF4-FFF2-40B4-BE49-F238E27FC236}">
                <a16:creationId xmlns:a16="http://schemas.microsoft.com/office/drawing/2014/main" id="{94EAB357-98CB-4E28-8E9F-DC15B48C12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a:off x="0" y="1"/>
            <a:ext cx="6243780" cy="3241964"/>
          </a:xfrm>
          <a:prstGeom prst="rect">
            <a:avLst/>
          </a:prstGeom>
        </p:spPr>
      </p:pic>
      <p:pic>
        <p:nvPicPr>
          <p:cNvPr id="17" name="图片 16">
            <a:extLst>
              <a:ext uri="{FF2B5EF4-FFF2-40B4-BE49-F238E27FC236}">
                <a16:creationId xmlns:a16="http://schemas.microsoft.com/office/drawing/2014/main" id="{EF6714C1-B8BB-499D-98F6-36E2888DD5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flipH="1">
            <a:off x="12026621" y="53830"/>
            <a:ext cx="6261380" cy="3251102"/>
          </a:xfrm>
          <a:prstGeom prst="rect">
            <a:avLst/>
          </a:prstGeom>
        </p:spPr>
      </p:pic>
      <p:pic>
        <p:nvPicPr>
          <p:cNvPr id="10" name="Picture 9" descr="khoidong">
            <a:extLst>
              <a:ext uri="{FF2B5EF4-FFF2-40B4-BE49-F238E27FC236}">
                <a16:creationId xmlns:a16="http://schemas.microsoft.com/office/drawing/2014/main" id="{CC5F172E-E9E3-408A-BEEF-E3EC9C78C008}"/>
              </a:ext>
            </a:extLst>
          </p:cNvPr>
          <p:cNvPicPr>
            <a:picLocks noChangeAspect="1"/>
          </p:cNvPicPr>
          <p:nvPr/>
        </p:nvPicPr>
        <p:blipFill>
          <a:blip r:embed="rId6"/>
          <a:stretch>
            <a:fillRect/>
          </a:stretch>
        </p:blipFill>
        <p:spPr>
          <a:xfrm>
            <a:off x="6736860" y="1959904"/>
            <a:ext cx="10972800" cy="5229860"/>
          </a:xfrm>
          <a:prstGeom prst="rect">
            <a:avLst/>
          </a:prstGeom>
        </p:spPr>
      </p:pic>
    </p:spTree>
    <p:extLst>
      <p:ext uri="{BB962C8B-B14F-4D97-AF65-F5344CB8AC3E}">
        <p14:creationId xmlns:p14="http://schemas.microsoft.com/office/powerpoint/2010/main" val="9868550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5" presetClass="emph" presetSubtype="0" repeatCount="indefinite" fill="hold" nodeType="afterEffect">
                                  <p:stCondLst>
                                    <p:cond delay="0"/>
                                  </p:stCondLst>
                                  <p:childTnLst>
                                    <p:anim calcmode="discrete" valueType="str">
                                      <p:cBhvr>
                                        <p:cTn id="11"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1024288"/>
            <a:ext cx="16230600" cy="8238423"/>
            <a:chOff x="0" y="0"/>
            <a:chExt cx="7516216" cy="3815125"/>
          </a:xfrm>
        </p:grpSpPr>
        <p:sp>
          <p:nvSpPr>
            <p:cNvPr id="5" name="Freeform 5"/>
            <p:cNvSpPr/>
            <p:nvPr/>
          </p:nvSpPr>
          <p:spPr>
            <a:xfrm>
              <a:off x="80010" y="80010"/>
              <a:ext cx="7423506" cy="3722415"/>
            </a:xfrm>
            <a:custGeom>
              <a:avLst/>
              <a:gdLst/>
              <a:ahLst/>
              <a:cxnLst/>
              <a:rect l="l" t="t" r="r" b="b"/>
              <a:pathLst>
                <a:path w="7423506" h="3722415">
                  <a:moveTo>
                    <a:pt x="0" y="3667805"/>
                  </a:moveTo>
                  <a:lnTo>
                    <a:pt x="0" y="3722415"/>
                  </a:lnTo>
                  <a:lnTo>
                    <a:pt x="7423506" y="3722415"/>
                  </a:lnTo>
                  <a:lnTo>
                    <a:pt x="7423506" y="0"/>
                  </a:lnTo>
                  <a:lnTo>
                    <a:pt x="7368896" y="0"/>
                  </a:lnTo>
                  <a:lnTo>
                    <a:pt x="7368896" y="3667805"/>
                  </a:lnTo>
                  <a:close/>
                </a:path>
              </a:pathLst>
            </a:custGeom>
            <a:solidFill>
              <a:srgbClr val="F58634"/>
            </a:solidFill>
          </p:spPr>
          <p:txBody>
            <a:bodyPr/>
            <a:lstStyle/>
            <a:p>
              <a:endParaRPr lang="en-US"/>
            </a:p>
          </p:txBody>
        </p:sp>
        <p:sp>
          <p:nvSpPr>
            <p:cNvPr id="6" name="Freeform 6"/>
            <p:cNvSpPr/>
            <p:nvPr/>
          </p:nvSpPr>
          <p:spPr>
            <a:xfrm>
              <a:off x="67310" y="67310"/>
              <a:ext cx="7448906" cy="3747815"/>
            </a:xfrm>
            <a:custGeom>
              <a:avLst/>
              <a:gdLst/>
              <a:ahLst/>
              <a:cxnLst/>
              <a:rect l="l" t="t" r="r" b="b"/>
              <a:pathLst>
                <a:path w="7448906" h="3747815">
                  <a:moveTo>
                    <a:pt x="7381596" y="0"/>
                  </a:moveTo>
                  <a:lnTo>
                    <a:pt x="7381596" y="12700"/>
                  </a:lnTo>
                  <a:lnTo>
                    <a:pt x="7436206" y="12700"/>
                  </a:lnTo>
                  <a:lnTo>
                    <a:pt x="7436206" y="3735115"/>
                  </a:lnTo>
                  <a:lnTo>
                    <a:pt x="12700" y="3735115"/>
                  </a:lnTo>
                  <a:lnTo>
                    <a:pt x="12700" y="3680505"/>
                  </a:lnTo>
                  <a:lnTo>
                    <a:pt x="0" y="3680505"/>
                  </a:lnTo>
                  <a:lnTo>
                    <a:pt x="0" y="3747815"/>
                  </a:lnTo>
                  <a:lnTo>
                    <a:pt x="7448906" y="3747815"/>
                  </a:lnTo>
                  <a:lnTo>
                    <a:pt x="7448906" y="0"/>
                  </a:lnTo>
                  <a:close/>
                </a:path>
              </a:pathLst>
            </a:custGeom>
            <a:solidFill>
              <a:srgbClr val="2B262E"/>
            </a:solidFill>
          </p:spPr>
          <p:txBody>
            <a:bodyPr/>
            <a:lstStyle/>
            <a:p>
              <a:endParaRPr lang="en-US"/>
            </a:p>
          </p:txBody>
        </p:sp>
        <p:sp>
          <p:nvSpPr>
            <p:cNvPr id="7" name="Freeform 7"/>
            <p:cNvSpPr/>
            <p:nvPr/>
          </p:nvSpPr>
          <p:spPr>
            <a:xfrm>
              <a:off x="12700" y="12700"/>
              <a:ext cx="7423506" cy="3722415"/>
            </a:xfrm>
            <a:custGeom>
              <a:avLst/>
              <a:gdLst/>
              <a:ahLst/>
              <a:cxnLst/>
              <a:rect l="l" t="t" r="r" b="b"/>
              <a:pathLst>
                <a:path w="7423506" h="3722415">
                  <a:moveTo>
                    <a:pt x="0" y="0"/>
                  </a:moveTo>
                  <a:lnTo>
                    <a:pt x="7423506" y="0"/>
                  </a:lnTo>
                  <a:lnTo>
                    <a:pt x="7423506" y="3722415"/>
                  </a:lnTo>
                  <a:lnTo>
                    <a:pt x="0" y="3722415"/>
                  </a:lnTo>
                  <a:close/>
                </a:path>
              </a:pathLst>
            </a:custGeom>
            <a:solidFill>
              <a:srgbClr val="FFFFFF"/>
            </a:solidFill>
          </p:spPr>
          <p:txBody>
            <a:bodyPr/>
            <a:lstStyle/>
            <a:p>
              <a:endParaRPr lang="en-US"/>
            </a:p>
          </p:txBody>
        </p:sp>
        <p:sp>
          <p:nvSpPr>
            <p:cNvPr id="8" name="Freeform 8"/>
            <p:cNvSpPr/>
            <p:nvPr/>
          </p:nvSpPr>
          <p:spPr>
            <a:xfrm>
              <a:off x="0" y="0"/>
              <a:ext cx="7448906" cy="3747815"/>
            </a:xfrm>
            <a:custGeom>
              <a:avLst/>
              <a:gdLst/>
              <a:ahLst/>
              <a:cxnLst/>
              <a:rect l="l" t="t" r="r" b="b"/>
              <a:pathLst>
                <a:path w="7448906" h="3747815">
                  <a:moveTo>
                    <a:pt x="80010" y="3747815"/>
                  </a:moveTo>
                  <a:lnTo>
                    <a:pt x="7448906" y="3747815"/>
                  </a:lnTo>
                  <a:lnTo>
                    <a:pt x="7448906" y="80010"/>
                  </a:lnTo>
                  <a:lnTo>
                    <a:pt x="7448906" y="67310"/>
                  </a:lnTo>
                  <a:lnTo>
                    <a:pt x="7448906" y="0"/>
                  </a:lnTo>
                  <a:lnTo>
                    <a:pt x="0" y="0"/>
                  </a:lnTo>
                  <a:lnTo>
                    <a:pt x="0" y="3747815"/>
                  </a:lnTo>
                  <a:lnTo>
                    <a:pt x="67310" y="3747815"/>
                  </a:lnTo>
                  <a:lnTo>
                    <a:pt x="80010" y="3747815"/>
                  </a:lnTo>
                  <a:close/>
                  <a:moveTo>
                    <a:pt x="12700" y="12700"/>
                  </a:moveTo>
                  <a:lnTo>
                    <a:pt x="7436206" y="12700"/>
                  </a:lnTo>
                  <a:lnTo>
                    <a:pt x="7436206" y="3735115"/>
                  </a:lnTo>
                  <a:lnTo>
                    <a:pt x="12700" y="3735115"/>
                  </a:lnTo>
                  <a:lnTo>
                    <a:pt x="12700" y="12700"/>
                  </a:lnTo>
                  <a:close/>
                </a:path>
              </a:pathLst>
            </a:custGeom>
            <a:solidFill>
              <a:srgbClr val="2B262E"/>
            </a:solidFill>
          </p:spPr>
          <p:txBody>
            <a:bodyPr/>
            <a:lstStyle/>
            <a:p>
              <a:endParaRPr lang="en-US"/>
            </a:p>
          </p:txBody>
        </p:sp>
      </p:grpSp>
      <p:grpSp>
        <p:nvGrpSpPr>
          <p:cNvPr id="12" name="Group 12"/>
          <p:cNvGrpSpPr/>
          <p:nvPr/>
        </p:nvGrpSpPr>
        <p:grpSpPr>
          <a:xfrm>
            <a:off x="2057400" y="3009900"/>
            <a:ext cx="14169148" cy="5319850"/>
            <a:chOff x="0" y="0"/>
            <a:chExt cx="40871756" cy="25541998"/>
          </a:xfrm>
        </p:grpSpPr>
        <p:sp>
          <p:nvSpPr>
            <p:cNvPr id="13" name="Freeform 13"/>
            <p:cNvSpPr/>
            <p:nvPr/>
          </p:nvSpPr>
          <p:spPr>
            <a:xfrm>
              <a:off x="72390" y="72390"/>
              <a:ext cx="40726977" cy="25397218"/>
            </a:xfrm>
            <a:custGeom>
              <a:avLst/>
              <a:gdLst/>
              <a:ahLst/>
              <a:cxnLst/>
              <a:rect l="l" t="t" r="r" b="b"/>
              <a:pathLst>
                <a:path w="40726977" h="25397218">
                  <a:moveTo>
                    <a:pt x="0" y="0"/>
                  </a:moveTo>
                  <a:lnTo>
                    <a:pt x="40726977" y="0"/>
                  </a:lnTo>
                  <a:lnTo>
                    <a:pt x="40726977" y="25397218"/>
                  </a:lnTo>
                  <a:lnTo>
                    <a:pt x="0" y="25397218"/>
                  </a:lnTo>
                  <a:lnTo>
                    <a:pt x="0" y="0"/>
                  </a:lnTo>
                  <a:close/>
                </a:path>
              </a:pathLst>
            </a:custGeom>
            <a:solidFill>
              <a:srgbClr val="FFD85A"/>
            </a:solidFill>
          </p:spPr>
          <p:txBody>
            <a:bodyPr/>
            <a:lstStyle/>
            <a:p>
              <a:endParaRPr lang="en-US"/>
            </a:p>
          </p:txBody>
        </p:sp>
        <p:sp>
          <p:nvSpPr>
            <p:cNvPr id="14" name="Freeform 14"/>
            <p:cNvSpPr/>
            <p:nvPr/>
          </p:nvSpPr>
          <p:spPr>
            <a:xfrm>
              <a:off x="0" y="0"/>
              <a:ext cx="40871756" cy="25541998"/>
            </a:xfrm>
            <a:custGeom>
              <a:avLst/>
              <a:gdLst/>
              <a:ahLst/>
              <a:cxnLst/>
              <a:rect l="l" t="t" r="r" b="b"/>
              <a:pathLst>
                <a:path w="40871756" h="25541998">
                  <a:moveTo>
                    <a:pt x="40726975" y="25397219"/>
                  </a:moveTo>
                  <a:lnTo>
                    <a:pt x="40871756" y="25397219"/>
                  </a:lnTo>
                  <a:lnTo>
                    <a:pt x="40871756" y="25541998"/>
                  </a:lnTo>
                  <a:lnTo>
                    <a:pt x="40726975" y="25541998"/>
                  </a:lnTo>
                  <a:lnTo>
                    <a:pt x="40726975" y="25397219"/>
                  </a:lnTo>
                  <a:close/>
                  <a:moveTo>
                    <a:pt x="0" y="144780"/>
                  </a:moveTo>
                  <a:lnTo>
                    <a:pt x="144780" y="144780"/>
                  </a:lnTo>
                  <a:lnTo>
                    <a:pt x="144780" y="25397219"/>
                  </a:lnTo>
                  <a:lnTo>
                    <a:pt x="0" y="25397219"/>
                  </a:lnTo>
                  <a:lnTo>
                    <a:pt x="0" y="144780"/>
                  </a:lnTo>
                  <a:close/>
                  <a:moveTo>
                    <a:pt x="0" y="25397219"/>
                  </a:moveTo>
                  <a:lnTo>
                    <a:pt x="144780" y="25397219"/>
                  </a:lnTo>
                  <a:lnTo>
                    <a:pt x="144780" y="25541998"/>
                  </a:lnTo>
                  <a:lnTo>
                    <a:pt x="0" y="25541998"/>
                  </a:lnTo>
                  <a:lnTo>
                    <a:pt x="0" y="25397219"/>
                  </a:lnTo>
                  <a:close/>
                  <a:moveTo>
                    <a:pt x="40726975" y="144780"/>
                  </a:moveTo>
                  <a:lnTo>
                    <a:pt x="40871756" y="144780"/>
                  </a:lnTo>
                  <a:lnTo>
                    <a:pt x="40871756" y="25397219"/>
                  </a:lnTo>
                  <a:lnTo>
                    <a:pt x="40726975" y="25397219"/>
                  </a:lnTo>
                  <a:lnTo>
                    <a:pt x="40726975" y="144780"/>
                  </a:lnTo>
                  <a:close/>
                  <a:moveTo>
                    <a:pt x="144780" y="25397219"/>
                  </a:moveTo>
                  <a:lnTo>
                    <a:pt x="40726975" y="25397219"/>
                  </a:lnTo>
                  <a:lnTo>
                    <a:pt x="40726975" y="25541998"/>
                  </a:lnTo>
                  <a:lnTo>
                    <a:pt x="144780" y="25541998"/>
                  </a:lnTo>
                  <a:lnTo>
                    <a:pt x="144780" y="25397219"/>
                  </a:lnTo>
                  <a:close/>
                  <a:moveTo>
                    <a:pt x="40726975" y="0"/>
                  </a:moveTo>
                  <a:lnTo>
                    <a:pt x="40871756" y="0"/>
                  </a:lnTo>
                  <a:lnTo>
                    <a:pt x="40871756" y="144780"/>
                  </a:lnTo>
                  <a:lnTo>
                    <a:pt x="40726975" y="144780"/>
                  </a:lnTo>
                  <a:lnTo>
                    <a:pt x="40726975" y="0"/>
                  </a:lnTo>
                  <a:close/>
                  <a:moveTo>
                    <a:pt x="0" y="0"/>
                  </a:moveTo>
                  <a:lnTo>
                    <a:pt x="144780" y="0"/>
                  </a:lnTo>
                  <a:lnTo>
                    <a:pt x="144780" y="144780"/>
                  </a:lnTo>
                  <a:lnTo>
                    <a:pt x="0" y="144780"/>
                  </a:lnTo>
                  <a:lnTo>
                    <a:pt x="0" y="0"/>
                  </a:lnTo>
                  <a:close/>
                  <a:moveTo>
                    <a:pt x="144780" y="0"/>
                  </a:moveTo>
                  <a:lnTo>
                    <a:pt x="40726975" y="0"/>
                  </a:lnTo>
                  <a:lnTo>
                    <a:pt x="40726975" y="144780"/>
                  </a:lnTo>
                  <a:lnTo>
                    <a:pt x="144780" y="144780"/>
                  </a:lnTo>
                  <a:lnTo>
                    <a:pt x="144780" y="0"/>
                  </a:lnTo>
                  <a:close/>
                </a:path>
              </a:pathLst>
            </a:custGeom>
            <a:solidFill>
              <a:srgbClr val="2B262E"/>
            </a:solidFill>
          </p:spPr>
          <p:txBody>
            <a:bodyPr/>
            <a:lstStyle/>
            <a:p>
              <a:endParaRPr lang="en-US"/>
            </a:p>
          </p:txBody>
        </p:sp>
      </p:grpSp>
      <p:grpSp>
        <p:nvGrpSpPr>
          <p:cNvPr id="18" name="Group 18"/>
          <p:cNvGrpSpPr/>
          <p:nvPr/>
        </p:nvGrpSpPr>
        <p:grpSpPr>
          <a:xfrm>
            <a:off x="1819690" y="2796923"/>
            <a:ext cx="899887" cy="899887"/>
            <a:chOff x="0" y="0"/>
            <a:chExt cx="1199850" cy="1199850"/>
          </a:xfrm>
        </p:grpSpPr>
        <p:sp>
          <p:nvSpPr>
            <p:cNvPr id="19" name="AutoShape 19"/>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20" name="AutoShape 20"/>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21" name="Group 21"/>
          <p:cNvGrpSpPr/>
          <p:nvPr/>
        </p:nvGrpSpPr>
        <p:grpSpPr>
          <a:xfrm rot="-5400000">
            <a:off x="1819690" y="7688456"/>
            <a:ext cx="899887" cy="899887"/>
            <a:chOff x="0" y="0"/>
            <a:chExt cx="1199850" cy="1199850"/>
          </a:xfrm>
        </p:grpSpPr>
        <p:sp>
          <p:nvSpPr>
            <p:cNvPr id="22" name="AutoShape 22"/>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23" name="AutoShape 23"/>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27" name="Group 27"/>
          <p:cNvGrpSpPr/>
          <p:nvPr/>
        </p:nvGrpSpPr>
        <p:grpSpPr>
          <a:xfrm rot="5400000">
            <a:off x="15540748" y="2784292"/>
            <a:ext cx="899887" cy="899887"/>
            <a:chOff x="0" y="0"/>
            <a:chExt cx="1199850" cy="1199850"/>
          </a:xfrm>
        </p:grpSpPr>
        <p:sp>
          <p:nvSpPr>
            <p:cNvPr id="28" name="AutoShape 28"/>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29" name="AutoShape 29"/>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36" name="Group 36"/>
          <p:cNvGrpSpPr/>
          <p:nvPr/>
        </p:nvGrpSpPr>
        <p:grpSpPr>
          <a:xfrm rot="-10800000">
            <a:off x="15616948" y="7661092"/>
            <a:ext cx="899887" cy="899887"/>
            <a:chOff x="0" y="0"/>
            <a:chExt cx="1199850" cy="1199850"/>
          </a:xfrm>
        </p:grpSpPr>
        <p:sp>
          <p:nvSpPr>
            <p:cNvPr id="37" name="AutoShape 37"/>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38" name="AutoShape 38"/>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pic>
        <p:nvPicPr>
          <p:cNvPr id="43" name="Picture 42">
            <a:extLst>
              <a:ext uri="{FF2B5EF4-FFF2-40B4-BE49-F238E27FC236}">
                <a16:creationId xmlns:a16="http://schemas.microsoft.com/office/drawing/2014/main" id="{2A206209-718B-A763-2E76-38AE2C87E8CD}"/>
              </a:ext>
            </a:extLst>
          </p:cNvPr>
          <p:cNvPicPr>
            <a:picLocks noChangeAspect="1"/>
          </p:cNvPicPr>
          <p:nvPr/>
        </p:nvPicPr>
        <p:blipFill>
          <a:blip r:embed="rId2"/>
          <a:stretch>
            <a:fillRect/>
          </a:stretch>
        </p:blipFill>
        <p:spPr>
          <a:xfrm>
            <a:off x="2667000" y="1409700"/>
            <a:ext cx="13625741" cy="1609483"/>
          </a:xfrm>
          <a:prstGeom prst="rect">
            <a:avLst/>
          </a:prstGeom>
        </p:spPr>
      </p:pic>
      <p:sp>
        <p:nvSpPr>
          <p:cNvPr id="44" name="Freeform 4">
            <a:extLst>
              <a:ext uri="{FF2B5EF4-FFF2-40B4-BE49-F238E27FC236}">
                <a16:creationId xmlns:a16="http://schemas.microsoft.com/office/drawing/2014/main" id="{A12B0996-C3B6-5B4D-A0C4-C2D622A39F2D}"/>
              </a:ext>
            </a:extLst>
          </p:cNvPr>
          <p:cNvSpPr/>
          <p:nvPr/>
        </p:nvSpPr>
        <p:spPr>
          <a:xfrm flipH="1">
            <a:off x="152400" y="5424237"/>
            <a:ext cx="3247263" cy="48768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3"/>
            <a:stretch>
              <a:fillRect/>
            </a:stretch>
          </a:blipFill>
        </p:spPr>
        <p:txBody>
          <a:bodyPr/>
          <a:lstStyle/>
          <a:p>
            <a:endParaRPr lang="en-US"/>
          </a:p>
        </p:txBody>
      </p:sp>
      <p:sp>
        <p:nvSpPr>
          <p:cNvPr id="45" name="TextBox 44">
            <a:extLst>
              <a:ext uri="{FF2B5EF4-FFF2-40B4-BE49-F238E27FC236}">
                <a16:creationId xmlns:a16="http://schemas.microsoft.com/office/drawing/2014/main" id="{16970190-C8FF-7911-7821-F2456B57DC21}"/>
              </a:ext>
            </a:extLst>
          </p:cNvPr>
          <p:cNvSpPr txBox="1"/>
          <p:nvPr/>
        </p:nvSpPr>
        <p:spPr>
          <a:xfrm>
            <a:off x="3581400" y="3848100"/>
            <a:ext cx="12115800" cy="3785652"/>
          </a:xfrm>
          <a:prstGeom prst="rect">
            <a:avLst/>
          </a:prstGeom>
          <a:noFill/>
        </p:spPr>
        <p:txBody>
          <a:bodyPr wrap="square" rtlCol="0">
            <a:spAutoFit/>
          </a:bodyPr>
          <a:lstStyle/>
          <a:p>
            <a:pPr marL="857250" indent="-857250" algn="just">
              <a:buFont typeface="Arial" panose="020B0604020202020204" pitchFamily="34" charset="0"/>
              <a:buChar char="•"/>
            </a:pPr>
            <a:r>
              <a:rPr lang="en-US" sz="6000" dirty="0" err="1"/>
              <a:t>Sắp</a:t>
            </a:r>
            <a:r>
              <a:rPr lang="en-US" sz="6000" dirty="0"/>
              <a:t> </a:t>
            </a:r>
            <a:r>
              <a:rPr lang="en-US" sz="6000" dirty="0" err="1"/>
              <a:t>xếp</a:t>
            </a:r>
            <a:r>
              <a:rPr lang="en-US" sz="6000" dirty="0"/>
              <a:t> </a:t>
            </a:r>
            <a:r>
              <a:rPr lang="en-US" sz="6000" dirty="0" err="1"/>
              <a:t>các</a:t>
            </a:r>
            <a:r>
              <a:rPr lang="en-US" sz="6000" dirty="0"/>
              <a:t> </a:t>
            </a:r>
            <a:r>
              <a:rPr lang="en-US" sz="6000" dirty="0" err="1"/>
              <a:t>từ</a:t>
            </a:r>
            <a:r>
              <a:rPr lang="en-US" sz="6000" dirty="0"/>
              <a:t> </a:t>
            </a:r>
            <a:r>
              <a:rPr lang="en-US" sz="6000" dirty="0" err="1"/>
              <a:t>thành</a:t>
            </a:r>
            <a:r>
              <a:rPr lang="en-US" sz="6000" dirty="0"/>
              <a:t> </a:t>
            </a:r>
            <a:r>
              <a:rPr lang="en-US" sz="6000" dirty="0" err="1"/>
              <a:t>cụm</a:t>
            </a:r>
            <a:r>
              <a:rPr lang="en-US" sz="6000" dirty="0"/>
              <a:t> </a:t>
            </a:r>
            <a:r>
              <a:rPr lang="en-US" sz="6000" dirty="0" err="1"/>
              <a:t>từ</a:t>
            </a:r>
            <a:r>
              <a:rPr lang="en-US" sz="6000" dirty="0"/>
              <a:t> </a:t>
            </a:r>
            <a:r>
              <a:rPr lang="en-US" sz="6000" dirty="0" err="1"/>
              <a:t>có</a:t>
            </a:r>
            <a:r>
              <a:rPr lang="en-US" sz="6000" dirty="0"/>
              <a:t> </a:t>
            </a:r>
            <a:r>
              <a:rPr lang="en-US" sz="6000" dirty="0" err="1"/>
              <a:t>nghĩa</a:t>
            </a:r>
            <a:r>
              <a:rPr lang="en-US" sz="6000" dirty="0"/>
              <a:t> </a:t>
            </a:r>
            <a:r>
              <a:rPr lang="en-US" sz="6000" dirty="0" err="1"/>
              <a:t>chỉ</a:t>
            </a:r>
            <a:r>
              <a:rPr lang="en-US" sz="6000" dirty="0"/>
              <a:t> </a:t>
            </a:r>
            <a:r>
              <a:rPr lang="en-US" sz="6000" dirty="0" err="1"/>
              <a:t>hiện</a:t>
            </a:r>
            <a:r>
              <a:rPr lang="en-US" sz="6000" dirty="0"/>
              <a:t> </a:t>
            </a:r>
            <a:r>
              <a:rPr lang="en-US" sz="6000" dirty="0" err="1"/>
              <a:t>tượng</a:t>
            </a:r>
            <a:r>
              <a:rPr lang="en-US" sz="6000" dirty="0"/>
              <a:t> </a:t>
            </a:r>
            <a:r>
              <a:rPr lang="en-US" sz="6000" dirty="0" err="1"/>
              <a:t>thiên</a:t>
            </a:r>
            <a:r>
              <a:rPr lang="en-US" sz="6000" dirty="0"/>
              <a:t> </a:t>
            </a:r>
            <a:r>
              <a:rPr lang="en-US" sz="6000" dirty="0" err="1"/>
              <a:t>nhiên</a:t>
            </a:r>
            <a:r>
              <a:rPr lang="en-US" sz="6000" dirty="0"/>
              <a:t>.</a:t>
            </a:r>
          </a:p>
          <a:p>
            <a:pPr marL="857250" indent="-857250" algn="just">
              <a:buFont typeface="Arial" panose="020B0604020202020204" pitchFamily="34" charset="0"/>
              <a:buChar char="•"/>
            </a:pPr>
            <a:r>
              <a:rPr lang="en-US" sz="6000" dirty="0" err="1"/>
              <a:t>Bạn</a:t>
            </a:r>
            <a:r>
              <a:rPr lang="en-US" sz="6000" dirty="0"/>
              <a:t> </a:t>
            </a:r>
            <a:r>
              <a:rPr lang="en-US" sz="6000" dirty="0" err="1"/>
              <a:t>nào</a:t>
            </a:r>
            <a:r>
              <a:rPr lang="en-US" sz="6000" dirty="0"/>
              <a:t> </a:t>
            </a:r>
            <a:r>
              <a:rPr lang="en-US" sz="6000" dirty="0" err="1"/>
              <a:t>trả</a:t>
            </a:r>
            <a:r>
              <a:rPr lang="en-US" sz="6000" dirty="0"/>
              <a:t> </a:t>
            </a:r>
            <a:r>
              <a:rPr lang="en-US" sz="6000" dirty="0" err="1"/>
              <a:t>lời</a:t>
            </a:r>
            <a:r>
              <a:rPr lang="en-US" sz="6000" dirty="0"/>
              <a:t> </a:t>
            </a:r>
            <a:r>
              <a:rPr lang="en-US" sz="6000" dirty="0" err="1"/>
              <a:t>đúng</a:t>
            </a:r>
            <a:r>
              <a:rPr lang="en-US" sz="6000" dirty="0"/>
              <a:t> </a:t>
            </a:r>
            <a:r>
              <a:rPr lang="en-US" sz="6000" dirty="0" err="1"/>
              <a:t>sẽ</a:t>
            </a:r>
            <a:r>
              <a:rPr lang="en-US" sz="6000" dirty="0"/>
              <a:t> </a:t>
            </a:r>
            <a:r>
              <a:rPr lang="en-US" sz="6000" dirty="0" err="1"/>
              <a:t>được</a:t>
            </a:r>
            <a:r>
              <a:rPr lang="en-US" sz="6000" dirty="0"/>
              <a:t> </a:t>
            </a:r>
            <a:r>
              <a:rPr lang="en-US" sz="6000" dirty="0" err="1"/>
              <a:t>thưởng</a:t>
            </a:r>
            <a:r>
              <a:rPr lang="en-US" sz="60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animEffect transition="in" filter="fade">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1000"/>
                                        <p:tgtEl>
                                          <p:spTgt spid="45"/>
                                        </p:tgtEl>
                                      </p:cBhvr>
                                    </p:animEffect>
                                    <p:anim calcmode="lin" valueType="num">
                                      <p:cBhvr>
                                        <p:cTn id="21" dur="1000" fill="hold"/>
                                        <p:tgtEl>
                                          <p:spTgt spid="45"/>
                                        </p:tgtEl>
                                        <p:attrNameLst>
                                          <p:attrName>ppt_x</p:attrName>
                                        </p:attrNameLst>
                                      </p:cBhvr>
                                      <p:tavLst>
                                        <p:tav tm="0">
                                          <p:val>
                                            <p:strVal val="#ppt_x"/>
                                          </p:val>
                                        </p:tav>
                                        <p:tav tm="100000">
                                          <p:val>
                                            <p:strVal val="#ppt_x"/>
                                          </p:val>
                                        </p:tav>
                                      </p:tavLst>
                                    </p:anim>
                                    <p:anim calcmode="lin" valueType="num">
                                      <p:cBhvr>
                                        <p:cTn id="22" dur="900" decel="100000" fill="hold"/>
                                        <p:tgtEl>
                                          <p:spTgt spid="4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4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8634"/>
        </a:solidFill>
        <a:effectLst/>
      </p:bgPr>
    </p:bg>
    <p:spTree>
      <p:nvGrpSpPr>
        <p:cNvPr id="1" name=""/>
        <p:cNvGrpSpPr/>
        <p:nvPr/>
      </p:nvGrpSpPr>
      <p:grpSpPr>
        <a:xfrm>
          <a:off x="0" y="0"/>
          <a:ext cx="0" cy="0"/>
          <a:chOff x="0" y="0"/>
          <a:chExt cx="0" cy="0"/>
        </a:xfrm>
      </p:grpSpPr>
      <p:grpSp>
        <p:nvGrpSpPr>
          <p:cNvPr id="4" name="Group 4"/>
          <p:cNvGrpSpPr/>
          <p:nvPr/>
        </p:nvGrpSpPr>
        <p:grpSpPr>
          <a:xfrm>
            <a:off x="609600" y="571500"/>
            <a:ext cx="17145000" cy="9220200"/>
            <a:chOff x="0" y="0"/>
            <a:chExt cx="4616358" cy="3815125"/>
          </a:xfrm>
        </p:grpSpPr>
        <p:sp>
          <p:nvSpPr>
            <p:cNvPr id="5" name="Freeform 5"/>
            <p:cNvSpPr/>
            <p:nvPr/>
          </p:nvSpPr>
          <p:spPr>
            <a:xfrm>
              <a:off x="80010" y="80010"/>
              <a:ext cx="4523648" cy="3722415"/>
            </a:xfrm>
            <a:custGeom>
              <a:avLst/>
              <a:gdLst/>
              <a:ahLst/>
              <a:cxnLst/>
              <a:rect l="l" t="t" r="r" b="b"/>
              <a:pathLst>
                <a:path w="4523648" h="3722415">
                  <a:moveTo>
                    <a:pt x="0" y="3667805"/>
                  </a:moveTo>
                  <a:lnTo>
                    <a:pt x="0" y="3722415"/>
                  </a:lnTo>
                  <a:lnTo>
                    <a:pt x="4523648" y="3722415"/>
                  </a:lnTo>
                  <a:lnTo>
                    <a:pt x="4523648" y="0"/>
                  </a:lnTo>
                  <a:lnTo>
                    <a:pt x="4469038" y="0"/>
                  </a:lnTo>
                  <a:lnTo>
                    <a:pt x="4469038" y="3667805"/>
                  </a:lnTo>
                  <a:close/>
                </a:path>
              </a:pathLst>
            </a:custGeom>
            <a:solidFill>
              <a:srgbClr val="6AC259"/>
            </a:solidFill>
          </p:spPr>
          <p:txBody>
            <a:bodyPr/>
            <a:lstStyle/>
            <a:p>
              <a:endParaRPr lang="en-US"/>
            </a:p>
          </p:txBody>
        </p:sp>
        <p:sp>
          <p:nvSpPr>
            <p:cNvPr id="6" name="Freeform 6"/>
            <p:cNvSpPr/>
            <p:nvPr/>
          </p:nvSpPr>
          <p:spPr>
            <a:xfrm>
              <a:off x="67310" y="67310"/>
              <a:ext cx="4549048" cy="3747815"/>
            </a:xfrm>
            <a:custGeom>
              <a:avLst/>
              <a:gdLst/>
              <a:ahLst/>
              <a:cxnLst/>
              <a:rect l="l" t="t" r="r" b="b"/>
              <a:pathLst>
                <a:path w="4549048" h="3747815">
                  <a:moveTo>
                    <a:pt x="4481738" y="0"/>
                  </a:moveTo>
                  <a:lnTo>
                    <a:pt x="4481738" y="12700"/>
                  </a:lnTo>
                  <a:lnTo>
                    <a:pt x="4536348" y="12700"/>
                  </a:lnTo>
                  <a:lnTo>
                    <a:pt x="4536348" y="3735115"/>
                  </a:lnTo>
                  <a:lnTo>
                    <a:pt x="12700" y="3735115"/>
                  </a:lnTo>
                  <a:lnTo>
                    <a:pt x="12700" y="3680505"/>
                  </a:lnTo>
                  <a:lnTo>
                    <a:pt x="0" y="3680505"/>
                  </a:lnTo>
                  <a:lnTo>
                    <a:pt x="0" y="3747815"/>
                  </a:lnTo>
                  <a:lnTo>
                    <a:pt x="4549048" y="3747815"/>
                  </a:lnTo>
                  <a:lnTo>
                    <a:pt x="4549048" y="0"/>
                  </a:lnTo>
                  <a:close/>
                </a:path>
              </a:pathLst>
            </a:custGeom>
            <a:solidFill>
              <a:srgbClr val="2B262E"/>
            </a:solidFill>
          </p:spPr>
          <p:txBody>
            <a:bodyPr/>
            <a:lstStyle/>
            <a:p>
              <a:endParaRPr lang="en-US"/>
            </a:p>
          </p:txBody>
        </p:sp>
        <p:sp>
          <p:nvSpPr>
            <p:cNvPr id="7" name="Freeform 7"/>
            <p:cNvSpPr/>
            <p:nvPr/>
          </p:nvSpPr>
          <p:spPr>
            <a:xfrm>
              <a:off x="12700" y="12700"/>
              <a:ext cx="4523648" cy="3722415"/>
            </a:xfrm>
            <a:custGeom>
              <a:avLst/>
              <a:gdLst/>
              <a:ahLst/>
              <a:cxnLst/>
              <a:rect l="l" t="t" r="r" b="b"/>
              <a:pathLst>
                <a:path w="4523648" h="3722415">
                  <a:moveTo>
                    <a:pt x="0" y="0"/>
                  </a:moveTo>
                  <a:lnTo>
                    <a:pt x="4523648" y="0"/>
                  </a:lnTo>
                  <a:lnTo>
                    <a:pt x="4523648" y="3722415"/>
                  </a:lnTo>
                  <a:lnTo>
                    <a:pt x="0" y="3722415"/>
                  </a:lnTo>
                  <a:close/>
                </a:path>
              </a:pathLst>
            </a:custGeom>
            <a:solidFill>
              <a:srgbClr val="FFFFFF"/>
            </a:solidFill>
          </p:spPr>
          <p:txBody>
            <a:bodyPr/>
            <a:lstStyle/>
            <a:p>
              <a:endParaRPr lang="en-US"/>
            </a:p>
          </p:txBody>
        </p:sp>
        <p:sp>
          <p:nvSpPr>
            <p:cNvPr id="8" name="Freeform 8"/>
            <p:cNvSpPr/>
            <p:nvPr/>
          </p:nvSpPr>
          <p:spPr>
            <a:xfrm>
              <a:off x="0" y="0"/>
              <a:ext cx="4549048" cy="3747815"/>
            </a:xfrm>
            <a:custGeom>
              <a:avLst/>
              <a:gdLst/>
              <a:ahLst/>
              <a:cxnLst/>
              <a:rect l="l" t="t" r="r" b="b"/>
              <a:pathLst>
                <a:path w="4549048" h="3747815">
                  <a:moveTo>
                    <a:pt x="80010" y="3747815"/>
                  </a:moveTo>
                  <a:lnTo>
                    <a:pt x="4549048" y="3747815"/>
                  </a:lnTo>
                  <a:lnTo>
                    <a:pt x="4549048" y="80010"/>
                  </a:lnTo>
                  <a:lnTo>
                    <a:pt x="4549048" y="67310"/>
                  </a:lnTo>
                  <a:lnTo>
                    <a:pt x="4549048" y="0"/>
                  </a:lnTo>
                  <a:lnTo>
                    <a:pt x="0" y="0"/>
                  </a:lnTo>
                  <a:lnTo>
                    <a:pt x="0" y="3747815"/>
                  </a:lnTo>
                  <a:lnTo>
                    <a:pt x="67310" y="3747815"/>
                  </a:lnTo>
                  <a:lnTo>
                    <a:pt x="80010" y="3747815"/>
                  </a:lnTo>
                  <a:close/>
                  <a:moveTo>
                    <a:pt x="12700" y="12700"/>
                  </a:moveTo>
                  <a:lnTo>
                    <a:pt x="4536348" y="12700"/>
                  </a:lnTo>
                  <a:lnTo>
                    <a:pt x="4536348" y="3735115"/>
                  </a:lnTo>
                  <a:lnTo>
                    <a:pt x="12700" y="3735115"/>
                  </a:lnTo>
                  <a:lnTo>
                    <a:pt x="12700" y="12700"/>
                  </a:lnTo>
                  <a:close/>
                </a:path>
              </a:pathLst>
            </a:custGeom>
            <a:solidFill>
              <a:srgbClr val="2B262E"/>
            </a:solidFill>
          </p:spPr>
          <p:txBody>
            <a:bodyPr/>
            <a:lstStyle/>
            <a:p>
              <a:endParaRPr lang="en-US"/>
            </a:p>
          </p:txBody>
        </p:sp>
      </p:grpSp>
      <p:graphicFrame>
        <p:nvGraphicFramePr>
          <p:cNvPr id="61" name="Table 61">
            <a:extLst>
              <a:ext uri="{FF2B5EF4-FFF2-40B4-BE49-F238E27FC236}">
                <a16:creationId xmlns:a16="http://schemas.microsoft.com/office/drawing/2014/main" id="{3461E7CB-F0B1-05B9-EB1F-85FA54E90B55}"/>
              </a:ext>
            </a:extLst>
          </p:cNvPr>
          <p:cNvGraphicFramePr>
            <a:graphicFrameLocks noGrp="1"/>
          </p:cNvGraphicFramePr>
          <p:nvPr>
            <p:extLst>
              <p:ext uri="{D42A27DB-BD31-4B8C-83A1-F6EECF244321}">
                <p14:modId xmlns:p14="http://schemas.microsoft.com/office/powerpoint/2010/main" val="1823045962"/>
              </p:ext>
            </p:extLst>
          </p:nvPr>
        </p:nvGraphicFramePr>
        <p:xfrm>
          <a:off x="1905000" y="1257300"/>
          <a:ext cx="13639801"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gridCol w="1948543">
                  <a:extLst>
                    <a:ext uri="{9D8B030D-6E8A-4147-A177-3AD203B41FA5}">
                      <a16:colId xmlns:a16="http://schemas.microsoft.com/office/drawing/2014/main" val="3202959584"/>
                    </a:ext>
                  </a:extLst>
                </a:gridCol>
              </a:tblGrid>
              <a:tr h="1219200">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graphicFrame>
        <p:nvGraphicFramePr>
          <p:cNvPr id="62" name="Table 61">
            <a:extLst>
              <a:ext uri="{FF2B5EF4-FFF2-40B4-BE49-F238E27FC236}">
                <a16:creationId xmlns:a16="http://schemas.microsoft.com/office/drawing/2014/main" id="{6543DF0C-C2B5-69F2-BBBD-00C31E0CD9CF}"/>
              </a:ext>
            </a:extLst>
          </p:cNvPr>
          <p:cNvGraphicFramePr>
            <a:graphicFrameLocks noGrp="1"/>
          </p:cNvGraphicFramePr>
          <p:nvPr>
            <p:extLst>
              <p:ext uri="{D42A27DB-BD31-4B8C-83A1-F6EECF244321}">
                <p14:modId xmlns:p14="http://schemas.microsoft.com/office/powerpoint/2010/main" val="2440967466"/>
              </p:ext>
            </p:extLst>
          </p:nvPr>
        </p:nvGraphicFramePr>
        <p:xfrm>
          <a:off x="1905000" y="3238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graphicFrame>
        <p:nvGraphicFramePr>
          <p:cNvPr id="63" name="Table 62">
            <a:extLst>
              <a:ext uri="{FF2B5EF4-FFF2-40B4-BE49-F238E27FC236}">
                <a16:creationId xmlns:a16="http://schemas.microsoft.com/office/drawing/2014/main" id="{A3848A8A-E9E9-E270-C2C2-2ACA359CDCC2}"/>
              </a:ext>
            </a:extLst>
          </p:cNvPr>
          <p:cNvGraphicFramePr>
            <a:graphicFrameLocks noGrp="1"/>
          </p:cNvGraphicFramePr>
          <p:nvPr>
            <p:extLst>
              <p:ext uri="{D42A27DB-BD31-4B8C-83A1-F6EECF244321}">
                <p14:modId xmlns:p14="http://schemas.microsoft.com/office/powerpoint/2010/main" val="1745839125"/>
              </p:ext>
            </p:extLst>
          </p:nvPr>
        </p:nvGraphicFramePr>
        <p:xfrm>
          <a:off x="1905000" y="5143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sp>
        <p:nvSpPr>
          <p:cNvPr id="64" name="Freeform 4">
            <a:extLst>
              <a:ext uri="{FF2B5EF4-FFF2-40B4-BE49-F238E27FC236}">
                <a16:creationId xmlns:a16="http://schemas.microsoft.com/office/drawing/2014/main" id="{FFBA2DC1-380B-D287-FE89-683F05BF0728}"/>
              </a:ext>
            </a:extLst>
          </p:cNvPr>
          <p:cNvSpPr/>
          <p:nvPr/>
        </p:nvSpPr>
        <p:spPr>
          <a:xfrm>
            <a:off x="14249400" y="4762500"/>
            <a:ext cx="2819400" cy="48006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2"/>
            <a:stretch>
              <a:fillRect/>
            </a:stretch>
          </a:blipFill>
        </p:spPr>
        <p:txBody>
          <a:bodyPr/>
          <a:lstStyle/>
          <a:p>
            <a:endParaRPr lang="en-US"/>
          </a:p>
        </p:txBody>
      </p:sp>
      <p:sp>
        <p:nvSpPr>
          <p:cNvPr id="65" name="TextBox 64">
            <a:extLst>
              <a:ext uri="{FF2B5EF4-FFF2-40B4-BE49-F238E27FC236}">
                <a16:creationId xmlns:a16="http://schemas.microsoft.com/office/drawing/2014/main" id="{9FD05294-F408-988D-7D30-27CC776EA22D}"/>
              </a:ext>
            </a:extLst>
          </p:cNvPr>
          <p:cNvSpPr txBox="1"/>
          <p:nvPr/>
        </p:nvSpPr>
        <p:spPr>
          <a:xfrm>
            <a:off x="2057400" y="1409700"/>
            <a:ext cx="1676400" cy="1015663"/>
          </a:xfrm>
          <a:prstGeom prst="rect">
            <a:avLst/>
          </a:prstGeom>
          <a:noFill/>
        </p:spPr>
        <p:txBody>
          <a:bodyPr wrap="square" rtlCol="0">
            <a:spAutoFit/>
          </a:bodyPr>
          <a:lstStyle/>
          <a:p>
            <a:pPr algn="ctr"/>
            <a:r>
              <a:rPr lang="en-US" sz="6000" b="1" dirty="0" err="1"/>
              <a:t>đất</a:t>
            </a:r>
            <a:endParaRPr lang="en-US" sz="6000" b="1" dirty="0"/>
          </a:p>
        </p:txBody>
      </p:sp>
      <p:sp>
        <p:nvSpPr>
          <p:cNvPr id="66" name="TextBox 65">
            <a:extLst>
              <a:ext uri="{FF2B5EF4-FFF2-40B4-BE49-F238E27FC236}">
                <a16:creationId xmlns:a16="http://schemas.microsoft.com/office/drawing/2014/main" id="{62742CFD-21E8-A508-9B74-AE07BF6DE9B8}"/>
              </a:ext>
            </a:extLst>
          </p:cNvPr>
          <p:cNvSpPr txBox="1"/>
          <p:nvPr/>
        </p:nvSpPr>
        <p:spPr>
          <a:xfrm>
            <a:off x="4038600" y="1409700"/>
            <a:ext cx="1676400" cy="1015663"/>
          </a:xfrm>
          <a:prstGeom prst="rect">
            <a:avLst/>
          </a:prstGeom>
          <a:noFill/>
        </p:spPr>
        <p:txBody>
          <a:bodyPr wrap="square" rtlCol="0">
            <a:spAutoFit/>
          </a:bodyPr>
          <a:lstStyle/>
          <a:p>
            <a:pPr algn="ctr"/>
            <a:r>
              <a:rPr lang="en-US" sz="6000" b="1" dirty="0" err="1"/>
              <a:t>mất</a:t>
            </a:r>
            <a:endParaRPr lang="en-US" sz="6000" b="1" dirty="0"/>
          </a:p>
        </p:txBody>
      </p:sp>
      <p:sp>
        <p:nvSpPr>
          <p:cNvPr id="67" name="TextBox 66">
            <a:extLst>
              <a:ext uri="{FF2B5EF4-FFF2-40B4-BE49-F238E27FC236}">
                <a16:creationId xmlns:a16="http://schemas.microsoft.com/office/drawing/2014/main" id="{A806AC60-D60B-2CE7-8411-0F22898A6B09}"/>
              </a:ext>
            </a:extLst>
          </p:cNvPr>
          <p:cNvSpPr txBox="1"/>
          <p:nvPr/>
        </p:nvSpPr>
        <p:spPr>
          <a:xfrm>
            <a:off x="5943600" y="1409700"/>
            <a:ext cx="1676400" cy="1015663"/>
          </a:xfrm>
          <a:prstGeom prst="rect">
            <a:avLst/>
          </a:prstGeom>
          <a:noFill/>
        </p:spPr>
        <p:txBody>
          <a:bodyPr wrap="square" rtlCol="0">
            <a:spAutoFit/>
          </a:bodyPr>
          <a:lstStyle/>
          <a:p>
            <a:pPr algn="ctr"/>
            <a:r>
              <a:rPr lang="en-US" sz="6000" b="1" dirty="0" err="1"/>
              <a:t>lớp</a:t>
            </a:r>
            <a:endParaRPr lang="en-US" sz="6000" b="1" dirty="0"/>
          </a:p>
        </p:txBody>
      </p:sp>
      <p:sp>
        <p:nvSpPr>
          <p:cNvPr id="68" name="TextBox 67">
            <a:extLst>
              <a:ext uri="{FF2B5EF4-FFF2-40B4-BE49-F238E27FC236}">
                <a16:creationId xmlns:a16="http://schemas.microsoft.com/office/drawing/2014/main" id="{8AF19ACF-A237-AC60-6D68-8CDF237D1AD4}"/>
              </a:ext>
            </a:extLst>
          </p:cNvPr>
          <p:cNvSpPr txBox="1"/>
          <p:nvPr/>
        </p:nvSpPr>
        <p:spPr>
          <a:xfrm>
            <a:off x="7924800" y="1409700"/>
            <a:ext cx="1676400" cy="1015663"/>
          </a:xfrm>
          <a:prstGeom prst="rect">
            <a:avLst/>
          </a:prstGeom>
          <a:noFill/>
        </p:spPr>
        <p:txBody>
          <a:bodyPr wrap="square" rtlCol="0">
            <a:spAutoFit/>
          </a:bodyPr>
          <a:lstStyle/>
          <a:p>
            <a:pPr algn="ctr"/>
            <a:r>
              <a:rPr lang="en-US" sz="6000" b="1" dirty="0" err="1"/>
              <a:t>bề</a:t>
            </a:r>
            <a:endParaRPr lang="en-US" sz="6000" b="1" dirty="0"/>
          </a:p>
        </p:txBody>
      </p:sp>
      <p:sp>
        <p:nvSpPr>
          <p:cNvPr id="69" name="TextBox 68">
            <a:extLst>
              <a:ext uri="{FF2B5EF4-FFF2-40B4-BE49-F238E27FC236}">
                <a16:creationId xmlns:a16="http://schemas.microsoft.com/office/drawing/2014/main" id="{AE8208AD-8330-78AC-FCCF-53CE78AB0505}"/>
              </a:ext>
            </a:extLst>
          </p:cNvPr>
          <p:cNvSpPr txBox="1"/>
          <p:nvPr/>
        </p:nvSpPr>
        <p:spPr>
          <a:xfrm>
            <a:off x="9677400" y="1409700"/>
            <a:ext cx="1828800" cy="1015663"/>
          </a:xfrm>
          <a:prstGeom prst="rect">
            <a:avLst/>
          </a:prstGeom>
          <a:noFill/>
        </p:spPr>
        <p:txBody>
          <a:bodyPr wrap="square" rtlCol="0">
            <a:spAutoFit/>
          </a:bodyPr>
          <a:lstStyle/>
          <a:p>
            <a:pPr algn="ctr"/>
            <a:r>
              <a:rPr lang="en-US" sz="6000" b="1" dirty="0" err="1"/>
              <a:t>trên</a:t>
            </a:r>
            <a:endParaRPr lang="en-US" sz="6000" b="1" dirty="0"/>
          </a:p>
        </p:txBody>
      </p:sp>
      <p:sp>
        <p:nvSpPr>
          <p:cNvPr id="70" name="TextBox 69">
            <a:extLst>
              <a:ext uri="{FF2B5EF4-FFF2-40B4-BE49-F238E27FC236}">
                <a16:creationId xmlns:a16="http://schemas.microsoft.com/office/drawing/2014/main" id="{A7919AE4-1F67-DE0C-D2A1-3C2241F1A196}"/>
              </a:ext>
            </a:extLst>
          </p:cNvPr>
          <p:cNvSpPr txBox="1"/>
          <p:nvPr/>
        </p:nvSpPr>
        <p:spPr>
          <a:xfrm>
            <a:off x="11658600" y="1409700"/>
            <a:ext cx="1828800" cy="1015663"/>
          </a:xfrm>
          <a:prstGeom prst="rect">
            <a:avLst/>
          </a:prstGeom>
          <a:noFill/>
        </p:spPr>
        <p:txBody>
          <a:bodyPr wrap="square" rtlCol="0">
            <a:spAutoFit/>
          </a:bodyPr>
          <a:lstStyle/>
          <a:p>
            <a:pPr algn="ctr"/>
            <a:r>
              <a:rPr lang="en-US" sz="6000" b="1" dirty="0" err="1"/>
              <a:t>mất</a:t>
            </a:r>
            <a:endParaRPr lang="en-US" sz="6000" b="1" dirty="0"/>
          </a:p>
        </p:txBody>
      </p:sp>
      <p:sp>
        <p:nvSpPr>
          <p:cNvPr id="71" name="TextBox 70">
            <a:extLst>
              <a:ext uri="{FF2B5EF4-FFF2-40B4-BE49-F238E27FC236}">
                <a16:creationId xmlns:a16="http://schemas.microsoft.com/office/drawing/2014/main" id="{EDC24687-A9BB-B42B-27C7-D766F8FAAB31}"/>
              </a:ext>
            </a:extLst>
          </p:cNvPr>
          <p:cNvSpPr txBox="1"/>
          <p:nvPr/>
        </p:nvSpPr>
        <p:spPr>
          <a:xfrm>
            <a:off x="13716000" y="1409700"/>
            <a:ext cx="1828800" cy="1015663"/>
          </a:xfrm>
          <a:prstGeom prst="rect">
            <a:avLst/>
          </a:prstGeom>
          <a:noFill/>
        </p:spPr>
        <p:txBody>
          <a:bodyPr wrap="square" rtlCol="0">
            <a:spAutoFit/>
          </a:bodyPr>
          <a:lstStyle/>
          <a:p>
            <a:pPr algn="ctr"/>
            <a:r>
              <a:rPr lang="en-US" sz="6000" b="1" dirty="0" err="1"/>
              <a:t>mặt</a:t>
            </a:r>
            <a:endParaRPr lang="en-US" sz="6000" b="1" dirty="0"/>
          </a:p>
        </p:txBody>
      </p:sp>
      <p:sp>
        <p:nvSpPr>
          <p:cNvPr id="72" name="TextBox 71">
            <a:extLst>
              <a:ext uri="{FF2B5EF4-FFF2-40B4-BE49-F238E27FC236}">
                <a16:creationId xmlns:a16="http://schemas.microsoft.com/office/drawing/2014/main" id="{1BDBA36A-DF97-7AD9-B4C8-BFBAC886E536}"/>
              </a:ext>
            </a:extLst>
          </p:cNvPr>
          <p:cNvSpPr txBox="1"/>
          <p:nvPr/>
        </p:nvSpPr>
        <p:spPr>
          <a:xfrm>
            <a:off x="1981200" y="3467100"/>
            <a:ext cx="1676400" cy="1015663"/>
          </a:xfrm>
          <a:prstGeom prst="rect">
            <a:avLst/>
          </a:prstGeom>
          <a:noFill/>
        </p:spPr>
        <p:txBody>
          <a:bodyPr wrap="square" rtlCol="0">
            <a:spAutoFit/>
          </a:bodyPr>
          <a:lstStyle/>
          <a:p>
            <a:pPr algn="ctr"/>
            <a:r>
              <a:rPr lang="en-US" sz="6000" b="1" dirty="0" err="1"/>
              <a:t>huỷ</a:t>
            </a:r>
            <a:endParaRPr lang="en-US" sz="6000" b="1" dirty="0"/>
          </a:p>
        </p:txBody>
      </p:sp>
      <p:sp>
        <p:nvSpPr>
          <p:cNvPr id="73" name="TextBox 72">
            <a:extLst>
              <a:ext uri="{FF2B5EF4-FFF2-40B4-BE49-F238E27FC236}">
                <a16:creationId xmlns:a16="http://schemas.microsoft.com/office/drawing/2014/main" id="{32191EAE-1A0E-BB0F-934A-8E6BC61C3920}"/>
              </a:ext>
            </a:extLst>
          </p:cNvPr>
          <p:cNvSpPr txBox="1"/>
          <p:nvPr/>
        </p:nvSpPr>
        <p:spPr>
          <a:xfrm>
            <a:off x="3962400" y="3467100"/>
            <a:ext cx="1676400" cy="1015663"/>
          </a:xfrm>
          <a:prstGeom prst="rect">
            <a:avLst/>
          </a:prstGeom>
          <a:noFill/>
        </p:spPr>
        <p:txBody>
          <a:bodyPr wrap="square" rtlCol="0">
            <a:spAutoFit/>
          </a:bodyPr>
          <a:lstStyle/>
          <a:p>
            <a:pPr algn="ctr"/>
            <a:r>
              <a:rPr lang="en-US" sz="6000" b="1" dirty="0" err="1"/>
              <a:t>đất</a:t>
            </a:r>
            <a:endParaRPr lang="en-US" sz="6000" b="1" dirty="0"/>
          </a:p>
        </p:txBody>
      </p:sp>
      <p:sp>
        <p:nvSpPr>
          <p:cNvPr id="74" name="TextBox 73">
            <a:extLst>
              <a:ext uri="{FF2B5EF4-FFF2-40B4-BE49-F238E27FC236}">
                <a16:creationId xmlns:a16="http://schemas.microsoft.com/office/drawing/2014/main" id="{E6ED570E-A26E-F08D-DFCA-2605AD8F9397}"/>
              </a:ext>
            </a:extLst>
          </p:cNvPr>
          <p:cNvSpPr txBox="1"/>
          <p:nvPr/>
        </p:nvSpPr>
        <p:spPr>
          <a:xfrm>
            <a:off x="5867400" y="3467100"/>
            <a:ext cx="1676400" cy="1015663"/>
          </a:xfrm>
          <a:prstGeom prst="rect">
            <a:avLst/>
          </a:prstGeom>
          <a:noFill/>
        </p:spPr>
        <p:txBody>
          <a:bodyPr wrap="square" rtlCol="0">
            <a:spAutoFit/>
          </a:bodyPr>
          <a:lstStyle/>
          <a:p>
            <a:pPr algn="ctr"/>
            <a:r>
              <a:rPr lang="en-US" sz="6000" b="1" dirty="0" err="1"/>
              <a:t>phá</a:t>
            </a:r>
            <a:endParaRPr lang="en-US" sz="6000" b="1" dirty="0"/>
          </a:p>
        </p:txBody>
      </p:sp>
      <p:sp>
        <p:nvSpPr>
          <p:cNvPr id="75" name="TextBox 74">
            <a:extLst>
              <a:ext uri="{FF2B5EF4-FFF2-40B4-BE49-F238E27FC236}">
                <a16:creationId xmlns:a16="http://schemas.microsoft.com/office/drawing/2014/main" id="{D2F174CB-7558-63F1-2DFC-10FEB41BCE29}"/>
              </a:ext>
            </a:extLst>
          </p:cNvPr>
          <p:cNvSpPr txBox="1"/>
          <p:nvPr/>
        </p:nvSpPr>
        <p:spPr>
          <a:xfrm>
            <a:off x="7848600" y="3467100"/>
            <a:ext cx="1828800" cy="1015663"/>
          </a:xfrm>
          <a:prstGeom prst="rect">
            <a:avLst/>
          </a:prstGeom>
          <a:noFill/>
        </p:spPr>
        <p:txBody>
          <a:bodyPr wrap="square" rtlCol="0">
            <a:spAutoFit/>
          </a:bodyPr>
          <a:lstStyle/>
          <a:p>
            <a:pPr algn="ctr"/>
            <a:r>
              <a:rPr lang="en-US" sz="6000" b="1" dirty="0" err="1"/>
              <a:t>dưới</a:t>
            </a:r>
            <a:endParaRPr lang="en-US" sz="6000" b="1" dirty="0"/>
          </a:p>
        </p:txBody>
      </p:sp>
      <p:sp>
        <p:nvSpPr>
          <p:cNvPr id="76" name="TextBox 75">
            <a:extLst>
              <a:ext uri="{FF2B5EF4-FFF2-40B4-BE49-F238E27FC236}">
                <a16:creationId xmlns:a16="http://schemas.microsoft.com/office/drawing/2014/main" id="{F6159584-FCB3-1E92-4D61-3455F93B216E}"/>
              </a:ext>
            </a:extLst>
          </p:cNvPr>
          <p:cNvSpPr txBox="1"/>
          <p:nvPr/>
        </p:nvSpPr>
        <p:spPr>
          <a:xfrm>
            <a:off x="9753600" y="3467100"/>
            <a:ext cx="1828800" cy="1015663"/>
          </a:xfrm>
          <a:prstGeom prst="rect">
            <a:avLst/>
          </a:prstGeom>
          <a:noFill/>
        </p:spPr>
        <p:txBody>
          <a:bodyPr wrap="square" rtlCol="0">
            <a:spAutoFit/>
          </a:bodyPr>
          <a:lstStyle/>
          <a:p>
            <a:pPr algn="ctr"/>
            <a:r>
              <a:rPr lang="en-US" sz="6000" b="1" dirty="0" err="1"/>
              <a:t>tầng</a:t>
            </a:r>
            <a:endParaRPr lang="en-US" sz="6000" b="1" dirty="0"/>
          </a:p>
        </p:txBody>
      </p:sp>
      <p:sp>
        <p:nvSpPr>
          <p:cNvPr id="77" name="TextBox 76">
            <a:extLst>
              <a:ext uri="{FF2B5EF4-FFF2-40B4-BE49-F238E27FC236}">
                <a16:creationId xmlns:a16="http://schemas.microsoft.com/office/drawing/2014/main" id="{330D390E-2F6A-B7AF-2968-1966ED2224D3}"/>
              </a:ext>
            </a:extLst>
          </p:cNvPr>
          <p:cNvSpPr txBox="1"/>
          <p:nvPr/>
        </p:nvSpPr>
        <p:spPr>
          <a:xfrm>
            <a:off x="11582400" y="3467100"/>
            <a:ext cx="1828800" cy="1015663"/>
          </a:xfrm>
          <a:prstGeom prst="rect">
            <a:avLst/>
          </a:prstGeom>
          <a:noFill/>
        </p:spPr>
        <p:txBody>
          <a:bodyPr wrap="square" rtlCol="0">
            <a:spAutoFit/>
          </a:bodyPr>
          <a:lstStyle/>
          <a:p>
            <a:pPr algn="ctr"/>
            <a:r>
              <a:rPr lang="en-US" sz="6000" b="1" dirty="0" err="1"/>
              <a:t>trên</a:t>
            </a:r>
            <a:endParaRPr lang="en-US" sz="6000" b="1" dirty="0"/>
          </a:p>
        </p:txBody>
      </p:sp>
      <p:sp>
        <p:nvSpPr>
          <p:cNvPr id="78" name="TextBox 77">
            <a:extLst>
              <a:ext uri="{FF2B5EF4-FFF2-40B4-BE49-F238E27FC236}">
                <a16:creationId xmlns:a16="http://schemas.microsoft.com/office/drawing/2014/main" id="{A6A2DF4C-90E6-ECD0-BC15-E51C14ACA99E}"/>
              </a:ext>
            </a:extLst>
          </p:cNvPr>
          <p:cNvSpPr txBox="1"/>
          <p:nvPr/>
        </p:nvSpPr>
        <p:spPr>
          <a:xfrm>
            <a:off x="1981200" y="5372100"/>
            <a:ext cx="1676400" cy="1015663"/>
          </a:xfrm>
          <a:prstGeom prst="rect">
            <a:avLst/>
          </a:prstGeom>
          <a:noFill/>
        </p:spPr>
        <p:txBody>
          <a:bodyPr wrap="square" rtlCol="0">
            <a:spAutoFit/>
          </a:bodyPr>
          <a:lstStyle/>
          <a:p>
            <a:pPr algn="ctr"/>
            <a:r>
              <a:rPr lang="en-US" sz="6000" b="1" dirty="0" err="1"/>
              <a:t>chảy</a:t>
            </a:r>
            <a:endParaRPr lang="en-US" sz="6000" b="1" dirty="0"/>
          </a:p>
        </p:txBody>
      </p:sp>
      <p:sp>
        <p:nvSpPr>
          <p:cNvPr id="79" name="TextBox 78">
            <a:extLst>
              <a:ext uri="{FF2B5EF4-FFF2-40B4-BE49-F238E27FC236}">
                <a16:creationId xmlns:a16="http://schemas.microsoft.com/office/drawing/2014/main" id="{6487BF9C-5BD2-A110-E939-E1A8D49A882B}"/>
              </a:ext>
            </a:extLst>
          </p:cNvPr>
          <p:cNvSpPr txBox="1"/>
          <p:nvPr/>
        </p:nvSpPr>
        <p:spPr>
          <a:xfrm>
            <a:off x="3962400" y="5372100"/>
            <a:ext cx="1828800" cy="1015663"/>
          </a:xfrm>
          <a:prstGeom prst="rect">
            <a:avLst/>
          </a:prstGeom>
          <a:noFill/>
        </p:spPr>
        <p:txBody>
          <a:bodyPr wrap="square" rtlCol="0">
            <a:spAutoFit/>
          </a:bodyPr>
          <a:lstStyle/>
          <a:p>
            <a:pPr algn="ctr"/>
            <a:r>
              <a:rPr lang="en-US" sz="6000" b="1" dirty="0" err="1"/>
              <a:t>vùng</a:t>
            </a:r>
            <a:endParaRPr lang="en-US" sz="6000" b="1" dirty="0"/>
          </a:p>
        </p:txBody>
      </p:sp>
      <p:sp>
        <p:nvSpPr>
          <p:cNvPr id="80" name="TextBox 79">
            <a:extLst>
              <a:ext uri="{FF2B5EF4-FFF2-40B4-BE49-F238E27FC236}">
                <a16:creationId xmlns:a16="http://schemas.microsoft.com/office/drawing/2014/main" id="{4F5B7692-3761-2B00-1AC8-DA59F5F4C78F}"/>
              </a:ext>
            </a:extLst>
          </p:cNvPr>
          <p:cNvSpPr txBox="1"/>
          <p:nvPr/>
        </p:nvSpPr>
        <p:spPr>
          <a:xfrm>
            <a:off x="5867400" y="5372100"/>
            <a:ext cx="1676400" cy="1015663"/>
          </a:xfrm>
          <a:prstGeom prst="rect">
            <a:avLst/>
          </a:prstGeom>
          <a:noFill/>
        </p:spPr>
        <p:txBody>
          <a:bodyPr wrap="square" rtlCol="0">
            <a:spAutoFit/>
          </a:bodyPr>
          <a:lstStyle/>
          <a:p>
            <a:pPr algn="ctr"/>
            <a:r>
              <a:rPr lang="en-US" sz="6000" b="1" dirty="0" err="1"/>
              <a:t>dốc</a:t>
            </a:r>
            <a:endParaRPr lang="en-US" sz="6000" b="1" dirty="0"/>
          </a:p>
        </p:txBody>
      </p:sp>
      <p:sp>
        <p:nvSpPr>
          <p:cNvPr id="81" name="TextBox 80">
            <a:extLst>
              <a:ext uri="{FF2B5EF4-FFF2-40B4-BE49-F238E27FC236}">
                <a16:creationId xmlns:a16="http://schemas.microsoft.com/office/drawing/2014/main" id="{CFC6A83F-427F-5B47-AAAC-DBB053096191}"/>
              </a:ext>
            </a:extLst>
          </p:cNvPr>
          <p:cNvSpPr txBox="1"/>
          <p:nvPr/>
        </p:nvSpPr>
        <p:spPr>
          <a:xfrm>
            <a:off x="7772400" y="5372100"/>
            <a:ext cx="1981200" cy="1015663"/>
          </a:xfrm>
          <a:prstGeom prst="rect">
            <a:avLst/>
          </a:prstGeom>
          <a:noFill/>
        </p:spPr>
        <p:txBody>
          <a:bodyPr wrap="square" rtlCol="0">
            <a:spAutoFit/>
          </a:bodyPr>
          <a:lstStyle/>
          <a:p>
            <a:pPr algn="ctr"/>
            <a:r>
              <a:rPr lang="en-US" sz="6000" b="1" dirty="0" err="1"/>
              <a:t>nước</a:t>
            </a:r>
            <a:endParaRPr lang="en-US" sz="6000" b="1" dirty="0"/>
          </a:p>
        </p:txBody>
      </p:sp>
      <p:sp>
        <p:nvSpPr>
          <p:cNvPr id="82" name="TextBox 81">
            <a:extLst>
              <a:ext uri="{FF2B5EF4-FFF2-40B4-BE49-F238E27FC236}">
                <a16:creationId xmlns:a16="http://schemas.microsoft.com/office/drawing/2014/main" id="{26420E79-BAA7-A6C7-5B0A-50FF2F4D67E4}"/>
              </a:ext>
            </a:extLst>
          </p:cNvPr>
          <p:cNvSpPr txBox="1"/>
          <p:nvPr/>
        </p:nvSpPr>
        <p:spPr>
          <a:xfrm>
            <a:off x="9753600" y="5372100"/>
            <a:ext cx="1828800" cy="1015663"/>
          </a:xfrm>
          <a:prstGeom prst="rect">
            <a:avLst/>
          </a:prstGeom>
          <a:noFill/>
        </p:spPr>
        <p:txBody>
          <a:bodyPr wrap="square" rtlCol="0">
            <a:spAutoFit/>
          </a:bodyPr>
          <a:lstStyle/>
          <a:p>
            <a:pPr algn="ctr"/>
            <a:r>
              <a:rPr lang="en-US" sz="6000" b="1" dirty="0" err="1"/>
              <a:t>đất</a:t>
            </a:r>
            <a:endParaRPr lang="en-US" sz="6000" b="1" dirty="0"/>
          </a:p>
        </p:txBody>
      </p:sp>
      <p:sp>
        <p:nvSpPr>
          <p:cNvPr id="83" name="TextBox 82">
            <a:extLst>
              <a:ext uri="{FF2B5EF4-FFF2-40B4-BE49-F238E27FC236}">
                <a16:creationId xmlns:a16="http://schemas.microsoft.com/office/drawing/2014/main" id="{A4BBFB9D-DE16-D354-069A-2A6E0185964D}"/>
              </a:ext>
            </a:extLst>
          </p:cNvPr>
          <p:cNvSpPr txBox="1"/>
          <p:nvPr/>
        </p:nvSpPr>
        <p:spPr>
          <a:xfrm>
            <a:off x="11582400" y="5372100"/>
            <a:ext cx="1828800" cy="1015663"/>
          </a:xfrm>
          <a:prstGeom prst="rect">
            <a:avLst/>
          </a:prstGeom>
          <a:noFill/>
        </p:spPr>
        <p:txBody>
          <a:bodyPr wrap="square" rtlCol="0">
            <a:spAutoFit/>
          </a:bodyPr>
          <a:lstStyle/>
          <a:p>
            <a:pPr algn="ctr"/>
            <a:r>
              <a:rPr lang="en-US" sz="6000" b="1" dirty="0"/>
              <a:t>ở</a:t>
            </a:r>
          </a:p>
        </p:txBody>
      </p:sp>
      <p:graphicFrame>
        <p:nvGraphicFramePr>
          <p:cNvPr id="92" name="Table 61">
            <a:extLst>
              <a:ext uri="{FF2B5EF4-FFF2-40B4-BE49-F238E27FC236}">
                <a16:creationId xmlns:a16="http://schemas.microsoft.com/office/drawing/2014/main" id="{492D2F26-3C0F-A970-DD94-A749AD064B39}"/>
              </a:ext>
            </a:extLst>
          </p:cNvPr>
          <p:cNvGraphicFramePr>
            <a:graphicFrameLocks noGrp="1"/>
          </p:cNvGraphicFramePr>
          <p:nvPr>
            <p:extLst>
              <p:ext uri="{D42A27DB-BD31-4B8C-83A1-F6EECF244321}">
                <p14:modId xmlns:p14="http://schemas.microsoft.com/office/powerpoint/2010/main" val="317441652"/>
              </p:ext>
            </p:extLst>
          </p:nvPr>
        </p:nvGraphicFramePr>
        <p:xfrm>
          <a:off x="1905000" y="1257300"/>
          <a:ext cx="13639801"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gridCol w="1948543">
                  <a:extLst>
                    <a:ext uri="{9D8B030D-6E8A-4147-A177-3AD203B41FA5}">
                      <a16:colId xmlns:a16="http://schemas.microsoft.com/office/drawing/2014/main" val="3202959584"/>
                    </a:ext>
                  </a:extLst>
                </a:gridCol>
              </a:tblGrid>
              <a:tr h="1219200">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sp>
        <p:nvSpPr>
          <p:cNvPr id="93" name="TextBox 92">
            <a:extLst>
              <a:ext uri="{FF2B5EF4-FFF2-40B4-BE49-F238E27FC236}">
                <a16:creationId xmlns:a16="http://schemas.microsoft.com/office/drawing/2014/main" id="{B9D30942-46D8-833F-A1BB-4C6674F7EF35}"/>
              </a:ext>
            </a:extLst>
          </p:cNvPr>
          <p:cNvSpPr txBox="1"/>
          <p:nvPr/>
        </p:nvSpPr>
        <p:spPr>
          <a:xfrm>
            <a:off x="2057400" y="1409700"/>
            <a:ext cx="1676400" cy="1015663"/>
          </a:xfrm>
          <a:prstGeom prst="rect">
            <a:avLst/>
          </a:prstGeom>
          <a:noFill/>
        </p:spPr>
        <p:txBody>
          <a:bodyPr wrap="square" rtlCol="0">
            <a:spAutoFit/>
          </a:bodyPr>
          <a:lstStyle/>
          <a:p>
            <a:pPr algn="ctr"/>
            <a:r>
              <a:rPr lang="en-US" sz="6000" b="1" dirty="0" err="1">
                <a:solidFill>
                  <a:srgbClr val="FF0000"/>
                </a:solidFill>
              </a:rPr>
              <a:t>làm</a:t>
            </a:r>
            <a:endParaRPr lang="en-US" sz="6000" b="1" dirty="0">
              <a:solidFill>
                <a:srgbClr val="FF0000"/>
              </a:solidFill>
            </a:endParaRPr>
          </a:p>
        </p:txBody>
      </p:sp>
      <p:sp>
        <p:nvSpPr>
          <p:cNvPr id="94" name="TextBox 93">
            <a:extLst>
              <a:ext uri="{FF2B5EF4-FFF2-40B4-BE49-F238E27FC236}">
                <a16:creationId xmlns:a16="http://schemas.microsoft.com/office/drawing/2014/main" id="{51597B76-BB50-4F96-74E6-B323C61A8243}"/>
              </a:ext>
            </a:extLst>
          </p:cNvPr>
          <p:cNvSpPr txBox="1"/>
          <p:nvPr/>
        </p:nvSpPr>
        <p:spPr>
          <a:xfrm>
            <a:off x="4038600" y="1409700"/>
            <a:ext cx="1676400" cy="1015663"/>
          </a:xfrm>
          <a:prstGeom prst="rect">
            <a:avLst/>
          </a:prstGeom>
          <a:noFill/>
        </p:spPr>
        <p:txBody>
          <a:bodyPr wrap="square" rtlCol="0">
            <a:spAutoFit/>
          </a:bodyPr>
          <a:lstStyle/>
          <a:p>
            <a:pPr algn="ctr"/>
            <a:r>
              <a:rPr lang="en-US" sz="6000" b="1" dirty="0" err="1">
                <a:solidFill>
                  <a:srgbClr val="FF0000"/>
                </a:solidFill>
              </a:rPr>
              <a:t>mất</a:t>
            </a:r>
            <a:endParaRPr lang="en-US" sz="6000" b="1" dirty="0">
              <a:solidFill>
                <a:srgbClr val="FF0000"/>
              </a:solidFill>
            </a:endParaRPr>
          </a:p>
        </p:txBody>
      </p:sp>
      <p:sp>
        <p:nvSpPr>
          <p:cNvPr id="95" name="TextBox 94">
            <a:extLst>
              <a:ext uri="{FF2B5EF4-FFF2-40B4-BE49-F238E27FC236}">
                <a16:creationId xmlns:a16="http://schemas.microsoft.com/office/drawing/2014/main" id="{AC383D46-6CA9-C875-9001-191F06EE88A3}"/>
              </a:ext>
            </a:extLst>
          </p:cNvPr>
          <p:cNvSpPr txBox="1"/>
          <p:nvPr/>
        </p:nvSpPr>
        <p:spPr>
          <a:xfrm>
            <a:off x="5943600" y="1409700"/>
            <a:ext cx="1676400" cy="1015663"/>
          </a:xfrm>
          <a:prstGeom prst="rect">
            <a:avLst/>
          </a:prstGeom>
          <a:noFill/>
        </p:spPr>
        <p:txBody>
          <a:bodyPr wrap="square" rtlCol="0">
            <a:spAutoFit/>
          </a:bodyPr>
          <a:lstStyle/>
          <a:p>
            <a:pPr algn="ctr"/>
            <a:r>
              <a:rPr lang="en-US" sz="6000" b="1" dirty="0" err="1">
                <a:solidFill>
                  <a:srgbClr val="FF0000"/>
                </a:solidFill>
              </a:rPr>
              <a:t>lớp</a:t>
            </a:r>
            <a:endParaRPr lang="en-US" sz="6000" b="1" dirty="0">
              <a:solidFill>
                <a:srgbClr val="FF0000"/>
              </a:solidFill>
            </a:endParaRPr>
          </a:p>
        </p:txBody>
      </p:sp>
      <p:sp>
        <p:nvSpPr>
          <p:cNvPr id="96" name="TextBox 95">
            <a:extLst>
              <a:ext uri="{FF2B5EF4-FFF2-40B4-BE49-F238E27FC236}">
                <a16:creationId xmlns:a16="http://schemas.microsoft.com/office/drawing/2014/main" id="{EB610A92-6DA7-99B3-F4C1-FA92F90AFBD0}"/>
              </a:ext>
            </a:extLst>
          </p:cNvPr>
          <p:cNvSpPr txBox="1"/>
          <p:nvPr/>
        </p:nvSpPr>
        <p:spPr>
          <a:xfrm>
            <a:off x="7924800" y="1409700"/>
            <a:ext cx="1676400" cy="1015663"/>
          </a:xfrm>
          <a:prstGeom prst="rect">
            <a:avLst/>
          </a:prstGeom>
          <a:noFill/>
        </p:spPr>
        <p:txBody>
          <a:bodyPr wrap="square" rtlCol="0">
            <a:spAutoFit/>
          </a:bodyPr>
          <a:lstStyle/>
          <a:p>
            <a:pPr algn="ctr"/>
            <a:r>
              <a:rPr lang="en-US" sz="6000" b="1" dirty="0" err="1">
                <a:solidFill>
                  <a:srgbClr val="FF0000"/>
                </a:solidFill>
              </a:rPr>
              <a:t>đất</a:t>
            </a:r>
            <a:endParaRPr lang="en-US" sz="6000" b="1" dirty="0">
              <a:solidFill>
                <a:srgbClr val="FF0000"/>
              </a:solidFill>
            </a:endParaRPr>
          </a:p>
        </p:txBody>
      </p:sp>
      <p:sp>
        <p:nvSpPr>
          <p:cNvPr id="97" name="TextBox 96">
            <a:extLst>
              <a:ext uri="{FF2B5EF4-FFF2-40B4-BE49-F238E27FC236}">
                <a16:creationId xmlns:a16="http://schemas.microsoft.com/office/drawing/2014/main" id="{15096020-9925-CFED-C020-CFD200E1D31A}"/>
              </a:ext>
            </a:extLst>
          </p:cNvPr>
          <p:cNvSpPr txBox="1"/>
          <p:nvPr/>
        </p:nvSpPr>
        <p:spPr>
          <a:xfrm>
            <a:off x="9677400" y="1409700"/>
            <a:ext cx="1828800" cy="1015663"/>
          </a:xfrm>
          <a:prstGeom prst="rect">
            <a:avLst/>
          </a:prstGeom>
          <a:noFill/>
        </p:spPr>
        <p:txBody>
          <a:bodyPr wrap="square" rtlCol="0">
            <a:spAutoFit/>
          </a:bodyPr>
          <a:lstStyle/>
          <a:p>
            <a:pPr algn="ctr"/>
            <a:r>
              <a:rPr lang="en-US" sz="6000" b="1" dirty="0" err="1">
                <a:solidFill>
                  <a:srgbClr val="FF0000"/>
                </a:solidFill>
              </a:rPr>
              <a:t>trên</a:t>
            </a:r>
            <a:endParaRPr lang="en-US" sz="6000" b="1" dirty="0">
              <a:solidFill>
                <a:srgbClr val="FF0000"/>
              </a:solidFill>
            </a:endParaRPr>
          </a:p>
        </p:txBody>
      </p:sp>
      <p:sp>
        <p:nvSpPr>
          <p:cNvPr id="98" name="TextBox 97">
            <a:extLst>
              <a:ext uri="{FF2B5EF4-FFF2-40B4-BE49-F238E27FC236}">
                <a16:creationId xmlns:a16="http://schemas.microsoft.com/office/drawing/2014/main" id="{F8293EB3-3519-1900-78BE-B0ED6ADA1DD4}"/>
              </a:ext>
            </a:extLst>
          </p:cNvPr>
          <p:cNvSpPr txBox="1"/>
          <p:nvPr/>
        </p:nvSpPr>
        <p:spPr>
          <a:xfrm>
            <a:off x="11658600" y="1409700"/>
            <a:ext cx="1828800" cy="1015663"/>
          </a:xfrm>
          <a:prstGeom prst="rect">
            <a:avLst/>
          </a:prstGeom>
          <a:noFill/>
        </p:spPr>
        <p:txBody>
          <a:bodyPr wrap="square" rtlCol="0">
            <a:spAutoFit/>
          </a:bodyPr>
          <a:lstStyle/>
          <a:p>
            <a:pPr algn="ctr"/>
            <a:r>
              <a:rPr lang="en-US" sz="6000" b="1" dirty="0" err="1">
                <a:solidFill>
                  <a:srgbClr val="FF0000"/>
                </a:solidFill>
              </a:rPr>
              <a:t>bề</a:t>
            </a:r>
            <a:endParaRPr lang="en-US" sz="6000" b="1" dirty="0">
              <a:solidFill>
                <a:srgbClr val="FF0000"/>
              </a:solidFill>
            </a:endParaRPr>
          </a:p>
        </p:txBody>
      </p:sp>
      <p:sp>
        <p:nvSpPr>
          <p:cNvPr id="99" name="TextBox 98">
            <a:extLst>
              <a:ext uri="{FF2B5EF4-FFF2-40B4-BE49-F238E27FC236}">
                <a16:creationId xmlns:a16="http://schemas.microsoft.com/office/drawing/2014/main" id="{6C56F007-477B-2236-55C9-D20C9436A953}"/>
              </a:ext>
            </a:extLst>
          </p:cNvPr>
          <p:cNvSpPr txBox="1"/>
          <p:nvPr/>
        </p:nvSpPr>
        <p:spPr>
          <a:xfrm>
            <a:off x="13716000" y="1409700"/>
            <a:ext cx="1828800" cy="1015663"/>
          </a:xfrm>
          <a:prstGeom prst="rect">
            <a:avLst/>
          </a:prstGeom>
          <a:noFill/>
        </p:spPr>
        <p:txBody>
          <a:bodyPr wrap="square" rtlCol="0">
            <a:spAutoFit/>
          </a:bodyPr>
          <a:lstStyle/>
          <a:p>
            <a:pPr algn="ctr"/>
            <a:r>
              <a:rPr lang="en-US" sz="6000" b="1" dirty="0" err="1">
                <a:solidFill>
                  <a:srgbClr val="FF0000"/>
                </a:solidFill>
              </a:rPr>
              <a:t>mặt</a:t>
            </a:r>
            <a:endParaRPr lang="en-US" sz="6000" b="1" dirty="0">
              <a:solidFill>
                <a:srgbClr val="FF0000"/>
              </a:solidFill>
            </a:endParaRPr>
          </a:p>
        </p:txBody>
      </p:sp>
      <p:graphicFrame>
        <p:nvGraphicFramePr>
          <p:cNvPr id="100" name="Table 99">
            <a:extLst>
              <a:ext uri="{FF2B5EF4-FFF2-40B4-BE49-F238E27FC236}">
                <a16:creationId xmlns:a16="http://schemas.microsoft.com/office/drawing/2014/main" id="{4C3C260E-BB12-1C13-5419-29FEE8D3D2EA}"/>
              </a:ext>
            </a:extLst>
          </p:cNvPr>
          <p:cNvGraphicFramePr>
            <a:graphicFrameLocks noGrp="1"/>
          </p:cNvGraphicFramePr>
          <p:nvPr>
            <p:extLst>
              <p:ext uri="{D42A27DB-BD31-4B8C-83A1-F6EECF244321}">
                <p14:modId xmlns:p14="http://schemas.microsoft.com/office/powerpoint/2010/main" val="2912518418"/>
              </p:ext>
            </p:extLst>
          </p:nvPr>
        </p:nvGraphicFramePr>
        <p:xfrm>
          <a:off x="1905000" y="3238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sp>
        <p:nvSpPr>
          <p:cNvPr id="101" name="TextBox 100">
            <a:extLst>
              <a:ext uri="{FF2B5EF4-FFF2-40B4-BE49-F238E27FC236}">
                <a16:creationId xmlns:a16="http://schemas.microsoft.com/office/drawing/2014/main" id="{18801E52-26D7-CFBC-B928-02CB5D1142FB}"/>
              </a:ext>
            </a:extLst>
          </p:cNvPr>
          <p:cNvSpPr txBox="1"/>
          <p:nvPr/>
        </p:nvSpPr>
        <p:spPr>
          <a:xfrm>
            <a:off x="1981200" y="3467100"/>
            <a:ext cx="1676400" cy="1015663"/>
          </a:xfrm>
          <a:prstGeom prst="rect">
            <a:avLst/>
          </a:prstGeom>
          <a:noFill/>
        </p:spPr>
        <p:txBody>
          <a:bodyPr wrap="square" rtlCol="0">
            <a:spAutoFit/>
          </a:bodyPr>
          <a:lstStyle/>
          <a:p>
            <a:pPr algn="ctr"/>
            <a:r>
              <a:rPr lang="en-US" sz="6000" b="1" dirty="0" err="1">
                <a:solidFill>
                  <a:srgbClr val="FF0000"/>
                </a:solidFill>
              </a:rPr>
              <a:t>phá</a:t>
            </a:r>
            <a:endParaRPr lang="en-US" sz="6000" b="1" dirty="0">
              <a:solidFill>
                <a:srgbClr val="FF0000"/>
              </a:solidFill>
            </a:endParaRPr>
          </a:p>
        </p:txBody>
      </p:sp>
      <p:sp>
        <p:nvSpPr>
          <p:cNvPr id="102" name="TextBox 101">
            <a:extLst>
              <a:ext uri="{FF2B5EF4-FFF2-40B4-BE49-F238E27FC236}">
                <a16:creationId xmlns:a16="http://schemas.microsoft.com/office/drawing/2014/main" id="{69544EA6-40C1-3712-9F54-AB45184F3564}"/>
              </a:ext>
            </a:extLst>
          </p:cNvPr>
          <p:cNvSpPr txBox="1"/>
          <p:nvPr/>
        </p:nvSpPr>
        <p:spPr>
          <a:xfrm>
            <a:off x="3962400" y="3467100"/>
            <a:ext cx="1676400" cy="1015663"/>
          </a:xfrm>
          <a:prstGeom prst="rect">
            <a:avLst/>
          </a:prstGeom>
          <a:noFill/>
        </p:spPr>
        <p:txBody>
          <a:bodyPr wrap="square" rtlCol="0">
            <a:spAutoFit/>
          </a:bodyPr>
          <a:lstStyle/>
          <a:p>
            <a:pPr algn="ctr"/>
            <a:r>
              <a:rPr lang="en-US" sz="6000" b="1" dirty="0" err="1">
                <a:solidFill>
                  <a:srgbClr val="FF0000"/>
                </a:solidFill>
              </a:rPr>
              <a:t>huỷ</a:t>
            </a:r>
            <a:endParaRPr lang="en-US" sz="6000" b="1" dirty="0">
              <a:solidFill>
                <a:srgbClr val="FF0000"/>
              </a:solidFill>
            </a:endParaRPr>
          </a:p>
        </p:txBody>
      </p:sp>
      <p:sp>
        <p:nvSpPr>
          <p:cNvPr id="103" name="TextBox 102">
            <a:extLst>
              <a:ext uri="{FF2B5EF4-FFF2-40B4-BE49-F238E27FC236}">
                <a16:creationId xmlns:a16="http://schemas.microsoft.com/office/drawing/2014/main" id="{0C4DC60F-0A6B-92E8-C3F1-06DCA2AC4D60}"/>
              </a:ext>
            </a:extLst>
          </p:cNvPr>
          <p:cNvSpPr txBox="1"/>
          <p:nvPr/>
        </p:nvSpPr>
        <p:spPr>
          <a:xfrm>
            <a:off x="5867400" y="3467100"/>
            <a:ext cx="1676400" cy="1015663"/>
          </a:xfrm>
          <a:prstGeom prst="rect">
            <a:avLst/>
          </a:prstGeom>
          <a:noFill/>
        </p:spPr>
        <p:txBody>
          <a:bodyPr wrap="square" rtlCol="0">
            <a:spAutoFit/>
          </a:bodyPr>
          <a:lstStyle/>
          <a:p>
            <a:pPr algn="ctr"/>
            <a:r>
              <a:rPr lang="en-US" sz="6000" b="1" dirty="0" err="1">
                <a:solidFill>
                  <a:srgbClr val="FF0000"/>
                </a:solidFill>
              </a:rPr>
              <a:t>tầng</a:t>
            </a:r>
            <a:endParaRPr lang="en-US" sz="6000" b="1" dirty="0">
              <a:solidFill>
                <a:srgbClr val="FF0000"/>
              </a:solidFill>
            </a:endParaRPr>
          </a:p>
        </p:txBody>
      </p:sp>
      <p:sp>
        <p:nvSpPr>
          <p:cNvPr id="104" name="TextBox 103">
            <a:extLst>
              <a:ext uri="{FF2B5EF4-FFF2-40B4-BE49-F238E27FC236}">
                <a16:creationId xmlns:a16="http://schemas.microsoft.com/office/drawing/2014/main" id="{303BA824-E175-6B1F-CE60-B115AF28136E}"/>
              </a:ext>
            </a:extLst>
          </p:cNvPr>
          <p:cNvSpPr txBox="1"/>
          <p:nvPr/>
        </p:nvSpPr>
        <p:spPr>
          <a:xfrm>
            <a:off x="7848600" y="3467100"/>
            <a:ext cx="1828800" cy="1015663"/>
          </a:xfrm>
          <a:prstGeom prst="rect">
            <a:avLst/>
          </a:prstGeom>
          <a:noFill/>
        </p:spPr>
        <p:txBody>
          <a:bodyPr wrap="square" rtlCol="0">
            <a:spAutoFit/>
          </a:bodyPr>
          <a:lstStyle/>
          <a:p>
            <a:pPr algn="ctr"/>
            <a:r>
              <a:rPr lang="en-US" sz="6000" b="1" dirty="0" err="1">
                <a:solidFill>
                  <a:srgbClr val="FF0000"/>
                </a:solidFill>
              </a:rPr>
              <a:t>đất</a:t>
            </a:r>
            <a:endParaRPr lang="en-US" sz="6000" b="1" dirty="0">
              <a:solidFill>
                <a:srgbClr val="FF0000"/>
              </a:solidFill>
            </a:endParaRPr>
          </a:p>
        </p:txBody>
      </p:sp>
      <p:sp>
        <p:nvSpPr>
          <p:cNvPr id="105" name="TextBox 104">
            <a:extLst>
              <a:ext uri="{FF2B5EF4-FFF2-40B4-BE49-F238E27FC236}">
                <a16:creationId xmlns:a16="http://schemas.microsoft.com/office/drawing/2014/main" id="{54AB69EA-BF3C-99B0-3EF5-2E3ECD7ED5BD}"/>
              </a:ext>
            </a:extLst>
          </p:cNvPr>
          <p:cNvSpPr txBox="1"/>
          <p:nvPr/>
        </p:nvSpPr>
        <p:spPr>
          <a:xfrm>
            <a:off x="9753600" y="3467100"/>
            <a:ext cx="1828800" cy="1015663"/>
          </a:xfrm>
          <a:prstGeom prst="rect">
            <a:avLst/>
          </a:prstGeom>
          <a:noFill/>
        </p:spPr>
        <p:txBody>
          <a:bodyPr wrap="square" rtlCol="0">
            <a:spAutoFit/>
          </a:bodyPr>
          <a:lstStyle/>
          <a:p>
            <a:pPr algn="ctr"/>
            <a:r>
              <a:rPr lang="en-US" sz="6000" b="1" dirty="0" err="1">
                <a:solidFill>
                  <a:srgbClr val="FF0000"/>
                </a:solidFill>
              </a:rPr>
              <a:t>bên</a:t>
            </a:r>
            <a:endParaRPr lang="en-US" sz="6000" b="1" dirty="0">
              <a:solidFill>
                <a:srgbClr val="FF0000"/>
              </a:solidFill>
            </a:endParaRPr>
          </a:p>
        </p:txBody>
      </p:sp>
      <p:sp>
        <p:nvSpPr>
          <p:cNvPr id="106" name="TextBox 105">
            <a:extLst>
              <a:ext uri="{FF2B5EF4-FFF2-40B4-BE49-F238E27FC236}">
                <a16:creationId xmlns:a16="http://schemas.microsoft.com/office/drawing/2014/main" id="{67DAF3BF-582D-4DBF-EE4E-0F4350110171}"/>
              </a:ext>
            </a:extLst>
          </p:cNvPr>
          <p:cNvSpPr txBox="1"/>
          <p:nvPr/>
        </p:nvSpPr>
        <p:spPr>
          <a:xfrm>
            <a:off x="11582400" y="3467100"/>
            <a:ext cx="1828800" cy="1015663"/>
          </a:xfrm>
          <a:prstGeom prst="rect">
            <a:avLst/>
          </a:prstGeom>
          <a:noFill/>
        </p:spPr>
        <p:txBody>
          <a:bodyPr wrap="square" rtlCol="0">
            <a:spAutoFit/>
          </a:bodyPr>
          <a:lstStyle/>
          <a:p>
            <a:pPr algn="ctr"/>
            <a:r>
              <a:rPr lang="en-US" sz="6000" b="1" dirty="0" err="1">
                <a:solidFill>
                  <a:srgbClr val="FF0000"/>
                </a:solidFill>
              </a:rPr>
              <a:t>dưới</a:t>
            </a:r>
            <a:endParaRPr lang="en-US" sz="6000" b="1" dirty="0">
              <a:solidFill>
                <a:srgbClr val="FF0000"/>
              </a:solidFill>
            </a:endParaRPr>
          </a:p>
        </p:txBody>
      </p:sp>
      <p:graphicFrame>
        <p:nvGraphicFramePr>
          <p:cNvPr id="107" name="Table 106">
            <a:extLst>
              <a:ext uri="{FF2B5EF4-FFF2-40B4-BE49-F238E27FC236}">
                <a16:creationId xmlns:a16="http://schemas.microsoft.com/office/drawing/2014/main" id="{5FFB51ED-5A15-E6F8-5767-D94B322D1A8E}"/>
              </a:ext>
            </a:extLst>
          </p:cNvPr>
          <p:cNvGraphicFramePr>
            <a:graphicFrameLocks noGrp="1"/>
          </p:cNvGraphicFramePr>
          <p:nvPr>
            <p:extLst>
              <p:ext uri="{D42A27DB-BD31-4B8C-83A1-F6EECF244321}">
                <p14:modId xmlns:p14="http://schemas.microsoft.com/office/powerpoint/2010/main" val="1942483509"/>
              </p:ext>
            </p:extLst>
          </p:nvPr>
        </p:nvGraphicFramePr>
        <p:xfrm>
          <a:off x="1905000" y="5143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sp>
        <p:nvSpPr>
          <p:cNvPr id="108" name="TextBox 107">
            <a:extLst>
              <a:ext uri="{FF2B5EF4-FFF2-40B4-BE49-F238E27FC236}">
                <a16:creationId xmlns:a16="http://schemas.microsoft.com/office/drawing/2014/main" id="{8DFDC8F7-939D-130A-B7B5-84E7199A0A6E}"/>
              </a:ext>
            </a:extLst>
          </p:cNvPr>
          <p:cNvSpPr txBox="1"/>
          <p:nvPr/>
        </p:nvSpPr>
        <p:spPr>
          <a:xfrm>
            <a:off x="1828800" y="5372100"/>
            <a:ext cx="1981200" cy="1015663"/>
          </a:xfrm>
          <a:prstGeom prst="rect">
            <a:avLst/>
          </a:prstGeom>
          <a:noFill/>
        </p:spPr>
        <p:txBody>
          <a:bodyPr wrap="square" rtlCol="0">
            <a:spAutoFit/>
          </a:bodyPr>
          <a:lstStyle/>
          <a:p>
            <a:pPr algn="ctr"/>
            <a:r>
              <a:rPr lang="en-US" sz="6000" b="1" dirty="0" err="1">
                <a:solidFill>
                  <a:srgbClr val="FF0000"/>
                </a:solidFill>
              </a:rPr>
              <a:t>nước</a:t>
            </a:r>
            <a:endParaRPr lang="en-US" sz="6000" b="1" dirty="0">
              <a:solidFill>
                <a:srgbClr val="FF0000"/>
              </a:solidFill>
            </a:endParaRPr>
          </a:p>
        </p:txBody>
      </p:sp>
      <p:sp>
        <p:nvSpPr>
          <p:cNvPr id="109" name="TextBox 108">
            <a:extLst>
              <a:ext uri="{FF2B5EF4-FFF2-40B4-BE49-F238E27FC236}">
                <a16:creationId xmlns:a16="http://schemas.microsoft.com/office/drawing/2014/main" id="{3E0E7DA6-3EF6-DA34-5DCA-204830B2249B}"/>
              </a:ext>
            </a:extLst>
          </p:cNvPr>
          <p:cNvSpPr txBox="1"/>
          <p:nvPr/>
        </p:nvSpPr>
        <p:spPr>
          <a:xfrm>
            <a:off x="3962400" y="5372100"/>
            <a:ext cx="1828800" cy="1015663"/>
          </a:xfrm>
          <a:prstGeom prst="rect">
            <a:avLst/>
          </a:prstGeom>
          <a:noFill/>
        </p:spPr>
        <p:txBody>
          <a:bodyPr wrap="square" rtlCol="0">
            <a:spAutoFit/>
          </a:bodyPr>
          <a:lstStyle/>
          <a:p>
            <a:pPr algn="ctr"/>
            <a:r>
              <a:rPr lang="en-US" sz="6000" b="1" dirty="0" err="1">
                <a:solidFill>
                  <a:srgbClr val="FF0000"/>
                </a:solidFill>
              </a:rPr>
              <a:t>chảy</a:t>
            </a:r>
            <a:endParaRPr lang="en-US" sz="6000" b="1" dirty="0">
              <a:solidFill>
                <a:srgbClr val="FF0000"/>
              </a:solidFill>
            </a:endParaRPr>
          </a:p>
        </p:txBody>
      </p:sp>
      <p:sp>
        <p:nvSpPr>
          <p:cNvPr id="110" name="TextBox 109">
            <a:extLst>
              <a:ext uri="{FF2B5EF4-FFF2-40B4-BE49-F238E27FC236}">
                <a16:creationId xmlns:a16="http://schemas.microsoft.com/office/drawing/2014/main" id="{D82C8583-CF50-5320-85A2-F80FF0DAC256}"/>
              </a:ext>
            </a:extLst>
          </p:cNvPr>
          <p:cNvSpPr txBox="1"/>
          <p:nvPr/>
        </p:nvSpPr>
        <p:spPr>
          <a:xfrm>
            <a:off x="5867400" y="5372100"/>
            <a:ext cx="1676400" cy="1015663"/>
          </a:xfrm>
          <a:prstGeom prst="rect">
            <a:avLst/>
          </a:prstGeom>
          <a:noFill/>
        </p:spPr>
        <p:txBody>
          <a:bodyPr wrap="square" rtlCol="0">
            <a:spAutoFit/>
          </a:bodyPr>
          <a:lstStyle/>
          <a:p>
            <a:pPr algn="ctr"/>
            <a:r>
              <a:rPr lang="en-US" sz="6000" b="1" dirty="0">
                <a:solidFill>
                  <a:srgbClr val="FF0000"/>
                </a:solidFill>
              </a:rPr>
              <a:t>ở</a:t>
            </a:r>
          </a:p>
        </p:txBody>
      </p:sp>
      <p:sp>
        <p:nvSpPr>
          <p:cNvPr id="111" name="TextBox 110">
            <a:extLst>
              <a:ext uri="{FF2B5EF4-FFF2-40B4-BE49-F238E27FC236}">
                <a16:creationId xmlns:a16="http://schemas.microsoft.com/office/drawing/2014/main" id="{FDC13829-2007-0DA4-48B4-31F359AB9980}"/>
              </a:ext>
            </a:extLst>
          </p:cNvPr>
          <p:cNvSpPr txBox="1"/>
          <p:nvPr/>
        </p:nvSpPr>
        <p:spPr>
          <a:xfrm>
            <a:off x="7772400" y="5372100"/>
            <a:ext cx="1981200" cy="1015663"/>
          </a:xfrm>
          <a:prstGeom prst="rect">
            <a:avLst/>
          </a:prstGeom>
          <a:noFill/>
        </p:spPr>
        <p:txBody>
          <a:bodyPr wrap="square" rtlCol="0">
            <a:spAutoFit/>
          </a:bodyPr>
          <a:lstStyle/>
          <a:p>
            <a:pPr algn="ctr"/>
            <a:r>
              <a:rPr lang="en-US" sz="6000" b="1" dirty="0" err="1">
                <a:solidFill>
                  <a:srgbClr val="FF0000"/>
                </a:solidFill>
              </a:rPr>
              <a:t>vùng</a:t>
            </a:r>
            <a:endParaRPr lang="en-US" sz="6000" b="1" dirty="0">
              <a:solidFill>
                <a:srgbClr val="FF0000"/>
              </a:solidFill>
            </a:endParaRPr>
          </a:p>
        </p:txBody>
      </p:sp>
      <p:sp>
        <p:nvSpPr>
          <p:cNvPr id="112" name="TextBox 111">
            <a:extLst>
              <a:ext uri="{FF2B5EF4-FFF2-40B4-BE49-F238E27FC236}">
                <a16:creationId xmlns:a16="http://schemas.microsoft.com/office/drawing/2014/main" id="{66492F43-4887-A08E-90E7-DCA69B1AE7E6}"/>
              </a:ext>
            </a:extLst>
          </p:cNvPr>
          <p:cNvSpPr txBox="1"/>
          <p:nvPr/>
        </p:nvSpPr>
        <p:spPr>
          <a:xfrm>
            <a:off x="9753600" y="5372100"/>
            <a:ext cx="1828800" cy="1015663"/>
          </a:xfrm>
          <a:prstGeom prst="rect">
            <a:avLst/>
          </a:prstGeom>
          <a:noFill/>
        </p:spPr>
        <p:txBody>
          <a:bodyPr wrap="square" rtlCol="0">
            <a:spAutoFit/>
          </a:bodyPr>
          <a:lstStyle/>
          <a:p>
            <a:pPr algn="ctr"/>
            <a:r>
              <a:rPr lang="en-US" sz="6000" b="1" dirty="0" err="1">
                <a:solidFill>
                  <a:srgbClr val="FF0000"/>
                </a:solidFill>
              </a:rPr>
              <a:t>đất</a:t>
            </a:r>
            <a:endParaRPr lang="en-US" sz="6000" b="1" dirty="0">
              <a:solidFill>
                <a:srgbClr val="FF0000"/>
              </a:solidFill>
            </a:endParaRPr>
          </a:p>
        </p:txBody>
      </p:sp>
      <p:sp>
        <p:nvSpPr>
          <p:cNvPr id="113" name="TextBox 112">
            <a:extLst>
              <a:ext uri="{FF2B5EF4-FFF2-40B4-BE49-F238E27FC236}">
                <a16:creationId xmlns:a16="http://schemas.microsoft.com/office/drawing/2014/main" id="{7B3CE781-4F3E-F6A3-3810-7F4C3088730B}"/>
              </a:ext>
            </a:extLst>
          </p:cNvPr>
          <p:cNvSpPr txBox="1"/>
          <p:nvPr/>
        </p:nvSpPr>
        <p:spPr>
          <a:xfrm>
            <a:off x="11582400" y="5372100"/>
            <a:ext cx="1828800" cy="1015663"/>
          </a:xfrm>
          <a:prstGeom prst="rect">
            <a:avLst/>
          </a:prstGeom>
          <a:noFill/>
        </p:spPr>
        <p:txBody>
          <a:bodyPr wrap="square" rtlCol="0">
            <a:spAutoFit/>
          </a:bodyPr>
          <a:lstStyle/>
          <a:p>
            <a:pPr algn="ctr"/>
            <a:r>
              <a:rPr lang="en-US" sz="6000" b="1" dirty="0" err="1">
                <a:solidFill>
                  <a:srgbClr val="FF0000"/>
                </a:solidFill>
              </a:rPr>
              <a:t>dốc</a:t>
            </a:r>
            <a:endParaRPr lang="en-US" sz="60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wipe(down)">
                                      <p:cBhvr>
                                        <p:cTn id="13" dur="500"/>
                                        <p:tgtEl>
                                          <p:spTgt spid="9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3"/>
                                        </p:tgtEl>
                                        <p:attrNameLst>
                                          <p:attrName>style.visibility</p:attrName>
                                        </p:attrNameLst>
                                      </p:cBhvr>
                                      <p:to>
                                        <p:strVal val="visible"/>
                                      </p:to>
                                    </p:set>
                                    <p:animEffect transition="in" filter="wipe(down)">
                                      <p:cBhvr>
                                        <p:cTn id="16" dur="500"/>
                                        <p:tgtEl>
                                          <p:spTgt spid="9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4"/>
                                        </p:tgtEl>
                                        <p:attrNameLst>
                                          <p:attrName>style.visibility</p:attrName>
                                        </p:attrNameLst>
                                      </p:cBhvr>
                                      <p:to>
                                        <p:strVal val="visible"/>
                                      </p:to>
                                    </p:set>
                                    <p:animEffect transition="in" filter="wipe(down)">
                                      <p:cBhvr>
                                        <p:cTn id="19" dur="500"/>
                                        <p:tgtEl>
                                          <p:spTgt spid="9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wipe(down)">
                                      <p:cBhvr>
                                        <p:cTn id="22" dur="500"/>
                                        <p:tgtEl>
                                          <p:spTgt spid="9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6"/>
                                        </p:tgtEl>
                                        <p:attrNameLst>
                                          <p:attrName>style.visibility</p:attrName>
                                        </p:attrNameLst>
                                      </p:cBhvr>
                                      <p:to>
                                        <p:strVal val="visible"/>
                                      </p:to>
                                    </p:set>
                                    <p:animEffect transition="in" filter="wipe(down)">
                                      <p:cBhvr>
                                        <p:cTn id="25" dur="500"/>
                                        <p:tgtEl>
                                          <p:spTgt spid="9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wipe(down)">
                                      <p:cBhvr>
                                        <p:cTn id="28" dur="500"/>
                                        <p:tgtEl>
                                          <p:spTgt spid="9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8"/>
                                        </p:tgtEl>
                                        <p:attrNameLst>
                                          <p:attrName>style.visibility</p:attrName>
                                        </p:attrNameLst>
                                      </p:cBhvr>
                                      <p:to>
                                        <p:strVal val="visible"/>
                                      </p:to>
                                    </p:set>
                                    <p:animEffect transition="in" filter="wipe(down)">
                                      <p:cBhvr>
                                        <p:cTn id="31" dur="500"/>
                                        <p:tgtEl>
                                          <p:spTgt spid="9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99"/>
                                        </p:tgtEl>
                                        <p:attrNameLst>
                                          <p:attrName>style.visibility</p:attrName>
                                        </p:attrNameLst>
                                      </p:cBhvr>
                                      <p:to>
                                        <p:strVal val="visible"/>
                                      </p:to>
                                    </p:set>
                                    <p:animEffect transition="in" filter="wipe(down)">
                                      <p:cBhvr>
                                        <p:cTn id="34" dur="500"/>
                                        <p:tgtEl>
                                          <p:spTgt spid="9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0"/>
                                        </p:tgtEl>
                                        <p:attrNameLst>
                                          <p:attrName>style.visibility</p:attrName>
                                        </p:attrNameLst>
                                      </p:cBhvr>
                                      <p:to>
                                        <p:strVal val="visible"/>
                                      </p:to>
                                    </p:set>
                                    <p:animEffect transition="in" filter="wipe(down)">
                                      <p:cBhvr>
                                        <p:cTn id="39" dur="500"/>
                                        <p:tgtEl>
                                          <p:spTgt spid="10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01"/>
                                        </p:tgtEl>
                                        <p:attrNameLst>
                                          <p:attrName>style.visibility</p:attrName>
                                        </p:attrNameLst>
                                      </p:cBhvr>
                                      <p:to>
                                        <p:strVal val="visible"/>
                                      </p:to>
                                    </p:set>
                                    <p:animEffect transition="in" filter="wipe(down)">
                                      <p:cBhvr>
                                        <p:cTn id="42" dur="500"/>
                                        <p:tgtEl>
                                          <p:spTgt spid="101"/>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02"/>
                                        </p:tgtEl>
                                        <p:attrNameLst>
                                          <p:attrName>style.visibility</p:attrName>
                                        </p:attrNameLst>
                                      </p:cBhvr>
                                      <p:to>
                                        <p:strVal val="visible"/>
                                      </p:to>
                                    </p:set>
                                    <p:animEffect transition="in" filter="wipe(down)">
                                      <p:cBhvr>
                                        <p:cTn id="45" dur="500"/>
                                        <p:tgtEl>
                                          <p:spTgt spid="102"/>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03"/>
                                        </p:tgtEl>
                                        <p:attrNameLst>
                                          <p:attrName>style.visibility</p:attrName>
                                        </p:attrNameLst>
                                      </p:cBhvr>
                                      <p:to>
                                        <p:strVal val="visible"/>
                                      </p:to>
                                    </p:set>
                                    <p:animEffect transition="in" filter="wipe(down)">
                                      <p:cBhvr>
                                        <p:cTn id="48" dur="500"/>
                                        <p:tgtEl>
                                          <p:spTgt spid="103"/>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04"/>
                                        </p:tgtEl>
                                        <p:attrNameLst>
                                          <p:attrName>style.visibility</p:attrName>
                                        </p:attrNameLst>
                                      </p:cBhvr>
                                      <p:to>
                                        <p:strVal val="visible"/>
                                      </p:to>
                                    </p:set>
                                    <p:animEffect transition="in" filter="wipe(down)">
                                      <p:cBhvr>
                                        <p:cTn id="51" dur="500"/>
                                        <p:tgtEl>
                                          <p:spTgt spid="104"/>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05"/>
                                        </p:tgtEl>
                                        <p:attrNameLst>
                                          <p:attrName>style.visibility</p:attrName>
                                        </p:attrNameLst>
                                      </p:cBhvr>
                                      <p:to>
                                        <p:strVal val="visible"/>
                                      </p:to>
                                    </p:set>
                                    <p:animEffect transition="in" filter="wipe(down)">
                                      <p:cBhvr>
                                        <p:cTn id="54" dur="500"/>
                                        <p:tgtEl>
                                          <p:spTgt spid="105"/>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06"/>
                                        </p:tgtEl>
                                        <p:attrNameLst>
                                          <p:attrName>style.visibility</p:attrName>
                                        </p:attrNameLst>
                                      </p:cBhvr>
                                      <p:to>
                                        <p:strVal val="visible"/>
                                      </p:to>
                                    </p:set>
                                    <p:animEffect transition="in" filter="wipe(down)">
                                      <p:cBhvr>
                                        <p:cTn id="57" dur="500"/>
                                        <p:tgtEl>
                                          <p:spTgt spid="10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07"/>
                                        </p:tgtEl>
                                        <p:attrNameLst>
                                          <p:attrName>style.visibility</p:attrName>
                                        </p:attrNameLst>
                                      </p:cBhvr>
                                      <p:to>
                                        <p:strVal val="visible"/>
                                      </p:to>
                                    </p:set>
                                    <p:animEffect transition="in" filter="wipe(down)">
                                      <p:cBhvr>
                                        <p:cTn id="62" dur="500"/>
                                        <p:tgtEl>
                                          <p:spTgt spid="107"/>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08"/>
                                        </p:tgtEl>
                                        <p:attrNameLst>
                                          <p:attrName>style.visibility</p:attrName>
                                        </p:attrNameLst>
                                      </p:cBhvr>
                                      <p:to>
                                        <p:strVal val="visible"/>
                                      </p:to>
                                    </p:set>
                                    <p:animEffect transition="in" filter="wipe(down)">
                                      <p:cBhvr>
                                        <p:cTn id="65" dur="500"/>
                                        <p:tgtEl>
                                          <p:spTgt spid="108"/>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109"/>
                                        </p:tgtEl>
                                        <p:attrNameLst>
                                          <p:attrName>style.visibility</p:attrName>
                                        </p:attrNameLst>
                                      </p:cBhvr>
                                      <p:to>
                                        <p:strVal val="visible"/>
                                      </p:to>
                                    </p:set>
                                    <p:animEffect transition="in" filter="wipe(down)">
                                      <p:cBhvr>
                                        <p:cTn id="68" dur="500"/>
                                        <p:tgtEl>
                                          <p:spTgt spid="109"/>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110"/>
                                        </p:tgtEl>
                                        <p:attrNameLst>
                                          <p:attrName>style.visibility</p:attrName>
                                        </p:attrNameLst>
                                      </p:cBhvr>
                                      <p:to>
                                        <p:strVal val="visible"/>
                                      </p:to>
                                    </p:set>
                                    <p:animEffect transition="in" filter="wipe(down)">
                                      <p:cBhvr>
                                        <p:cTn id="71" dur="500"/>
                                        <p:tgtEl>
                                          <p:spTgt spid="110"/>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11"/>
                                        </p:tgtEl>
                                        <p:attrNameLst>
                                          <p:attrName>style.visibility</p:attrName>
                                        </p:attrNameLst>
                                      </p:cBhvr>
                                      <p:to>
                                        <p:strVal val="visible"/>
                                      </p:to>
                                    </p:set>
                                    <p:animEffect transition="in" filter="wipe(down)">
                                      <p:cBhvr>
                                        <p:cTn id="74" dur="500"/>
                                        <p:tgtEl>
                                          <p:spTgt spid="111"/>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112"/>
                                        </p:tgtEl>
                                        <p:attrNameLst>
                                          <p:attrName>style.visibility</p:attrName>
                                        </p:attrNameLst>
                                      </p:cBhvr>
                                      <p:to>
                                        <p:strVal val="visible"/>
                                      </p:to>
                                    </p:set>
                                    <p:animEffect transition="in" filter="wipe(down)">
                                      <p:cBhvr>
                                        <p:cTn id="77" dur="500"/>
                                        <p:tgtEl>
                                          <p:spTgt spid="112"/>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113"/>
                                        </p:tgtEl>
                                        <p:attrNameLst>
                                          <p:attrName>style.visibility</p:attrName>
                                        </p:attrNameLst>
                                      </p:cBhvr>
                                      <p:to>
                                        <p:strVal val="visible"/>
                                      </p:to>
                                    </p:set>
                                    <p:animEffect transition="in" filter="wipe(down)">
                                      <p:cBhvr>
                                        <p:cTn id="80"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p:bldP spid="95" grpId="0"/>
      <p:bldP spid="96" grpId="0"/>
      <p:bldP spid="97" grpId="0"/>
      <p:bldP spid="98" grpId="0"/>
      <p:bldP spid="99" grpId="0"/>
      <p:bldP spid="101" grpId="0"/>
      <p:bldP spid="102" grpId="0"/>
      <p:bldP spid="103" grpId="0"/>
      <p:bldP spid="104" grpId="0"/>
      <p:bldP spid="105" grpId="0"/>
      <p:bldP spid="106" grpId="0"/>
      <p:bldP spid="108" grpId="0"/>
      <p:bldP spid="109" grpId="0"/>
      <p:bldP spid="110" grpId="0"/>
      <p:bldP spid="111" grpId="0"/>
      <p:bldP spid="112" grpId="0"/>
      <p:bldP spid="1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1028700"/>
            <a:ext cx="16230600" cy="8229600"/>
            <a:chOff x="0" y="0"/>
            <a:chExt cx="7516216" cy="3811039"/>
          </a:xfrm>
        </p:grpSpPr>
        <p:sp>
          <p:nvSpPr>
            <p:cNvPr id="5" name="Freeform 5"/>
            <p:cNvSpPr/>
            <p:nvPr/>
          </p:nvSpPr>
          <p:spPr>
            <a:xfrm>
              <a:off x="80010" y="80010"/>
              <a:ext cx="7423506" cy="3718329"/>
            </a:xfrm>
            <a:custGeom>
              <a:avLst/>
              <a:gdLst/>
              <a:ahLst/>
              <a:cxnLst/>
              <a:rect l="l" t="t" r="r" b="b"/>
              <a:pathLst>
                <a:path w="7423506" h="3718329">
                  <a:moveTo>
                    <a:pt x="0" y="3663719"/>
                  </a:moveTo>
                  <a:lnTo>
                    <a:pt x="0" y="3718329"/>
                  </a:lnTo>
                  <a:lnTo>
                    <a:pt x="7423506" y="3718329"/>
                  </a:lnTo>
                  <a:lnTo>
                    <a:pt x="7423506" y="0"/>
                  </a:lnTo>
                  <a:lnTo>
                    <a:pt x="7368896" y="0"/>
                  </a:lnTo>
                  <a:lnTo>
                    <a:pt x="7368896" y="3663719"/>
                  </a:lnTo>
                  <a:close/>
                </a:path>
              </a:pathLst>
            </a:custGeom>
            <a:solidFill>
              <a:srgbClr val="6AC259"/>
            </a:solidFill>
          </p:spPr>
          <p:txBody>
            <a:bodyPr/>
            <a:lstStyle/>
            <a:p>
              <a:endParaRPr lang="en-US"/>
            </a:p>
          </p:txBody>
        </p:sp>
        <p:sp>
          <p:nvSpPr>
            <p:cNvPr id="6" name="Freeform 6"/>
            <p:cNvSpPr/>
            <p:nvPr/>
          </p:nvSpPr>
          <p:spPr>
            <a:xfrm>
              <a:off x="67310" y="67310"/>
              <a:ext cx="7448906" cy="3743729"/>
            </a:xfrm>
            <a:custGeom>
              <a:avLst/>
              <a:gdLst/>
              <a:ahLst/>
              <a:cxnLst/>
              <a:rect l="l" t="t" r="r" b="b"/>
              <a:pathLst>
                <a:path w="7448906" h="3743729">
                  <a:moveTo>
                    <a:pt x="7381596" y="0"/>
                  </a:moveTo>
                  <a:lnTo>
                    <a:pt x="7381596" y="12700"/>
                  </a:lnTo>
                  <a:lnTo>
                    <a:pt x="7436206" y="12700"/>
                  </a:lnTo>
                  <a:lnTo>
                    <a:pt x="7436206" y="3731029"/>
                  </a:lnTo>
                  <a:lnTo>
                    <a:pt x="12700" y="3731029"/>
                  </a:lnTo>
                  <a:lnTo>
                    <a:pt x="12700" y="3676419"/>
                  </a:lnTo>
                  <a:lnTo>
                    <a:pt x="0" y="3676419"/>
                  </a:lnTo>
                  <a:lnTo>
                    <a:pt x="0" y="3743729"/>
                  </a:lnTo>
                  <a:lnTo>
                    <a:pt x="7448906" y="3743729"/>
                  </a:lnTo>
                  <a:lnTo>
                    <a:pt x="7448906" y="0"/>
                  </a:lnTo>
                  <a:close/>
                </a:path>
              </a:pathLst>
            </a:custGeom>
            <a:solidFill>
              <a:srgbClr val="2B262E"/>
            </a:solidFill>
          </p:spPr>
          <p:txBody>
            <a:bodyPr/>
            <a:lstStyle/>
            <a:p>
              <a:endParaRPr lang="en-US"/>
            </a:p>
          </p:txBody>
        </p:sp>
        <p:sp>
          <p:nvSpPr>
            <p:cNvPr id="7" name="Freeform 7"/>
            <p:cNvSpPr/>
            <p:nvPr/>
          </p:nvSpPr>
          <p:spPr>
            <a:xfrm>
              <a:off x="12700" y="12700"/>
              <a:ext cx="7423506" cy="3718329"/>
            </a:xfrm>
            <a:custGeom>
              <a:avLst/>
              <a:gdLst/>
              <a:ahLst/>
              <a:cxnLst/>
              <a:rect l="l" t="t" r="r" b="b"/>
              <a:pathLst>
                <a:path w="7423506" h="3718329">
                  <a:moveTo>
                    <a:pt x="0" y="0"/>
                  </a:moveTo>
                  <a:lnTo>
                    <a:pt x="7423506" y="0"/>
                  </a:lnTo>
                  <a:lnTo>
                    <a:pt x="7423506" y="3718329"/>
                  </a:lnTo>
                  <a:lnTo>
                    <a:pt x="0" y="3718329"/>
                  </a:lnTo>
                  <a:close/>
                </a:path>
              </a:pathLst>
            </a:custGeom>
            <a:solidFill>
              <a:srgbClr val="FFFFFF"/>
            </a:solidFill>
          </p:spPr>
          <p:txBody>
            <a:bodyPr/>
            <a:lstStyle/>
            <a:p>
              <a:endParaRPr lang="en-US"/>
            </a:p>
          </p:txBody>
        </p:sp>
        <p:sp>
          <p:nvSpPr>
            <p:cNvPr id="8" name="Freeform 8"/>
            <p:cNvSpPr/>
            <p:nvPr/>
          </p:nvSpPr>
          <p:spPr>
            <a:xfrm>
              <a:off x="0" y="0"/>
              <a:ext cx="7448906" cy="3743729"/>
            </a:xfrm>
            <a:custGeom>
              <a:avLst/>
              <a:gdLst/>
              <a:ahLst/>
              <a:cxnLst/>
              <a:rect l="l" t="t" r="r" b="b"/>
              <a:pathLst>
                <a:path w="7448906" h="3743729">
                  <a:moveTo>
                    <a:pt x="80010" y="3743729"/>
                  </a:moveTo>
                  <a:lnTo>
                    <a:pt x="7448906" y="3743729"/>
                  </a:lnTo>
                  <a:lnTo>
                    <a:pt x="7448906" y="80010"/>
                  </a:lnTo>
                  <a:lnTo>
                    <a:pt x="7448906" y="67310"/>
                  </a:lnTo>
                  <a:lnTo>
                    <a:pt x="7448906" y="0"/>
                  </a:lnTo>
                  <a:lnTo>
                    <a:pt x="0" y="0"/>
                  </a:lnTo>
                  <a:lnTo>
                    <a:pt x="0" y="3743729"/>
                  </a:lnTo>
                  <a:lnTo>
                    <a:pt x="67310" y="3743729"/>
                  </a:lnTo>
                  <a:lnTo>
                    <a:pt x="80010" y="3743729"/>
                  </a:lnTo>
                  <a:close/>
                  <a:moveTo>
                    <a:pt x="12700" y="12700"/>
                  </a:moveTo>
                  <a:lnTo>
                    <a:pt x="7436206" y="12700"/>
                  </a:lnTo>
                  <a:lnTo>
                    <a:pt x="7436206" y="3731029"/>
                  </a:lnTo>
                  <a:lnTo>
                    <a:pt x="12700" y="3731029"/>
                  </a:lnTo>
                  <a:lnTo>
                    <a:pt x="12700" y="12700"/>
                  </a:lnTo>
                  <a:close/>
                </a:path>
              </a:pathLst>
            </a:custGeom>
            <a:solidFill>
              <a:srgbClr val="2B262E"/>
            </a:solidFill>
          </p:spPr>
          <p:txBody>
            <a:bodyPr/>
            <a:lstStyle/>
            <a:p>
              <a:endParaRPr lang="en-US"/>
            </a:p>
          </p:txBody>
        </p:sp>
      </p:grpSp>
      <p:grpSp>
        <p:nvGrpSpPr>
          <p:cNvPr id="9" name="Group 9"/>
          <p:cNvGrpSpPr/>
          <p:nvPr/>
        </p:nvGrpSpPr>
        <p:grpSpPr>
          <a:xfrm>
            <a:off x="1028700" y="1028700"/>
            <a:ext cx="16087454" cy="657508"/>
            <a:chOff x="0" y="0"/>
            <a:chExt cx="77240086" cy="3156871"/>
          </a:xfrm>
        </p:grpSpPr>
        <p:sp>
          <p:nvSpPr>
            <p:cNvPr id="10" name="Freeform 10"/>
            <p:cNvSpPr/>
            <p:nvPr/>
          </p:nvSpPr>
          <p:spPr>
            <a:xfrm>
              <a:off x="72390" y="72390"/>
              <a:ext cx="77095309" cy="3012091"/>
            </a:xfrm>
            <a:custGeom>
              <a:avLst/>
              <a:gdLst/>
              <a:ahLst/>
              <a:cxnLst/>
              <a:rect l="l" t="t" r="r" b="b"/>
              <a:pathLst>
                <a:path w="77095309" h="3012091">
                  <a:moveTo>
                    <a:pt x="0" y="0"/>
                  </a:moveTo>
                  <a:lnTo>
                    <a:pt x="77095309" y="0"/>
                  </a:lnTo>
                  <a:lnTo>
                    <a:pt x="77095309" y="3012091"/>
                  </a:lnTo>
                  <a:lnTo>
                    <a:pt x="0" y="3012091"/>
                  </a:lnTo>
                  <a:lnTo>
                    <a:pt x="0" y="0"/>
                  </a:lnTo>
                  <a:close/>
                </a:path>
              </a:pathLst>
            </a:custGeom>
            <a:solidFill>
              <a:srgbClr val="F58634"/>
            </a:solidFill>
          </p:spPr>
          <p:txBody>
            <a:bodyPr/>
            <a:lstStyle/>
            <a:p>
              <a:endParaRPr lang="en-US"/>
            </a:p>
          </p:txBody>
        </p:sp>
        <p:sp>
          <p:nvSpPr>
            <p:cNvPr id="11" name="Freeform 11"/>
            <p:cNvSpPr/>
            <p:nvPr/>
          </p:nvSpPr>
          <p:spPr>
            <a:xfrm>
              <a:off x="0" y="0"/>
              <a:ext cx="77240085" cy="3156871"/>
            </a:xfrm>
            <a:custGeom>
              <a:avLst/>
              <a:gdLst/>
              <a:ahLst/>
              <a:cxnLst/>
              <a:rect l="l" t="t" r="r" b="b"/>
              <a:pathLst>
                <a:path w="77240085" h="3156871">
                  <a:moveTo>
                    <a:pt x="77095307" y="3012091"/>
                  </a:moveTo>
                  <a:lnTo>
                    <a:pt x="77240085" y="3012091"/>
                  </a:lnTo>
                  <a:lnTo>
                    <a:pt x="77240085" y="3156871"/>
                  </a:lnTo>
                  <a:lnTo>
                    <a:pt x="77095307" y="3156871"/>
                  </a:lnTo>
                  <a:lnTo>
                    <a:pt x="77095307"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77095307" y="144780"/>
                  </a:moveTo>
                  <a:lnTo>
                    <a:pt x="77240085" y="144780"/>
                  </a:lnTo>
                  <a:lnTo>
                    <a:pt x="77240085" y="3012091"/>
                  </a:lnTo>
                  <a:lnTo>
                    <a:pt x="77095307" y="3012091"/>
                  </a:lnTo>
                  <a:lnTo>
                    <a:pt x="77095307" y="144780"/>
                  </a:lnTo>
                  <a:close/>
                  <a:moveTo>
                    <a:pt x="144780" y="3012091"/>
                  </a:moveTo>
                  <a:lnTo>
                    <a:pt x="77095307" y="3012091"/>
                  </a:lnTo>
                  <a:lnTo>
                    <a:pt x="77095307" y="3156871"/>
                  </a:lnTo>
                  <a:lnTo>
                    <a:pt x="144780" y="3156871"/>
                  </a:lnTo>
                  <a:lnTo>
                    <a:pt x="144780" y="3012091"/>
                  </a:lnTo>
                  <a:close/>
                  <a:moveTo>
                    <a:pt x="77095307" y="0"/>
                  </a:moveTo>
                  <a:lnTo>
                    <a:pt x="77240085" y="0"/>
                  </a:lnTo>
                  <a:lnTo>
                    <a:pt x="77240085" y="144780"/>
                  </a:lnTo>
                  <a:lnTo>
                    <a:pt x="77095307" y="144780"/>
                  </a:lnTo>
                  <a:lnTo>
                    <a:pt x="77095307" y="0"/>
                  </a:lnTo>
                  <a:close/>
                  <a:moveTo>
                    <a:pt x="0" y="0"/>
                  </a:moveTo>
                  <a:lnTo>
                    <a:pt x="144780" y="0"/>
                  </a:lnTo>
                  <a:lnTo>
                    <a:pt x="144780" y="144780"/>
                  </a:lnTo>
                  <a:lnTo>
                    <a:pt x="0" y="144780"/>
                  </a:lnTo>
                  <a:lnTo>
                    <a:pt x="0" y="0"/>
                  </a:lnTo>
                  <a:close/>
                  <a:moveTo>
                    <a:pt x="144780" y="0"/>
                  </a:moveTo>
                  <a:lnTo>
                    <a:pt x="77095307" y="0"/>
                  </a:lnTo>
                  <a:lnTo>
                    <a:pt x="77095307" y="144780"/>
                  </a:lnTo>
                  <a:lnTo>
                    <a:pt x="144780" y="144780"/>
                  </a:lnTo>
                  <a:lnTo>
                    <a:pt x="144780" y="0"/>
                  </a:lnTo>
                  <a:close/>
                </a:path>
              </a:pathLst>
            </a:custGeom>
            <a:solidFill>
              <a:srgbClr val="2B262E"/>
            </a:solidFill>
          </p:spPr>
          <p:txBody>
            <a:bodyPr/>
            <a:lstStyle/>
            <a:p>
              <a:endParaRPr lang="en-US"/>
            </a:p>
          </p:txBody>
        </p:sp>
      </p:grpSp>
      <p:grpSp>
        <p:nvGrpSpPr>
          <p:cNvPr id="12" name="Group 12"/>
          <p:cNvGrpSpPr/>
          <p:nvPr/>
        </p:nvGrpSpPr>
        <p:grpSpPr>
          <a:xfrm>
            <a:off x="1545703" y="2229561"/>
            <a:ext cx="7598297" cy="6276483"/>
            <a:chOff x="0" y="0"/>
            <a:chExt cx="36481419" cy="30135041"/>
          </a:xfrm>
        </p:grpSpPr>
        <p:sp>
          <p:nvSpPr>
            <p:cNvPr id="13" name="Freeform 13"/>
            <p:cNvSpPr/>
            <p:nvPr/>
          </p:nvSpPr>
          <p:spPr>
            <a:xfrm>
              <a:off x="72390" y="72390"/>
              <a:ext cx="36336640" cy="29990262"/>
            </a:xfrm>
            <a:custGeom>
              <a:avLst/>
              <a:gdLst/>
              <a:ahLst/>
              <a:cxnLst/>
              <a:rect l="l" t="t" r="r" b="b"/>
              <a:pathLst>
                <a:path w="36336640" h="29990262">
                  <a:moveTo>
                    <a:pt x="0" y="0"/>
                  </a:moveTo>
                  <a:lnTo>
                    <a:pt x="36336640" y="0"/>
                  </a:lnTo>
                  <a:lnTo>
                    <a:pt x="36336640" y="29990262"/>
                  </a:lnTo>
                  <a:lnTo>
                    <a:pt x="0" y="29990262"/>
                  </a:lnTo>
                  <a:lnTo>
                    <a:pt x="0" y="0"/>
                  </a:lnTo>
                  <a:close/>
                </a:path>
              </a:pathLst>
            </a:custGeom>
            <a:solidFill>
              <a:srgbClr val="FFD85A"/>
            </a:solidFill>
          </p:spPr>
          <p:txBody>
            <a:bodyPr/>
            <a:lstStyle/>
            <a:p>
              <a:endParaRPr lang="en-US"/>
            </a:p>
          </p:txBody>
        </p:sp>
        <p:sp>
          <p:nvSpPr>
            <p:cNvPr id="14" name="Freeform 14"/>
            <p:cNvSpPr/>
            <p:nvPr/>
          </p:nvSpPr>
          <p:spPr>
            <a:xfrm>
              <a:off x="0" y="0"/>
              <a:ext cx="36481420" cy="30135041"/>
            </a:xfrm>
            <a:custGeom>
              <a:avLst/>
              <a:gdLst/>
              <a:ahLst/>
              <a:cxnLst/>
              <a:rect l="l" t="t" r="r" b="b"/>
              <a:pathLst>
                <a:path w="36481420" h="30135041">
                  <a:moveTo>
                    <a:pt x="36336638" y="29990262"/>
                  </a:moveTo>
                  <a:lnTo>
                    <a:pt x="36481420" y="29990262"/>
                  </a:lnTo>
                  <a:lnTo>
                    <a:pt x="36481420" y="30135041"/>
                  </a:lnTo>
                  <a:lnTo>
                    <a:pt x="36336638" y="30135041"/>
                  </a:lnTo>
                  <a:lnTo>
                    <a:pt x="36336638" y="29990262"/>
                  </a:lnTo>
                  <a:close/>
                  <a:moveTo>
                    <a:pt x="0" y="144780"/>
                  </a:moveTo>
                  <a:lnTo>
                    <a:pt x="144780" y="144780"/>
                  </a:lnTo>
                  <a:lnTo>
                    <a:pt x="144780" y="29990262"/>
                  </a:lnTo>
                  <a:lnTo>
                    <a:pt x="0" y="29990262"/>
                  </a:lnTo>
                  <a:lnTo>
                    <a:pt x="0" y="144780"/>
                  </a:lnTo>
                  <a:close/>
                  <a:moveTo>
                    <a:pt x="0" y="29990262"/>
                  </a:moveTo>
                  <a:lnTo>
                    <a:pt x="144780" y="29990262"/>
                  </a:lnTo>
                  <a:lnTo>
                    <a:pt x="144780" y="30135041"/>
                  </a:lnTo>
                  <a:lnTo>
                    <a:pt x="0" y="30135041"/>
                  </a:lnTo>
                  <a:lnTo>
                    <a:pt x="0" y="29990262"/>
                  </a:lnTo>
                  <a:close/>
                  <a:moveTo>
                    <a:pt x="36336638" y="144780"/>
                  </a:moveTo>
                  <a:lnTo>
                    <a:pt x="36481420" y="144780"/>
                  </a:lnTo>
                  <a:lnTo>
                    <a:pt x="36481420" y="29990262"/>
                  </a:lnTo>
                  <a:lnTo>
                    <a:pt x="36336638" y="29990262"/>
                  </a:lnTo>
                  <a:lnTo>
                    <a:pt x="36336638" y="144780"/>
                  </a:lnTo>
                  <a:close/>
                  <a:moveTo>
                    <a:pt x="144780" y="29990262"/>
                  </a:moveTo>
                  <a:lnTo>
                    <a:pt x="36336638" y="29990262"/>
                  </a:lnTo>
                  <a:lnTo>
                    <a:pt x="36336638" y="30135041"/>
                  </a:lnTo>
                  <a:lnTo>
                    <a:pt x="144780" y="30135041"/>
                  </a:lnTo>
                  <a:lnTo>
                    <a:pt x="144780" y="29990262"/>
                  </a:lnTo>
                  <a:close/>
                  <a:moveTo>
                    <a:pt x="36336638" y="0"/>
                  </a:moveTo>
                  <a:lnTo>
                    <a:pt x="36481420" y="0"/>
                  </a:lnTo>
                  <a:lnTo>
                    <a:pt x="36481420" y="144780"/>
                  </a:lnTo>
                  <a:lnTo>
                    <a:pt x="36336638" y="144780"/>
                  </a:lnTo>
                  <a:lnTo>
                    <a:pt x="36336638" y="0"/>
                  </a:lnTo>
                  <a:close/>
                  <a:moveTo>
                    <a:pt x="0" y="0"/>
                  </a:moveTo>
                  <a:lnTo>
                    <a:pt x="144780" y="0"/>
                  </a:lnTo>
                  <a:lnTo>
                    <a:pt x="144780" y="144780"/>
                  </a:lnTo>
                  <a:lnTo>
                    <a:pt x="0" y="144780"/>
                  </a:lnTo>
                  <a:lnTo>
                    <a:pt x="0" y="0"/>
                  </a:lnTo>
                  <a:close/>
                  <a:moveTo>
                    <a:pt x="144780" y="0"/>
                  </a:moveTo>
                  <a:lnTo>
                    <a:pt x="36336638" y="0"/>
                  </a:lnTo>
                  <a:lnTo>
                    <a:pt x="36336638" y="144780"/>
                  </a:lnTo>
                  <a:lnTo>
                    <a:pt x="144780" y="144780"/>
                  </a:lnTo>
                  <a:lnTo>
                    <a:pt x="144780" y="0"/>
                  </a:lnTo>
                  <a:close/>
                </a:path>
              </a:pathLst>
            </a:custGeom>
            <a:solidFill>
              <a:srgbClr val="2B262E"/>
            </a:solidFill>
          </p:spPr>
          <p:txBody>
            <a:bodyPr/>
            <a:lstStyle/>
            <a:p>
              <a:endParaRPr lang="en-US"/>
            </a:p>
          </p:txBody>
        </p:sp>
      </p:grpSp>
      <p:grpSp>
        <p:nvGrpSpPr>
          <p:cNvPr id="15" name="Group 15"/>
          <p:cNvGrpSpPr/>
          <p:nvPr/>
        </p:nvGrpSpPr>
        <p:grpSpPr>
          <a:xfrm>
            <a:off x="1285430" y="1167694"/>
            <a:ext cx="379520" cy="379520"/>
            <a:chOff x="0" y="0"/>
            <a:chExt cx="506027" cy="506027"/>
          </a:xfrm>
        </p:grpSpPr>
        <p:grpSp>
          <p:nvGrpSpPr>
            <p:cNvPr id="16" name="Group 16"/>
            <p:cNvGrpSpPr/>
            <p:nvPr/>
          </p:nvGrpSpPr>
          <p:grpSpPr>
            <a:xfrm>
              <a:off x="0" y="0"/>
              <a:ext cx="506027" cy="506027"/>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18" name="Group 18"/>
            <p:cNvGrpSpPr/>
            <p:nvPr/>
          </p:nvGrpSpPr>
          <p:grpSpPr>
            <a:xfrm>
              <a:off x="34461" y="34461"/>
              <a:ext cx="437105" cy="437105"/>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txBody>
              <a:bodyPr/>
              <a:lstStyle/>
              <a:p>
                <a:endParaRPr lang="en-US"/>
              </a:p>
            </p:txBody>
          </p:sp>
        </p:grpSp>
      </p:grpSp>
      <p:grpSp>
        <p:nvGrpSpPr>
          <p:cNvPr id="20" name="Group 20"/>
          <p:cNvGrpSpPr/>
          <p:nvPr/>
        </p:nvGrpSpPr>
        <p:grpSpPr>
          <a:xfrm>
            <a:off x="1805798" y="1167694"/>
            <a:ext cx="379520" cy="379520"/>
            <a:chOff x="0" y="0"/>
            <a:chExt cx="506027" cy="506027"/>
          </a:xfrm>
        </p:grpSpPr>
        <p:grpSp>
          <p:nvGrpSpPr>
            <p:cNvPr id="21" name="Group 21"/>
            <p:cNvGrpSpPr/>
            <p:nvPr/>
          </p:nvGrpSpPr>
          <p:grpSpPr>
            <a:xfrm>
              <a:off x="0" y="0"/>
              <a:ext cx="506027" cy="506027"/>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23" name="Group 23"/>
            <p:cNvGrpSpPr/>
            <p:nvPr/>
          </p:nvGrpSpPr>
          <p:grpSpPr>
            <a:xfrm>
              <a:off x="34461" y="34461"/>
              <a:ext cx="437105" cy="437105"/>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txBody>
              <a:bodyPr/>
              <a:lstStyle/>
              <a:p>
                <a:endParaRPr lang="en-US"/>
              </a:p>
            </p:txBody>
          </p:sp>
        </p:grpSp>
      </p:grpSp>
      <p:grpSp>
        <p:nvGrpSpPr>
          <p:cNvPr id="25" name="Group 25"/>
          <p:cNvGrpSpPr/>
          <p:nvPr/>
        </p:nvGrpSpPr>
        <p:grpSpPr>
          <a:xfrm>
            <a:off x="2326165" y="1167694"/>
            <a:ext cx="379520" cy="379520"/>
            <a:chOff x="0" y="0"/>
            <a:chExt cx="506027" cy="506027"/>
          </a:xfrm>
        </p:grpSpPr>
        <p:grpSp>
          <p:nvGrpSpPr>
            <p:cNvPr id="26" name="Group 26"/>
            <p:cNvGrpSpPr/>
            <p:nvPr/>
          </p:nvGrpSpPr>
          <p:grpSpPr>
            <a:xfrm>
              <a:off x="0" y="0"/>
              <a:ext cx="506027" cy="506027"/>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28" name="Group 28"/>
            <p:cNvGrpSpPr/>
            <p:nvPr/>
          </p:nvGrpSpPr>
          <p:grpSpPr>
            <a:xfrm>
              <a:off x="34461" y="34461"/>
              <a:ext cx="437105" cy="437105"/>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txBody>
              <a:bodyPr/>
              <a:lstStyle/>
              <a:p>
                <a:endParaRPr lang="en-US"/>
              </a:p>
            </p:txBody>
          </p:sp>
        </p:grpSp>
      </p:grpSp>
      <p:grpSp>
        <p:nvGrpSpPr>
          <p:cNvPr id="30" name="Group 30"/>
          <p:cNvGrpSpPr/>
          <p:nvPr/>
        </p:nvGrpSpPr>
        <p:grpSpPr>
          <a:xfrm>
            <a:off x="1308229" y="2010365"/>
            <a:ext cx="899887" cy="899887"/>
            <a:chOff x="0" y="0"/>
            <a:chExt cx="1199850" cy="1199850"/>
          </a:xfrm>
        </p:grpSpPr>
        <p:sp>
          <p:nvSpPr>
            <p:cNvPr id="31" name="AutoShape 31"/>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32" name="AutoShape 32"/>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33" name="Group 33"/>
          <p:cNvGrpSpPr/>
          <p:nvPr/>
        </p:nvGrpSpPr>
        <p:grpSpPr>
          <a:xfrm rot="-5400000">
            <a:off x="1308229" y="7890339"/>
            <a:ext cx="899887" cy="899887"/>
            <a:chOff x="0" y="0"/>
            <a:chExt cx="1199850" cy="1199850"/>
          </a:xfrm>
        </p:grpSpPr>
        <p:sp>
          <p:nvSpPr>
            <p:cNvPr id="34" name="AutoShape 34"/>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35" name="AutoShape 35"/>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36" name="Group 36"/>
          <p:cNvGrpSpPr/>
          <p:nvPr/>
        </p:nvGrpSpPr>
        <p:grpSpPr>
          <a:xfrm rot="5400000">
            <a:off x="8453857" y="2010365"/>
            <a:ext cx="899887" cy="899887"/>
            <a:chOff x="0" y="0"/>
            <a:chExt cx="1199850" cy="1199850"/>
          </a:xfrm>
        </p:grpSpPr>
        <p:sp>
          <p:nvSpPr>
            <p:cNvPr id="37" name="AutoShape 37"/>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38" name="AutoShape 38"/>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39" name="Group 39"/>
          <p:cNvGrpSpPr/>
          <p:nvPr/>
        </p:nvGrpSpPr>
        <p:grpSpPr>
          <a:xfrm rot="-10800000">
            <a:off x="8453857" y="7890339"/>
            <a:ext cx="899887" cy="899887"/>
            <a:chOff x="0" y="0"/>
            <a:chExt cx="1199850" cy="1199850"/>
          </a:xfrm>
        </p:grpSpPr>
        <p:sp>
          <p:nvSpPr>
            <p:cNvPr id="40" name="AutoShape 40"/>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41" name="AutoShape 41"/>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sp>
        <p:nvSpPr>
          <p:cNvPr id="42" name="Freeform 42"/>
          <p:cNvSpPr/>
          <p:nvPr/>
        </p:nvSpPr>
        <p:spPr>
          <a:xfrm rot="-9726880">
            <a:off x="4699640" y="5551502"/>
            <a:ext cx="1586727" cy="2040807"/>
          </a:xfrm>
          <a:custGeom>
            <a:avLst/>
            <a:gdLst/>
            <a:ahLst/>
            <a:cxnLst/>
            <a:rect l="l" t="t" r="r" b="b"/>
            <a:pathLst>
              <a:path w="1586727" h="2040807">
                <a:moveTo>
                  <a:pt x="0" y="0"/>
                </a:moveTo>
                <a:lnTo>
                  <a:pt x="1586727" y="0"/>
                </a:lnTo>
                <a:lnTo>
                  <a:pt x="1586727" y="2040806"/>
                </a:lnTo>
                <a:lnTo>
                  <a:pt x="0" y="20408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3" name="Freeform 43"/>
          <p:cNvSpPr/>
          <p:nvPr/>
        </p:nvSpPr>
        <p:spPr>
          <a:xfrm rot="-6293398">
            <a:off x="2288653" y="2405798"/>
            <a:ext cx="1205614" cy="1533499"/>
          </a:xfrm>
          <a:custGeom>
            <a:avLst/>
            <a:gdLst/>
            <a:ahLst/>
            <a:cxnLst/>
            <a:rect l="l" t="t" r="r" b="b"/>
            <a:pathLst>
              <a:path w="1205614" h="1533499">
                <a:moveTo>
                  <a:pt x="0" y="0"/>
                </a:moveTo>
                <a:lnTo>
                  <a:pt x="1205614" y="0"/>
                </a:lnTo>
                <a:lnTo>
                  <a:pt x="1205614" y="1533499"/>
                </a:lnTo>
                <a:lnTo>
                  <a:pt x="0" y="1533499"/>
                </a:lnTo>
                <a:lnTo>
                  <a:pt x="0" y="0"/>
                </a:lnTo>
                <a:close/>
              </a:path>
            </a:pathLst>
          </a:custGeom>
          <a:blipFill>
            <a:blip r:embed="rId2">
              <a:extLst>
                <a:ext uri="{96DAC541-7B7A-43D3-8B79-37D633B846F1}">
                  <asvg:svgBlip xmlns:asvg="http://schemas.microsoft.com/office/drawing/2016/SVG/main" r:embed="rId3"/>
                </a:ext>
              </a:extLst>
            </a:blip>
            <a:stretch>
              <a:fillRect l="-36488" t="-38012"/>
            </a:stretch>
          </a:blipFill>
        </p:spPr>
        <p:txBody>
          <a:bodyPr/>
          <a:lstStyle/>
          <a:p>
            <a:endParaRPr lang="en-US"/>
          </a:p>
        </p:txBody>
      </p:sp>
      <p:sp>
        <p:nvSpPr>
          <p:cNvPr id="44" name="Freeform 44"/>
          <p:cNvSpPr/>
          <p:nvPr/>
        </p:nvSpPr>
        <p:spPr>
          <a:xfrm>
            <a:off x="1676400" y="2400300"/>
            <a:ext cx="7315200" cy="6110722"/>
          </a:xfrm>
          <a:custGeom>
            <a:avLst/>
            <a:gdLst/>
            <a:ahLst/>
            <a:cxnLst/>
            <a:rect l="l" t="t" r="r" b="b"/>
            <a:pathLst>
              <a:path w="5955176" h="6110722">
                <a:moveTo>
                  <a:pt x="0" y="0"/>
                </a:moveTo>
                <a:lnTo>
                  <a:pt x="5955176" y="0"/>
                </a:lnTo>
                <a:lnTo>
                  <a:pt x="5955176" y="6110722"/>
                </a:lnTo>
                <a:lnTo>
                  <a:pt x="0" y="61107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6" name="Freeform 46"/>
          <p:cNvSpPr/>
          <p:nvPr/>
        </p:nvSpPr>
        <p:spPr>
          <a:xfrm>
            <a:off x="14020800" y="7894449"/>
            <a:ext cx="4077070" cy="2422902"/>
          </a:xfrm>
          <a:custGeom>
            <a:avLst/>
            <a:gdLst/>
            <a:ahLst/>
            <a:cxnLst/>
            <a:rect l="l" t="t" r="r" b="b"/>
            <a:pathLst>
              <a:path w="6515470" h="3901137">
                <a:moveTo>
                  <a:pt x="0" y="0"/>
                </a:moveTo>
                <a:lnTo>
                  <a:pt x="6515470" y="0"/>
                </a:lnTo>
                <a:lnTo>
                  <a:pt x="6515470" y="3901138"/>
                </a:lnTo>
                <a:lnTo>
                  <a:pt x="0" y="3901138"/>
                </a:lnTo>
                <a:lnTo>
                  <a:pt x="0" y="0"/>
                </a:lnTo>
                <a:close/>
              </a:path>
            </a:pathLst>
          </a:custGeom>
          <a:blipFill>
            <a:blip r:embed="rId6"/>
            <a:stretch>
              <a:fillRect/>
            </a:stretch>
          </a:blipFill>
        </p:spPr>
        <p:txBody>
          <a:bodyPr/>
          <a:lstStyle/>
          <a:p>
            <a:endParaRPr lang="en-US"/>
          </a:p>
        </p:txBody>
      </p:sp>
      <p:pic>
        <p:nvPicPr>
          <p:cNvPr id="57" name="Picture 56">
            <a:extLst>
              <a:ext uri="{FF2B5EF4-FFF2-40B4-BE49-F238E27FC236}">
                <a16:creationId xmlns:a16="http://schemas.microsoft.com/office/drawing/2014/main" id="{3DE3C9A2-1296-64ED-2E7B-845E74EFD2AE}"/>
              </a:ext>
            </a:extLst>
          </p:cNvPr>
          <p:cNvPicPr>
            <a:picLocks noChangeAspect="1"/>
          </p:cNvPicPr>
          <p:nvPr/>
        </p:nvPicPr>
        <p:blipFill>
          <a:blip r:embed="rId7"/>
          <a:stretch>
            <a:fillRect/>
          </a:stretch>
        </p:blipFill>
        <p:spPr>
          <a:xfrm>
            <a:off x="5715000" y="266700"/>
            <a:ext cx="4804064" cy="1804572"/>
          </a:xfrm>
          <a:prstGeom prst="rect">
            <a:avLst/>
          </a:prstGeom>
        </p:spPr>
      </p:pic>
      <p:grpSp>
        <p:nvGrpSpPr>
          <p:cNvPr id="2" name="Group 1">
            <a:extLst>
              <a:ext uri="{FF2B5EF4-FFF2-40B4-BE49-F238E27FC236}">
                <a16:creationId xmlns:a16="http://schemas.microsoft.com/office/drawing/2014/main" id="{4DB892C8-4BAA-B6CC-4887-4BE975FDEFA6}"/>
              </a:ext>
            </a:extLst>
          </p:cNvPr>
          <p:cNvGrpSpPr/>
          <p:nvPr/>
        </p:nvGrpSpPr>
        <p:grpSpPr>
          <a:xfrm>
            <a:off x="11353800" y="1257300"/>
            <a:ext cx="3672935" cy="2590800"/>
            <a:chOff x="4095008" y="109959"/>
            <a:chExt cx="3672935" cy="2517227"/>
          </a:xfrm>
        </p:grpSpPr>
        <p:pic>
          <p:nvPicPr>
            <p:cNvPr id="3" name="Hình ảnh 25">
              <a:extLst>
                <a:ext uri="{FF2B5EF4-FFF2-40B4-BE49-F238E27FC236}">
                  <a16:creationId xmlns:a16="http://schemas.microsoft.com/office/drawing/2014/main" id="{EBC205FE-F6F4-E8F1-C436-C0E2AC469123}"/>
                </a:ext>
              </a:extLst>
            </p:cNvPr>
            <p:cNvPicPr>
              <a:picLocks noChangeAspect="1"/>
            </p:cNvPicPr>
            <p:nvPr/>
          </p:nvPicPr>
          <p:blipFill>
            <a:blip r:embed="rId8"/>
            <a:stretch>
              <a:fillRect/>
            </a:stretch>
          </p:blipFill>
          <p:spPr>
            <a:xfrm>
              <a:off x="4095008" y="109959"/>
              <a:ext cx="3672935" cy="2517227"/>
            </a:xfrm>
            <a:prstGeom prst="rect">
              <a:avLst/>
            </a:prstGeom>
          </p:spPr>
        </p:pic>
        <p:sp>
          <p:nvSpPr>
            <p:cNvPr id="45" name="Hộp Văn bản 26">
              <a:extLst>
                <a:ext uri="{FF2B5EF4-FFF2-40B4-BE49-F238E27FC236}">
                  <a16:creationId xmlns:a16="http://schemas.microsoft.com/office/drawing/2014/main" id="{1F84A5A1-E739-89F2-C3AF-A8B52B0EAD7B}"/>
                </a:ext>
              </a:extLst>
            </p:cNvPr>
            <p:cNvSpPr txBox="1"/>
            <p:nvPr/>
          </p:nvSpPr>
          <p:spPr>
            <a:xfrm>
              <a:off x="4552208" y="1738753"/>
              <a:ext cx="2768753" cy="70788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lang="en-US" sz="4000" dirty="0">
                  <a:solidFill>
                    <a:prstClr val="white"/>
                  </a:solidFill>
                  <a:latin typeface="SVN-Genica Pro" panose="00000900000000000000" pitchFamily="50" charset="0"/>
                  <a:cs typeface="Arial" panose="020B0604020202020204" pitchFamily="34" charset="0"/>
                </a:rPr>
                <a:t>BÀI 1</a:t>
              </a:r>
              <a:endParaRPr kumimoji="0" lang="sv-SE" sz="4000" b="0" i="0" u="none" strike="noStrike" kern="1200" cap="none" spc="0" normalizeH="0" baseline="0" noProof="0" dirty="0">
                <a:ln>
                  <a:noFill/>
                </a:ln>
                <a:solidFill>
                  <a:prstClr val="white"/>
                </a:solidFill>
                <a:effectLst/>
                <a:uLnTx/>
                <a:uFillTx/>
                <a:latin typeface="SVN-Genica Pro" panose="00000900000000000000" pitchFamily="50" charset="0"/>
                <a:cs typeface="Arial" panose="020B0604020202020204" pitchFamily="34" charset="0"/>
              </a:endParaRPr>
            </a:p>
          </p:txBody>
        </p:sp>
      </p:grpSp>
      <p:pic>
        <p:nvPicPr>
          <p:cNvPr id="47" name="Picture 46" descr="Yellow text on a black background&#10;&#10;Description automatically generated">
            <a:extLst>
              <a:ext uri="{FF2B5EF4-FFF2-40B4-BE49-F238E27FC236}">
                <a16:creationId xmlns:a16="http://schemas.microsoft.com/office/drawing/2014/main" id="{D9391199-A3FB-DDC1-DB3A-8FB5B824F5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67800" y="3695700"/>
            <a:ext cx="8153400" cy="2985864"/>
          </a:xfrm>
          <a:prstGeom prst="rect">
            <a:avLst/>
          </a:prstGeom>
        </p:spPr>
      </p:pic>
      <p:pic>
        <p:nvPicPr>
          <p:cNvPr id="50" name="Picture 49">
            <a:extLst>
              <a:ext uri="{FF2B5EF4-FFF2-40B4-BE49-F238E27FC236}">
                <a16:creationId xmlns:a16="http://schemas.microsoft.com/office/drawing/2014/main" id="{8CC14734-E0A3-5DA1-9BF3-79A0F7BF433A}"/>
              </a:ext>
            </a:extLst>
          </p:cNvPr>
          <p:cNvPicPr>
            <a:picLocks noChangeAspect="1"/>
          </p:cNvPicPr>
          <p:nvPr/>
        </p:nvPicPr>
        <p:blipFill>
          <a:blip r:embed="rId10"/>
          <a:stretch>
            <a:fillRect/>
          </a:stretch>
        </p:blipFill>
        <p:spPr>
          <a:xfrm>
            <a:off x="11277600" y="6057900"/>
            <a:ext cx="3584759" cy="11766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down)">
                                      <p:cBhvr>
                                        <p:cTn id="23" dur="580">
                                          <p:stCondLst>
                                            <p:cond delay="0"/>
                                          </p:stCondLst>
                                        </p:cTn>
                                        <p:tgtEl>
                                          <p:spTgt spid="47"/>
                                        </p:tgtEl>
                                      </p:cBhvr>
                                    </p:animEffect>
                                    <p:anim calcmode="lin" valueType="num">
                                      <p:cBhvr>
                                        <p:cTn id="24"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29" dur="26">
                                          <p:stCondLst>
                                            <p:cond delay="650"/>
                                          </p:stCondLst>
                                        </p:cTn>
                                        <p:tgtEl>
                                          <p:spTgt spid="47"/>
                                        </p:tgtEl>
                                      </p:cBhvr>
                                      <p:to x="100000" y="60000"/>
                                    </p:animScale>
                                    <p:animScale>
                                      <p:cBhvr>
                                        <p:cTn id="30" dur="166" decel="50000">
                                          <p:stCondLst>
                                            <p:cond delay="676"/>
                                          </p:stCondLst>
                                        </p:cTn>
                                        <p:tgtEl>
                                          <p:spTgt spid="47"/>
                                        </p:tgtEl>
                                      </p:cBhvr>
                                      <p:to x="100000" y="100000"/>
                                    </p:animScale>
                                    <p:animScale>
                                      <p:cBhvr>
                                        <p:cTn id="31" dur="26">
                                          <p:stCondLst>
                                            <p:cond delay="1312"/>
                                          </p:stCondLst>
                                        </p:cTn>
                                        <p:tgtEl>
                                          <p:spTgt spid="47"/>
                                        </p:tgtEl>
                                      </p:cBhvr>
                                      <p:to x="100000" y="80000"/>
                                    </p:animScale>
                                    <p:animScale>
                                      <p:cBhvr>
                                        <p:cTn id="32" dur="166" decel="50000">
                                          <p:stCondLst>
                                            <p:cond delay="1338"/>
                                          </p:stCondLst>
                                        </p:cTn>
                                        <p:tgtEl>
                                          <p:spTgt spid="47"/>
                                        </p:tgtEl>
                                      </p:cBhvr>
                                      <p:to x="100000" y="100000"/>
                                    </p:animScale>
                                    <p:animScale>
                                      <p:cBhvr>
                                        <p:cTn id="33" dur="26">
                                          <p:stCondLst>
                                            <p:cond delay="1642"/>
                                          </p:stCondLst>
                                        </p:cTn>
                                        <p:tgtEl>
                                          <p:spTgt spid="47"/>
                                        </p:tgtEl>
                                      </p:cBhvr>
                                      <p:to x="100000" y="90000"/>
                                    </p:animScale>
                                    <p:animScale>
                                      <p:cBhvr>
                                        <p:cTn id="34" dur="166" decel="50000">
                                          <p:stCondLst>
                                            <p:cond delay="1668"/>
                                          </p:stCondLst>
                                        </p:cTn>
                                        <p:tgtEl>
                                          <p:spTgt spid="47"/>
                                        </p:tgtEl>
                                      </p:cBhvr>
                                      <p:to x="100000" y="100000"/>
                                    </p:animScale>
                                    <p:animScale>
                                      <p:cBhvr>
                                        <p:cTn id="35" dur="26">
                                          <p:stCondLst>
                                            <p:cond delay="1808"/>
                                          </p:stCondLst>
                                        </p:cTn>
                                        <p:tgtEl>
                                          <p:spTgt spid="47"/>
                                        </p:tgtEl>
                                      </p:cBhvr>
                                      <p:to x="100000" y="95000"/>
                                    </p:animScale>
                                    <p:animScale>
                                      <p:cBhvr>
                                        <p:cTn id="36" dur="166" decel="50000">
                                          <p:stCondLst>
                                            <p:cond delay="1834"/>
                                          </p:stCondLst>
                                        </p:cTn>
                                        <p:tgtEl>
                                          <p:spTgt spid="4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barn(inVertical)">
                                      <p:cBhvr>
                                        <p:cTn id="4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929212" y="1903166"/>
            <a:ext cx="14429577" cy="6203743"/>
            <a:chOff x="0" y="0"/>
            <a:chExt cx="6682181" cy="2872886"/>
          </a:xfrm>
        </p:grpSpPr>
        <p:sp>
          <p:nvSpPr>
            <p:cNvPr id="5" name="Freeform 5"/>
            <p:cNvSpPr/>
            <p:nvPr/>
          </p:nvSpPr>
          <p:spPr>
            <a:xfrm>
              <a:off x="80010" y="80010"/>
              <a:ext cx="6589471" cy="2780176"/>
            </a:xfrm>
            <a:custGeom>
              <a:avLst/>
              <a:gdLst/>
              <a:ahLst/>
              <a:cxnLst/>
              <a:rect l="l" t="t" r="r" b="b"/>
              <a:pathLst>
                <a:path w="6589471" h="2780176">
                  <a:moveTo>
                    <a:pt x="0" y="2725566"/>
                  </a:moveTo>
                  <a:lnTo>
                    <a:pt x="0" y="2780176"/>
                  </a:lnTo>
                  <a:lnTo>
                    <a:pt x="6589471" y="2780176"/>
                  </a:lnTo>
                  <a:lnTo>
                    <a:pt x="6589471" y="0"/>
                  </a:lnTo>
                  <a:lnTo>
                    <a:pt x="6534861" y="0"/>
                  </a:lnTo>
                  <a:lnTo>
                    <a:pt x="6534861" y="2725566"/>
                  </a:lnTo>
                  <a:close/>
                </a:path>
              </a:pathLst>
            </a:custGeom>
            <a:solidFill>
              <a:srgbClr val="F58634"/>
            </a:solidFill>
          </p:spPr>
          <p:txBody>
            <a:bodyPr/>
            <a:lstStyle/>
            <a:p>
              <a:endParaRPr lang="en-US"/>
            </a:p>
          </p:txBody>
        </p:sp>
        <p:sp>
          <p:nvSpPr>
            <p:cNvPr id="6" name="Freeform 6"/>
            <p:cNvSpPr/>
            <p:nvPr/>
          </p:nvSpPr>
          <p:spPr>
            <a:xfrm>
              <a:off x="67310" y="67310"/>
              <a:ext cx="6614871" cy="2805576"/>
            </a:xfrm>
            <a:custGeom>
              <a:avLst/>
              <a:gdLst/>
              <a:ahLst/>
              <a:cxnLst/>
              <a:rect l="l" t="t" r="r" b="b"/>
              <a:pathLst>
                <a:path w="6614871" h="2805576">
                  <a:moveTo>
                    <a:pt x="6547561" y="0"/>
                  </a:moveTo>
                  <a:lnTo>
                    <a:pt x="6547561" y="12700"/>
                  </a:lnTo>
                  <a:lnTo>
                    <a:pt x="6602171" y="12700"/>
                  </a:lnTo>
                  <a:lnTo>
                    <a:pt x="6602171" y="2792876"/>
                  </a:lnTo>
                  <a:lnTo>
                    <a:pt x="12700" y="2792876"/>
                  </a:lnTo>
                  <a:lnTo>
                    <a:pt x="12700" y="2738266"/>
                  </a:lnTo>
                  <a:lnTo>
                    <a:pt x="0" y="2738266"/>
                  </a:lnTo>
                  <a:lnTo>
                    <a:pt x="0" y="2805576"/>
                  </a:lnTo>
                  <a:lnTo>
                    <a:pt x="6614871" y="2805576"/>
                  </a:lnTo>
                  <a:lnTo>
                    <a:pt x="6614871" y="0"/>
                  </a:lnTo>
                  <a:close/>
                </a:path>
              </a:pathLst>
            </a:custGeom>
            <a:solidFill>
              <a:srgbClr val="2B262E"/>
            </a:solidFill>
          </p:spPr>
          <p:txBody>
            <a:bodyPr/>
            <a:lstStyle/>
            <a:p>
              <a:endParaRPr lang="en-US"/>
            </a:p>
          </p:txBody>
        </p:sp>
        <p:sp>
          <p:nvSpPr>
            <p:cNvPr id="7" name="Freeform 7"/>
            <p:cNvSpPr/>
            <p:nvPr/>
          </p:nvSpPr>
          <p:spPr>
            <a:xfrm>
              <a:off x="12700" y="12700"/>
              <a:ext cx="6589471" cy="2780176"/>
            </a:xfrm>
            <a:custGeom>
              <a:avLst/>
              <a:gdLst/>
              <a:ahLst/>
              <a:cxnLst/>
              <a:rect l="l" t="t" r="r" b="b"/>
              <a:pathLst>
                <a:path w="6589471" h="2780176">
                  <a:moveTo>
                    <a:pt x="0" y="0"/>
                  </a:moveTo>
                  <a:lnTo>
                    <a:pt x="6589471" y="0"/>
                  </a:lnTo>
                  <a:lnTo>
                    <a:pt x="6589471" y="2780176"/>
                  </a:lnTo>
                  <a:lnTo>
                    <a:pt x="0" y="2780176"/>
                  </a:lnTo>
                  <a:close/>
                </a:path>
              </a:pathLst>
            </a:custGeom>
            <a:solidFill>
              <a:srgbClr val="FFFFFF"/>
            </a:solidFill>
          </p:spPr>
          <p:txBody>
            <a:bodyPr/>
            <a:lstStyle/>
            <a:p>
              <a:endParaRPr lang="en-US"/>
            </a:p>
          </p:txBody>
        </p:sp>
        <p:sp>
          <p:nvSpPr>
            <p:cNvPr id="8" name="Freeform 8"/>
            <p:cNvSpPr/>
            <p:nvPr/>
          </p:nvSpPr>
          <p:spPr>
            <a:xfrm>
              <a:off x="0" y="0"/>
              <a:ext cx="6614871" cy="2805576"/>
            </a:xfrm>
            <a:custGeom>
              <a:avLst/>
              <a:gdLst/>
              <a:ahLst/>
              <a:cxnLst/>
              <a:rect l="l" t="t" r="r" b="b"/>
              <a:pathLst>
                <a:path w="6614871" h="2805576">
                  <a:moveTo>
                    <a:pt x="80010" y="2805576"/>
                  </a:moveTo>
                  <a:lnTo>
                    <a:pt x="6614871" y="2805576"/>
                  </a:lnTo>
                  <a:lnTo>
                    <a:pt x="6614871" y="80010"/>
                  </a:lnTo>
                  <a:lnTo>
                    <a:pt x="6614871" y="67310"/>
                  </a:lnTo>
                  <a:lnTo>
                    <a:pt x="6614871" y="0"/>
                  </a:lnTo>
                  <a:lnTo>
                    <a:pt x="0" y="0"/>
                  </a:lnTo>
                  <a:lnTo>
                    <a:pt x="0" y="2805576"/>
                  </a:lnTo>
                  <a:lnTo>
                    <a:pt x="67310" y="2805576"/>
                  </a:lnTo>
                  <a:lnTo>
                    <a:pt x="80010" y="2805576"/>
                  </a:lnTo>
                  <a:close/>
                  <a:moveTo>
                    <a:pt x="12700" y="12700"/>
                  </a:moveTo>
                  <a:lnTo>
                    <a:pt x="6602171" y="12700"/>
                  </a:lnTo>
                  <a:lnTo>
                    <a:pt x="6602171" y="2792876"/>
                  </a:lnTo>
                  <a:lnTo>
                    <a:pt x="12700" y="2792876"/>
                  </a:lnTo>
                  <a:lnTo>
                    <a:pt x="12700" y="12700"/>
                  </a:lnTo>
                  <a:close/>
                </a:path>
              </a:pathLst>
            </a:custGeom>
            <a:solidFill>
              <a:srgbClr val="2B262E"/>
            </a:solidFill>
          </p:spPr>
          <p:txBody>
            <a:bodyPr/>
            <a:lstStyle/>
            <a:p>
              <a:endParaRPr lang="en-US"/>
            </a:p>
          </p:txBody>
        </p:sp>
      </p:grpSp>
      <p:grpSp>
        <p:nvGrpSpPr>
          <p:cNvPr id="9" name="Group 9"/>
          <p:cNvGrpSpPr/>
          <p:nvPr/>
        </p:nvGrpSpPr>
        <p:grpSpPr>
          <a:xfrm>
            <a:off x="1929212" y="1903166"/>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txBody>
            <a:bodyPr/>
            <a:lstStyle/>
            <a:p>
              <a:endParaRPr lang="en-US"/>
            </a:p>
          </p:txBody>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txBody>
            <a:bodyPr/>
            <a:lstStyle/>
            <a:p>
              <a:endParaRPr lang="en-US"/>
            </a:p>
          </p:txBody>
        </p:sp>
      </p:grpSp>
      <p:grpSp>
        <p:nvGrpSpPr>
          <p:cNvPr id="12" name="Group 12"/>
          <p:cNvGrpSpPr/>
          <p:nvPr/>
        </p:nvGrpSpPr>
        <p:grpSpPr>
          <a:xfrm>
            <a:off x="2110187" y="2042160"/>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txBody>
              <a:bodyPr/>
              <a:lstStyle/>
              <a:p>
                <a:endParaRPr lang="en-US"/>
              </a:p>
            </p:txBody>
          </p:sp>
        </p:grpSp>
      </p:grpSp>
      <p:grpSp>
        <p:nvGrpSpPr>
          <p:cNvPr id="17" name="Group 17"/>
          <p:cNvGrpSpPr/>
          <p:nvPr/>
        </p:nvGrpSpPr>
        <p:grpSpPr>
          <a:xfrm>
            <a:off x="2630554" y="2042160"/>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txBody>
              <a:bodyPr/>
              <a:lstStyle/>
              <a:p>
                <a:endParaRPr lang="en-US"/>
              </a:p>
            </p:txBody>
          </p:sp>
        </p:grpSp>
      </p:grpSp>
      <p:grpSp>
        <p:nvGrpSpPr>
          <p:cNvPr id="22" name="Group 22"/>
          <p:cNvGrpSpPr/>
          <p:nvPr/>
        </p:nvGrpSpPr>
        <p:grpSpPr>
          <a:xfrm>
            <a:off x="3150921" y="2042160"/>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txBody>
              <a:bodyPr/>
              <a:lstStyle/>
              <a:p>
                <a:endParaRPr lang="en-US"/>
              </a:p>
            </p:txBody>
          </p:sp>
        </p:grpSp>
      </p:grpSp>
      <p:sp>
        <p:nvSpPr>
          <p:cNvPr id="28" name="TextBox 28"/>
          <p:cNvSpPr txBox="1"/>
          <p:nvPr/>
        </p:nvSpPr>
        <p:spPr>
          <a:xfrm>
            <a:off x="2885410" y="5448224"/>
            <a:ext cx="12517180" cy="1099820"/>
          </a:xfrm>
          <a:prstGeom prst="rect">
            <a:avLst/>
          </a:prstGeom>
        </p:spPr>
        <p:txBody>
          <a:bodyPr lIns="0" tIns="0" rIns="0" bIns="0" rtlCol="0" anchor="t">
            <a:spAutoFit/>
          </a:bodyPr>
          <a:lstStyle/>
          <a:p>
            <a:pPr marL="0" marR="0" lvl="0" indent="0" algn="ctr" defTabSz="914400" rtl="0" eaLnBrk="1" fontAlgn="auto" latinLnBrk="0" hangingPunct="1">
              <a:lnSpc>
                <a:spcPts val="4479"/>
              </a:lnSpc>
              <a:spcBef>
                <a:spcPts val="0"/>
              </a:spcBef>
              <a:spcAft>
                <a:spcPts val="0"/>
              </a:spcAft>
              <a:buClrTx/>
              <a:buSzTx/>
              <a:buFontTx/>
              <a:buNone/>
              <a:tabLst/>
              <a:defRPr/>
            </a:pPr>
            <a:r>
              <a:rPr kumimoji="0" lang="en-US" sz="3199" b="0" i="0" u="none" strike="noStrike" kern="1200" cap="none" spc="0" normalizeH="0" baseline="0" noProof="0">
                <a:ln>
                  <a:noFill/>
                </a:ln>
                <a:solidFill>
                  <a:srgbClr val="FFFFFF"/>
                </a:solidFill>
                <a:effectLst/>
                <a:uLnTx/>
                <a:uFillTx/>
                <a:latin typeface="Muli"/>
                <a:ea typeface="+mn-ea"/>
                <a:cs typeface="+mn-cs"/>
              </a:rPr>
              <a:t>"Các loại phép chiếu bản đồ", geographyrealm.com, https://www.geographyrealm.com/types-map-projections/</a:t>
            </a:r>
          </a:p>
        </p:txBody>
      </p:sp>
      <p:sp>
        <p:nvSpPr>
          <p:cNvPr id="32" name="Freeform 7">
            <a:extLst>
              <a:ext uri="{FF2B5EF4-FFF2-40B4-BE49-F238E27FC236}">
                <a16:creationId xmlns:a16="http://schemas.microsoft.com/office/drawing/2014/main" id="{CDF08890-EE6D-FA9F-5689-C509A68E37D4}"/>
              </a:ext>
            </a:extLst>
          </p:cNvPr>
          <p:cNvSpPr/>
          <p:nvPr/>
        </p:nvSpPr>
        <p:spPr>
          <a:xfrm>
            <a:off x="5867400" y="6118744"/>
            <a:ext cx="6693568" cy="4168256"/>
          </a:xfrm>
          <a:custGeom>
            <a:avLst/>
            <a:gdLst/>
            <a:ahLst/>
            <a:cxnLst/>
            <a:rect l="l" t="t" r="r" b="b"/>
            <a:pathLst>
              <a:path w="10866820" h="7416605">
                <a:moveTo>
                  <a:pt x="0" y="0"/>
                </a:moveTo>
                <a:lnTo>
                  <a:pt x="10866820" y="0"/>
                </a:lnTo>
                <a:lnTo>
                  <a:pt x="10866820" y="7416605"/>
                </a:lnTo>
                <a:lnTo>
                  <a:pt x="0" y="7416605"/>
                </a:lnTo>
                <a:lnTo>
                  <a:pt x="0" y="0"/>
                </a:lnTo>
                <a:close/>
              </a:path>
            </a:pathLst>
          </a:custGeom>
          <a:blipFill>
            <a:blip r:embed="rId2"/>
            <a:stretch>
              <a:fillRect/>
            </a:stretch>
          </a:blipFill>
        </p:spPr>
        <p:txBody>
          <a:bodyPr/>
          <a:lstStyle/>
          <a:p>
            <a:endParaRPr lang="en-US"/>
          </a:p>
        </p:txBody>
      </p:sp>
      <p:pic>
        <p:nvPicPr>
          <p:cNvPr id="2" name="Picture 1">
            <a:extLst>
              <a:ext uri="{FF2B5EF4-FFF2-40B4-BE49-F238E27FC236}">
                <a16:creationId xmlns:a16="http://schemas.microsoft.com/office/drawing/2014/main" id="{FFFDA511-B77F-AE8D-0E11-364B3531ED8A}"/>
              </a:ext>
            </a:extLst>
          </p:cNvPr>
          <p:cNvPicPr>
            <a:picLocks noChangeAspect="1"/>
          </p:cNvPicPr>
          <p:nvPr/>
        </p:nvPicPr>
        <p:blipFill>
          <a:blip r:embed="rId3"/>
          <a:stretch>
            <a:fillRect/>
          </a:stretch>
        </p:blipFill>
        <p:spPr>
          <a:xfrm>
            <a:off x="609600" y="3086100"/>
            <a:ext cx="17139719" cy="2819400"/>
          </a:xfrm>
          <a:prstGeom prst="rect">
            <a:avLst/>
          </a:prstGeom>
        </p:spPr>
      </p:pic>
    </p:spTree>
    <p:extLst>
      <p:ext uri="{BB962C8B-B14F-4D97-AF65-F5344CB8AC3E}">
        <p14:creationId xmlns:p14="http://schemas.microsoft.com/office/powerpoint/2010/main" val="221048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6F42FDA-7F33-6A29-AB99-50A81C51EB34}"/>
              </a:ext>
            </a:extLst>
          </p:cNvPr>
          <p:cNvGrpSpPr/>
          <p:nvPr/>
        </p:nvGrpSpPr>
        <p:grpSpPr>
          <a:xfrm>
            <a:off x="9906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txBody>
              <a:bodyPr/>
              <a:lstStyle/>
              <a:p>
                <a:endParaRPr lang="en-US"/>
              </a:p>
            </p:txBody>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txBody>
              <a:bodyPr/>
              <a:lstStyle/>
              <a:p>
                <a:endParaRPr lang="en-US"/>
              </a:p>
            </p:txBody>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txBody>
              <a:bodyPr/>
              <a:lstStyle/>
              <a:p>
                <a:endParaRPr lang="en-US"/>
              </a:p>
            </p:txBody>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txBody>
              <a:bodyPr/>
              <a:lstStyle/>
              <a:p>
                <a:endParaRPr lang="en-US"/>
              </a:p>
            </p:txBody>
          </p:sp>
        </p:grpSp>
        <p:sp>
          <p:nvSpPr>
            <p:cNvPr id="29" name="TextBox 29"/>
            <p:cNvSpPr txBox="1"/>
            <p:nvPr/>
          </p:nvSpPr>
          <p:spPr>
            <a:xfrm>
              <a:off x="1371600" y="419100"/>
              <a:ext cx="15488073" cy="1661993"/>
            </a:xfrm>
            <a:prstGeom prst="rect">
              <a:avLst/>
            </a:prstGeom>
          </p:spPr>
          <p:txBody>
            <a:bodyPr lIns="0" tIns="0" rIns="0" bIns="0" rtlCol="0" anchor="t">
              <a:spAutoFit/>
            </a:bodyPr>
            <a:lstStyle/>
            <a:p>
              <a:pPr marL="0" lvl="0" indent="0" algn="ctr">
                <a:spcBef>
                  <a:spcPct val="0"/>
                </a:spcBef>
              </a:pPr>
              <a:r>
                <a:rPr lang="vi-VN" sz="5400" b="1" u="none" dirty="0">
                  <a:solidFill>
                    <a:srgbClr val="2B262E"/>
                  </a:solidFill>
                  <a:latin typeface="Cambria" panose="02040503050406030204" pitchFamily="18" charset="0"/>
                  <a:ea typeface="Cambria" panose="02040503050406030204" pitchFamily="18" charset="0"/>
                </a:rPr>
                <a:t>Nêu tác hại của xói mòn đất được thể hiện trong hình 12.</a:t>
              </a:r>
              <a:endParaRPr lang="en-US" sz="5400" b="1" u="none" dirty="0">
                <a:solidFill>
                  <a:srgbClr val="2B262E"/>
                </a:solidFill>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335F9C0D-51D2-8C6D-F69E-BCCE43251DDC}"/>
              </a:ext>
            </a:extLst>
          </p:cNvPr>
          <p:cNvPicPr>
            <a:picLocks noChangeAspect="1"/>
          </p:cNvPicPr>
          <p:nvPr/>
        </p:nvPicPr>
        <p:blipFill>
          <a:blip r:embed="rId2"/>
          <a:stretch>
            <a:fillRect/>
          </a:stretch>
        </p:blipFill>
        <p:spPr>
          <a:xfrm>
            <a:off x="3124200" y="2552700"/>
            <a:ext cx="13015535" cy="731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26" name="Graphic 4">
            <a:extLst>
              <a:ext uri="{FF2B5EF4-FFF2-40B4-BE49-F238E27FC236}">
                <a16:creationId xmlns:a16="http://schemas.microsoft.com/office/drawing/2014/main" id="{5BE11C4C-77C6-F215-8CB8-2108D09F7459}"/>
              </a:ext>
            </a:extLst>
          </p:cNvPr>
          <p:cNvGrpSpPr/>
          <p:nvPr/>
        </p:nvGrpSpPr>
        <p:grpSpPr>
          <a:xfrm>
            <a:off x="8839200" y="1562101"/>
            <a:ext cx="9215226" cy="3810000"/>
            <a:chOff x="5610688" y="1031736"/>
            <a:chExt cx="5879305" cy="3980523"/>
          </a:xfrm>
        </p:grpSpPr>
        <p:sp>
          <p:nvSpPr>
            <p:cNvPr id="27" name="Freeform: Shape 26">
              <a:extLst>
                <a:ext uri="{FF2B5EF4-FFF2-40B4-BE49-F238E27FC236}">
                  <a16:creationId xmlns:a16="http://schemas.microsoft.com/office/drawing/2014/main" id="{F6024159-2219-9632-3582-C8AEBED55D67}"/>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6153ED6B-52C4-7E12-F1FD-DA2F2141FAD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29" name="Graphic 4">
              <a:extLst>
                <a:ext uri="{FF2B5EF4-FFF2-40B4-BE49-F238E27FC236}">
                  <a16:creationId xmlns:a16="http://schemas.microsoft.com/office/drawing/2014/main" id="{15710D6F-02D8-22F8-B213-75E2F71BE3FE}"/>
                </a:ext>
              </a:extLst>
            </p:cNvPr>
            <p:cNvGrpSpPr/>
            <p:nvPr/>
          </p:nvGrpSpPr>
          <p:grpSpPr>
            <a:xfrm>
              <a:off x="5610688" y="1031736"/>
              <a:ext cx="5879305" cy="3980523"/>
              <a:chOff x="5610688" y="1031736"/>
              <a:chExt cx="5879305" cy="3980523"/>
            </a:xfrm>
            <a:solidFill>
              <a:srgbClr val="1A1A1A"/>
            </a:solidFill>
          </p:grpSpPr>
          <p:sp>
            <p:nvSpPr>
              <p:cNvPr id="30" name="Freeform: Shape 29">
                <a:extLst>
                  <a:ext uri="{FF2B5EF4-FFF2-40B4-BE49-F238E27FC236}">
                    <a16:creationId xmlns:a16="http://schemas.microsoft.com/office/drawing/2014/main" id="{735859A2-BBBD-888E-351E-4EEA103AE2F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5402CD6C-6E52-AD07-3304-AF008F92D90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2" name="Freeform: Shape 31">
                <a:extLst>
                  <a:ext uri="{FF2B5EF4-FFF2-40B4-BE49-F238E27FC236}">
                    <a16:creationId xmlns:a16="http://schemas.microsoft.com/office/drawing/2014/main" id="{742CC2BC-A8E0-9494-CC1D-CFDE3BD84CE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7D7E2130-5265-6D0A-C79C-AAAEDFF7C31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55207150-D5EB-1196-545A-CFFE0014ABC6}"/>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8524D07-5E5B-E6BF-B5EC-71B920155FD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TextBox 35">
            <a:extLst>
              <a:ext uri="{FF2B5EF4-FFF2-40B4-BE49-F238E27FC236}">
                <a16:creationId xmlns:a16="http://schemas.microsoft.com/office/drawing/2014/main" id="{FB614889-5A88-5B6B-FBE3-B1F5793E7F72}"/>
              </a:ext>
            </a:extLst>
          </p:cNvPr>
          <p:cNvSpPr txBox="1"/>
          <p:nvPr/>
        </p:nvSpPr>
        <p:spPr>
          <a:xfrm>
            <a:off x="9220201" y="2134009"/>
            <a:ext cx="8281446" cy="2308324"/>
          </a:xfrm>
          <a:prstGeom prst="rect">
            <a:avLst/>
          </a:prstGeom>
          <a:noFill/>
        </p:spPr>
        <p:txBody>
          <a:bodyPr wrap="square" rtlCol="0">
            <a:spAutoFit/>
          </a:bodyPr>
          <a:lstStyle/>
          <a:p>
            <a:pPr lvl="0" algn="ctr" defTabSz="1371600"/>
            <a:r>
              <a:rPr lang="en-US" sz="7200" b="1" dirty="0">
                <a:solidFill>
                  <a:srgbClr val="FF0000"/>
                </a:solidFill>
                <a:latin typeface="Calibri" panose="020F0502020204030204" pitchFamily="34" charset="0"/>
                <a:ea typeface="楷体"/>
                <a:cs typeface="Calibri" panose="020F0502020204030204" pitchFamily="34" charset="0"/>
              </a:rPr>
              <a:t>G</a:t>
            </a:r>
            <a:r>
              <a:rPr lang="vi-VN" sz="7200" b="1" dirty="0">
                <a:solidFill>
                  <a:srgbClr val="FF0000"/>
                </a:solidFill>
                <a:latin typeface="Calibri" panose="020F0502020204030204" pitchFamily="34" charset="0"/>
                <a:ea typeface="楷体"/>
                <a:cs typeface="Calibri" panose="020F0502020204030204" pitchFamily="34" charset="0"/>
              </a:rPr>
              <a:t>ây ra hiện tượng sạt lở đất</a:t>
            </a:r>
          </a:p>
        </p:txBody>
      </p:sp>
      <p:grpSp>
        <p:nvGrpSpPr>
          <p:cNvPr id="37" name="Group 36">
            <a:extLst>
              <a:ext uri="{FF2B5EF4-FFF2-40B4-BE49-F238E27FC236}">
                <a16:creationId xmlns:a16="http://schemas.microsoft.com/office/drawing/2014/main" id="{1A53B787-68AC-AAD1-9450-A173D7184E49}"/>
              </a:ext>
            </a:extLst>
          </p:cNvPr>
          <p:cNvGrpSpPr/>
          <p:nvPr/>
        </p:nvGrpSpPr>
        <p:grpSpPr>
          <a:xfrm>
            <a:off x="4800600" y="4229100"/>
            <a:ext cx="4928921" cy="5691897"/>
            <a:chOff x="8408633" y="1992570"/>
            <a:chExt cx="3507011" cy="3833036"/>
          </a:xfrm>
        </p:grpSpPr>
        <p:grpSp>
          <p:nvGrpSpPr>
            <p:cNvPr id="38" name="Graphic 4">
              <a:extLst>
                <a:ext uri="{FF2B5EF4-FFF2-40B4-BE49-F238E27FC236}">
                  <a16:creationId xmlns:a16="http://schemas.microsoft.com/office/drawing/2014/main" id="{A2F71B23-6FFC-4F23-73F4-00E2B1C3D40B}"/>
                </a:ext>
              </a:extLst>
            </p:cNvPr>
            <p:cNvGrpSpPr/>
            <p:nvPr/>
          </p:nvGrpSpPr>
          <p:grpSpPr>
            <a:xfrm>
              <a:off x="8408633" y="1992570"/>
              <a:ext cx="3507011" cy="3821123"/>
              <a:chOff x="8408633" y="1992570"/>
              <a:chExt cx="3507011" cy="3821123"/>
            </a:xfrm>
          </p:grpSpPr>
          <p:grpSp>
            <p:nvGrpSpPr>
              <p:cNvPr id="40" name="Graphic 4">
                <a:extLst>
                  <a:ext uri="{FF2B5EF4-FFF2-40B4-BE49-F238E27FC236}">
                    <a16:creationId xmlns:a16="http://schemas.microsoft.com/office/drawing/2014/main" id="{CB616D41-39AD-0D0D-DBFC-373BA660C77A}"/>
                  </a:ext>
                </a:extLst>
              </p:cNvPr>
              <p:cNvGrpSpPr/>
              <p:nvPr/>
            </p:nvGrpSpPr>
            <p:grpSpPr>
              <a:xfrm>
                <a:off x="10886512" y="3334328"/>
                <a:ext cx="1029133" cy="1810218"/>
                <a:chOff x="10886512" y="3334328"/>
                <a:chExt cx="1029133" cy="1810218"/>
              </a:xfrm>
            </p:grpSpPr>
            <p:sp>
              <p:nvSpPr>
                <p:cNvPr id="115" name="Freeform: Shape 114">
                  <a:extLst>
                    <a:ext uri="{FF2B5EF4-FFF2-40B4-BE49-F238E27FC236}">
                      <a16:creationId xmlns:a16="http://schemas.microsoft.com/office/drawing/2014/main" id="{AC1E18AE-948A-0287-014C-0DED7F21B72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6" name="Freeform: Shape 115">
                  <a:extLst>
                    <a:ext uri="{FF2B5EF4-FFF2-40B4-BE49-F238E27FC236}">
                      <a16:creationId xmlns:a16="http://schemas.microsoft.com/office/drawing/2014/main" id="{FB38CB10-F4D2-BAE6-3AFF-2AC31526DA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7" name="Freeform: Shape 116">
                  <a:extLst>
                    <a:ext uri="{FF2B5EF4-FFF2-40B4-BE49-F238E27FC236}">
                      <a16:creationId xmlns:a16="http://schemas.microsoft.com/office/drawing/2014/main" id="{270F6A62-8BF5-74DB-7A71-D6A77FC60C38}"/>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8" name="Freeform: Shape 117">
                  <a:extLst>
                    <a:ext uri="{FF2B5EF4-FFF2-40B4-BE49-F238E27FC236}">
                      <a16:creationId xmlns:a16="http://schemas.microsoft.com/office/drawing/2014/main" id="{97F50485-BD21-8104-E252-2DCB1D7D061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9" name="Freeform: Shape 118">
                  <a:extLst>
                    <a:ext uri="{FF2B5EF4-FFF2-40B4-BE49-F238E27FC236}">
                      <a16:creationId xmlns:a16="http://schemas.microsoft.com/office/drawing/2014/main" id="{A8CB8BE9-E62E-EFD2-34EB-1DF5C05D9682}"/>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0" name="Freeform: Shape 119">
                  <a:extLst>
                    <a:ext uri="{FF2B5EF4-FFF2-40B4-BE49-F238E27FC236}">
                      <a16:creationId xmlns:a16="http://schemas.microsoft.com/office/drawing/2014/main" id="{598A4C27-2BD2-CA84-5D3B-9735E16FB9D1}"/>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1" name="Freeform: Shape 120">
                  <a:extLst>
                    <a:ext uri="{FF2B5EF4-FFF2-40B4-BE49-F238E27FC236}">
                      <a16:creationId xmlns:a16="http://schemas.microsoft.com/office/drawing/2014/main" id="{A8455762-0830-FA01-D443-A66F0910065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2" name="Freeform: Shape 121">
                  <a:extLst>
                    <a:ext uri="{FF2B5EF4-FFF2-40B4-BE49-F238E27FC236}">
                      <a16:creationId xmlns:a16="http://schemas.microsoft.com/office/drawing/2014/main" id="{AACAE358-731F-2D50-678B-FF1BED702EC2}"/>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3" name="Freeform: Shape 122">
                  <a:extLst>
                    <a:ext uri="{FF2B5EF4-FFF2-40B4-BE49-F238E27FC236}">
                      <a16:creationId xmlns:a16="http://schemas.microsoft.com/office/drawing/2014/main" id="{FC5E436B-6717-E717-33A2-80FE25330A2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1" name="Freeform: Shape 40">
                <a:extLst>
                  <a:ext uri="{FF2B5EF4-FFF2-40B4-BE49-F238E27FC236}">
                    <a16:creationId xmlns:a16="http://schemas.microsoft.com/office/drawing/2014/main" id="{E8B13139-D732-9C41-91E5-4B310CC8230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7C60293F-6590-7831-F55A-CC9DA9E6971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FF52F205-A87C-CABA-9FE9-1D6D78387310}"/>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3C6EEA3-D16B-4EA5-A34A-C7904785054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E410F02E-8117-3C64-0CB4-FA26ED935B78}"/>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6A600EEE-827B-E6A7-090B-DA4B5217C34C}"/>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2213B5B4-5CBC-7CA5-5E6E-455C3FD03AB8}"/>
                  </a:ext>
                </a:extLst>
              </p:cNvPr>
              <p:cNvGrpSpPr/>
              <p:nvPr/>
            </p:nvGrpSpPr>
            <p:grpSpPr>
              <a:xfrm>
                <a:off x="8408633" y="3314331"/>
                <a:ext cx="2021128" cy="2499362"/>
                <a:chOff x="8408633" y="3314331"/>
                <a:chExt cx="2021128" cy="2499362"/>
              </a:xfrm>
            </p:grpSpPr>
            <p:grpSp>
              <p:nvGrpSpPr>
                <p:cNvPr id="104" name="Graphic 4">
                  <a:extLst>
                    <a:ext uri="{FF2B5EF4-FFF2-40B4-BE49-F238E27FC236}">
                      <a16:creationId xmlns:a16="http://schemas.microsoft.com/office/drawing/2014/main" id="{898CADC8-AFAD-75B7-77EE-4D039FEDCEB9}"/>
                    </a:ext>
                  </a:extLst>
                </p:cNvPr>
                <p:cNvGrpSpPr/>
                <p:nvPr/>
              </p:nvGrpSpPr>
              <p:grpSpPr>
                <a:xfrm>
                  <a:off x="8408633" y="3314331"/>
                  <a:ext cx="532978" cy="711598"/>
                  <a:chOff x="8408633" y="3314331"/>
                  <a:chExt cx="532978" cy="711598"/>
                </a:xfrm>
              </p:grpSpPr>
              <p:sp>
                <p:nvSpPr>
                  <p:cNvPr id="108" name="Freeform: Shape 107">
                    <a:extLst>
                      <a:ext uri="{FF2B5EF4-FFF2-40B4-BE49-F238E27FC236}">
                        <a16:creationId xmlns:a16="http://schemas.microsoft.com/office/drawing/2014/main" id="{829B5E40-C761-1C5A-EF9A-48A01B492B49}"/>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9" name="Freeform: Shape 108">
                    <a:extLst>
                      <a:ext uri="{FF2B5EF4-FFF2-40B4-BE49-F238E27FC236}">
                        <a16:creationId xmlns:a16="http://schemas.microsoft.com/office/drawing/2014/main" id="{02298A84-85A9-431B-ACE6-6A2A28BAD3A8}"/>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0" name="Freeform: Shape 109">
                    <a:extLst>
                      <a:ext uri="{FF2B5EF4-FFF2-40B4-BE49-F238E27FC236}">
                        <a16:creationId xmlns:a16="http://schemas.microsoft.com/office/drawing/2014/main" id="{1731B26B-AAE4-147F-2DF8-9C6D97316C5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1" name="Freeform: Shape 110">
                    <a:extLst>
                      <a:ext uri="{FF2B5EF4-FFF2-40B4-BE49-F238E27FC236}">
                        <a16:creationId xmlns:a16="http://schemas.microsoft.com/office/drawing/2014/main" id="{F853B88D-B5A5-FEB5-93F9-A74B8268BFA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2" name="Freeform: Shape 111">
                    <a:extLst>
                      <a:ext uri="{FF2B5EF4-FFF2-40B4-BE49-F238E27FC236}">
                        <a16:creationId xmlns:a16="http://schemas.microsoft.com/office/drawing/2014/main" id="{9632C8D7-E7CC-CD1E-F76F-FA496F209329}"/>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3" name="Freeform: Shape 112">
                    <a:extLst>
                      <a:ext uri="{FF2B5EF4-FFF2-40B4-BE49-F238E27FC236}">
                        <a16:creationId xmlns:a16="http://schemas.microsoft.com/office/drawing/2014/main" id="{CAD48F8B-B63D-E63A-9D22-7364E3D6A3BE}"/>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4" name="Freeform: Shape 113">
                    <a:extLst>
                      <a:ext uri="{FF2B5EF4-FFF2-40B4-BE49-F238E27FC236}">
                        <a16:creationId xmlns:a16="http://schemas.microsoft.com/office/drawing/2014/main" id="{191C07D5-BE2C-9D0F-DB09-D362ACA03A7E}"/>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5" name="Freeform: Shape 104">
                  <a:extLst>
                    <a:ext uri="{FF2B5EF4-FFF2-40B4-BE49-F238E27FC236}">
                      <a16:creationId xmlns:a16="http://schemas.microsoft.com/office/drawing/2014/main" id="{6CDD0478-C9A6-028B-9364-43832E7AF31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1FA5030D-26CF-09C4-C8D9-8A0CDD25659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1090624E-B7D8-F91A-3A4A-00F14A7101A6}"/>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48" name="Graphic 4">
                <a:extLst>
                  <a:ext uri="{FF2B5EF4-FFF2-40B4-BE49-F238E27FC236}">
                    <a16:creationId xmlns:a16="http://schemas.microsoft.com/office/drawing/2014/main" id="{D59370DA-1B86-F5B2-8F00-37C553351CA4}"/>
                  </a:ext>
                </a:extLst>
              </p:cNvPr>
              <p:cNvGrpSpPr/>
              <p:nvPr/>
            </p:nvGrpSpPr>
            <p:grpSpPr>
              <a:xfrm>
                <a:off x="9635854" y="2992117"/>
                <a:ext cx="2029993" cy="751396"/>
                <a:chOff x="9635854" y="2992117"/>
                <a:chExt cx="2029993" cy="751396"/>
              </a:xfrm>
            </p:grpSpPr>
            <p:grpSp>
              <p:nvGrpSpPr>
                <p:cNvPr id="98" name="Graphic 4">
                  <a:extLst>
                    <a:ext uri="{FF2B5EF4-FFF2-40B4-BE49-F238E27FC236}">
                      <a16:creationId xmlns:a16="http://schemas.microsoft.com/office/drawing/2014/main" id="{878665BC-DBD0-5A8F-8CF1-0D1E8340EADB}"/>
                    </a:ext>
                  </a:extLst>
                </p:cNvPr>
                <p:cNvGrpSpPr/>
                <p:nvPr/>
              </p:nvGrpSpPr>
              <p:grpSpPr>
                <a:xfrm>
                  <a:off x="9635854" y="3377070"/>
                  <a:ext cx="399749" cy="366442"/>
                  <a:chOff x="9635854" y="3377070"/>
                  <a:chExt cx="399749" cy="366442"/>
                </a:xfrm>
              </p:grpSpPr>
              <p:sp>
                <p:nvSpPr>
                  <p:cNvPr id="102" name="Freeform: Shape 101">
                    <a:extLst>
                      <a:ext uri="{FF2B5EF4-FFF2-40B4-BE49-F238E27FC236}">
                        <a16:creationId xmlns:a16="http://schemas.microsoft.com/office/drawing/2014/main" id="{2AC8FFB0-42D5-3C8D-82B1-1026BC6536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9F970E94-EF1F-2E74-730D-9029EA954087}"/>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99" name="Graphic 4">
                  <a:extLst>
                    <a:ext uri="{FF2B5EF4-FFF2-40B4-BE49-F238E27FC236}">
                      <a16:creationId xmlns:a16="http://schemas.microsoft.com/office/drawing/2014/main" id="{8C35717D-C1FA-01B3-4F15-D43BF09B974B}"/>
                    </a:ext>
                  </a:extLst>
                </p:cNvPr>
                <p:cNvGrpSpPr/>
                <p:nvPr/>
              </p:nvGrpSpPr>
              <p:grpSpPr>
                <a:xfrm>
                  <a:off x="11305110" y="2992117"/>
                  <a:ext cx="360737" cy="419012"/>
                  <a:chOff x="11305110" y="2992117"/>
                  <a:chExt cx="360737" cy="419012"/>
                </a:xfrm>
              </p:grpSpPr>
              <p:sp>
                <p:nvSpPr>
                  <p:cNvPr id="100" name="Freeform: Shape 99">
                    <a:extLst>
                      <a:ext uri="{FF2B5EF4-FFF2-40B4-BE49-F238E27FC236}">
                        <a16:creationId xmlns:a16="http://schemas.microsoft.com/office/drawing/2014/main" id="{97F3EEFB-0C6F-2F41-528D-C7CB7FF7F5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F0114ED9-0721-90D6-007D-136BF8FC86A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49" name="Freeform: Shape 48">
                <a:extLst>
                  <a:ext uri="{FF2B5EF4-FFF2-40B4-BE49-F238E27FC236}">
                    <a16:creationId xmlns:a16="http://schemas.microsoft.com/office/drawing/2014/main" id="{49BEFBBC-1E28-C017-8EA1-225F33BD8FD8}"/>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50" name="Graphic 4">
                <a:extLst>
                  <a:ext uri="{FF2B5EF4-FFF2-40B4-BE49-F238E27FC236}">
                    <a16:creationId xmlns:a16="http://schemas.microsoft.com/office/drawing/2014/main" id="{3595B2E0-3A87-A91C-044C-EEADE53818FE}"/>
                  </a:ext>
                </a:extLst>
              </p:cNvPr>
              <p:cNvGrpSpPr/>
              <p:nvPr/>
            </p:nvGrpSpPr>
            <p:grpSpPr>
              <a:xfrm>
                <a:off x="9879743" y="2828220"/>
                <a:ext cx="1476782" cy="856672"/>
                <a:chOff x="9879743" y="2828220"/>
                <a:chExt cx="1476782" cy="856672"/>
              </a:xfrm>
            </p:grpSpPr>
            <p:grpSp>
              <p:nvGrpSpPr>
                <p:cNvPr id="77" name="Graphic 4">
                  <a:extLst>
                    <a:ext uri="{FF2B5EF4-FFF2-40B4-BE49-F238E27FC236}">
                      <a16:creationId xmlns:a16="http://schemas.microsoft.com/office/drawing/2014/main" id="{73CE3A0D-E85E-F814-3593-BA6F9FA40EDA}"/>
                    </a:ext>
                  </a:extLst>
                </p:cNvPr>
                <p:cNvGrpSpPr/>
                <p:nvPr/>
              </p:nvGrpSpPr>
              <p:grpSpPr>
                <a:xfrm>
                  <a:off x="9879743" y="2828220"/>
                  <a:ext cx="1476782" cy="697584"/>
                  <a:chOff x="9879743" y="2828220"/>
                  <a:chExt cx="1476782" cy="697584"/>
                </a:xfrm>
                <a:solidFill>
                  <a:srgbClr val="201D29"/>
                </a:solidFill>
              </p:grpSpPr>
              <p:pic>
                <p:nvPicPr>
                  <p:cNvPr id="92" name="Picture 91">
                    <a:extLst>
                      <a:ext uri="{FF2B5EF4-FFF2-40B4-BE49-F238E27FC236}">
                        <a16:creationId xmlns:a16="http://schemas.microsoft.com/office/drawing/2014/main" id="{027C9675-212D-FCC7-B7F1-3BC006C30A09}"/>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3" name="Graphic 4">
                    <a:extLst>
                      <a:ext uri="{FF2B5EF4-FFF2-40B4-BE49-F238E27FC236}">
                        <a16:creationId xmlns:a16="http://schemas.microsoft.com/office/drawing/2014/main" id="{C7B8AE25-A0E1-3954-A0BD-3A9423BF4F36}"/>
                      </a:ext>
                    </a:extLst>
                  </p:cNvPr>
                  <p:cNvGrpSpPr/>
                  <p:nvPr/>
                </p:nvGrpSpPr>
                <p:grpSpPr>
                  <a:xfrm>
                    <a:off x="10121718" y="2828220"/>
                    <a:ext cx="898324" cy="433217"/>
                    <a:chOff x="10121718" y="2828220"/>
                    <a:chExt cx="898324" cy="433217"/>
                  </a:xfrm>
                  <a:solidFill>
                    <a:srgbClr val="201D29"/>
                  </a:solidFill>
                </p:grpSpPr>
                <p:sp>
                  <p:nvSpPr>
                    <p:cNvPr id="94" name="Freeform: Shape 93">
                      <a:extLst>
                        <a:ext uri="{FF2B5EF4-FFF2-40B4-BE49-F238E27FC236}">
                          <a16:creationId xmlns:a16="http://schemas.microsoft.com/office/drawing/2014/main" id="{C5791AEB-F30B-7A62-A1AC-1635C0B0AD5E}"/>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6BB3704-0A5A-B8C0-B99B-73B6A5FC501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867AE273-A906-CE72-BA8C-E5A25CE84A2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4950DB5-7976-E9F1-4704-0AB83524DF4F}"/>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8" name="Graphic 4">
                  <a:extLst>
                    <a:ext uri="{FF2B5EF4-FFF2-40B4-BE49-F238E27FC236}">
                      <a16:creationId xmlns:a16="http://schemas.microsoft.com/office/drawing/2014/main" id="{F2B1817C-86C1-7943-E398-FC987FA557DF}"/>
                    </a:ext>
                  </a:extLst>
                </p:cNvPr>
                <p:cNvGrpSpPr/>
                <p:nvPr/>
              </p:nvGrpSpPr>
              <p:grpSpPr>
                <a:xfrm>
                  <a:off x="10005654" y="3276357"/>
                  <a:ext cx="408535" cy="408535"/>
                  <a:chOff x="10005654" y="3276357"/>
                  <a:chExt cx="408535" cy="408535"/>
                </a:xfrm>
              </p:grpSpPr>
              <p:sp>
                <p:nvSpPr>
                  <p:cNvPr id="88" name="Freeform: Shape 87">
                    <a:extLst>
                      <a:ext uri="{FF2B5EF4-FFF2-40B4-BE49-F238E27FC236}">
                        <a16:creationId xmlns:a16="http://schemas.microsoft.com/office/drawing/2014/main" id="{3713EF21-BC5B-8530-C219-FFAC2B3A935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9" name="Graphic 4">
                    <a:extLst>
                      <a:ext uri="{FF2B5EF4-FFF2-40B4-BE49-F238E27FC236}">
                        <a16:creationId xmlns:a16="http://schemas.microsoft.com/office/drawing/2014/main" id="{0F9DA708-898F-C632-07F5-5807A7E47A74}"/>
                      </a:ext>
                    </a:extLst>
                  </p:cNvPr>
                  <p:cNvGrpSpPr/>
                  <p:nvPr/>
                </p:nvGrpSpPr>
                <p:grpSpPr>
                  <a:xfrm>
                    <a:off x="10120136" y="3358194"/>
                    <a:ext cx="140329" cy="178839"/>
                    <a:chOff x="10120136" y="3358194"/>
                    <a:chExt cx="140329" cy="178839"/>
                  </a:xfrm>
                  <a:solidFill>
                    <a:srgbClr val="ED866D"/>
                  </a:solidFill>
                </p:grpSpPr>
                <p:sp>
                  <p:nvSpPr>
                    <p:cNvPr id="90" name="Freeform: Shape 89">
                      <a:extLst>
                        <a:ext uri="{FF2B5EF4-FFF2-40B4-BE49-F238E27FC236}">
                          <a16:creationId xmlns:a16="http://schemas.microsoft.com/office/drawing/2014/main" id="{878DA139-166C-135E-B624-31F116902EB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3F3CE247-037C-F20F-9F0A-D8F8F3BED0EC}"/>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9" name="Graphic 4">
                  <a:extLst>
                    <a:ext uri="{FF2B5EF4-FFF2-40B4-BE49-F238E27FC236}">
                      <a16:creationId xmlns:a16="http://schemas.microsoft.com/office/drawing/2014/main" id="{D19FF299-8C95-418D-9BA9-55294D6B100B}"/>
                    </a:ext>
                  </a:extLst>
                </p:cNvPr>
                <p:cNvGrpSpPr/>
                <p:nvPr/>
              </p:nvGrpSpPr>
              <p:grpSpPr>
                <a:xfrm>
                  <a:off x="10905127" y="3090208"/>
                  <a:ext cx="408535" cy="408535"/>
                  <a:chOff x="10905127" y="3090208"/>
                  <a:chExt cx="408535" cy="408535"/>
                </a:xfrm>
              </p:grpSpPr>
              <p:sp>
                <p:nvSpPr>
                  <p:cNvPr id="84" name="Freeform: Shape 83">
                    <a:extLst>
                      <a:ext uri="{FF2B5EF4-FFF2-40B4-BE49-F238E27FC236}">
                        <a16:creationId xmlns:a16="http://schemas.microsoft.com/office/drawing/2014/main" id="{28383C60-15E2-401F-409A-C88BE797F1A0}"/>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5" name="Graphic 4">
                    <a:extLst>
                      <a:ext uri="{FF2B5EF4-FFF2-40B4-BE49-F238E27FC236}">
                        <a16:creationId xmlns:a16="http://schemas.microsoft.com/office/drawing/2014/main" id="{24F1C897-D23D-3F88-B90B-8D8191CFF9F9}"/>
                      </a:ext>
                    </a:extLst>
                  </p:cNvPr>
                  <p:cNvGrpSpPr/>
                  <p:nvPr/>
                </p:nvGrpSpPr>
                <p:grpSpPr>
                  <a:xfrm>
                    <a:off x="11031599" y="3210302"/>
                    <a:ext cx="143478" cy="146291"/>
                    <a:chOff x="11031599" y="3210302"/>
                    <a:chExt cx="143478" cy="146291"/>
                  </a:xfrm>
                  <a:solidFill>
                    <a:srgbClr val="ED866D"/>
                  </a:solidFill>
                </p:grpSpPr>
                <p:sp>
                  <p:nvSpPr>
                    <p:cNvPr id="86" name="Freeform: Shape 85">
                      <a:extLst>
                        <a:ext uri="{FF2B5EF4-FFF2-40B4-BE49-F238E27FC236}">
                          <a16:creationId xmlns:a16="http://schemas.microsoft.com/office/drawing/2014/main" id="{601ED886-CABA-1FFA-9B54-D3A6C507E903}"/>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8F47D101-E842-47E7-FB3A-BED45AD7B43E}"/>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80" name="Freeform: Shape 79">
                  <a:extLst>
                    <a:ext uri="{FF2B5EF4-FFF2-40B4-BE49-F238E27FC236}">
                      <a16:creationId xmlns:a16="http://schemas.microsoft.com/office/drawing/2014/main" id="{7FE4E7CC-4A75-181C-0CD2-A41CAE7D669B}"/>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1" name="Graphic 4">
                  <a:extLst>
                    <a:ext uri="{FF2B5EF4-FFF2-40B4-BE49-F238E27FC236}">
                      <a16:creationId xmlns:a16="http://schemas.microsoft.com/office/drawing/2014/main" id="{2238E872-2A27-8BB3-A890-01C94C5F62D2}"/>
                    </a:ext>
                  </a:extLst>
                </p:cNvPr>
                <p:cNvGrpSpPr/>
                <p:nvPr/>
              </p:nvGrpSpPr>
              <p:grpSpPr>
                <a:xfrm>
                  <a:off x="10444022" y="3251788"/>
                  <a:ext cx="347239" cy="279569"/>
                  <a:chOff x="10444022" y="3251788"/>
                  <a:chExt cx="347239" cy="279569"/>
                </a:xfrm>
              </p:grpSpPr>
              <p:sp>
                <p:nvSpPr>
                  <p:cNvPr id="82" name="Freeform: Shape 81">
                    <a:extLst>
                      <a:ext uri="{FF2B5EF4-FFF2-40B4-BE49-F238E27FC236}">
                        <a16:creationId xmlns:a16="http://schemas.microsoft.com/office/drawing/2014/main" id="{483A0B8D-2FD7-FC11-3BC2-ABD987C530E5}"/>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3" name="Freeform: Shape 82">
                    <a:extLst>
                      <a:ext uri="{FF2B5EF4-FFF2-40B4-BE49-F238E27FC236}">
                        <a16:creationId xmlns:a16="http://schemas.microsoft.com/office/drawing/2014/main" id="{B9AC4F6D-66AE-7C73-CD0A-4254EA65BB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51" name="Freeform: Shape 50">
                <a:extLst>
                  <a:ext uri="{FF2B5EF4-FFF2-40B4-BE49-F238E27FC236}">
                    <a16:creationId xmlns:a16="http://schemas.microsoft.com/office/drawing/2014/main" id="{2BF91EE2-2A38-D518-9621-E64ADD7C8232}"/>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6C7B2F51-202C-4ED7-6A38-829400F235D5}"/>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3052A228-6AA1-747D-3115-A435B0B6743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408E1C3-B82F-291A-604B-21B93B20299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5" name="Freeform: Shape 54">
                <a:extLst>
                  <a:ext uri="{FF2B5EF4-FFF2-40B4-BE49-F238E27FC236}">
                    <a16:creationId xmlns:a16="http://schemas.microsoft.com/office/drawing/2014/main" id="{3A05BD78-0727-CD50-2BFA-91D8FCE448F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7FF82BAA-AD97-A03D-73E7-81A31B7CDA6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24BE7FF1-228B-4E4B-217A-A845BE32EA9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BA78DF0E-6554-6657-C1B8-3FA407F5E805}"/>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B1D393ED-07E2-B161-5D30-501D9D55972B}"/>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76AE68B2-7EA4-9671-507A-4FE240934D3B}"/>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78964E2E-ABF0-C7C6-EB60-E12B6DD943DC}"/>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E31A92EB-9A9F-7ABB-199A-B3E9B94A6B0E}"/>
                  </a:ext>
                </a:extLst>
              </p:cNvPr>
              <p:cNvGrpSpPr/>
              <p:nvPr/>
            </p:nvGrpSpPr>
            <p:grpSpPr>
              <a:xfrm>
                <a:off x="10359780" y="4436934"/>
                <a:ext cx="1039758" cy="1174386"/>
                <a:chOff x="10359780" y="4436934"/>
                <a:chExt cx="1039758" cy="1174386"/>
              </a:xfrm>
            </p:grpSpPr>
            <p:sp>
              <p:nvSpPr>
                <p:cNvPr id="74" name="Freeform: Shape 73">
                  <a:extLst>
                    <a:ext uri="{FF2B5EF4-FFF2-40B4-BE49-F238E27FC236}">
                      <a16:creationId xmlns:a16="http://schemas.microsoft.com/office/drawing/2014/main" id="{A67AA041-286F-7331-331D-AD1746512009}"/>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5" name="Freeform: Shape 74">
                  <a:extLst>
                    <a:ext uri="{FF2B5EF4-FFF2-40B4-BE49-F238E27FC236}">
                      <a16:creationId xmlns:a16="http://schemas.microsoft.com/office/drawing/2014/main" id="{E055B74E-E644-F7AE-0370-A1153D514999}"/>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7732421-A8C4-2249-55DD-4C81B9CC40E7}"/>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3" name="Freeform: Shape 62">
                <a:extLst>
                  <a:ext uri="{FF2B5EF4-FFF2-40B4-BE49-F238E27FC236}">
                    <a16:creationId xmlns:a16="http://schemas.microsoft.com/office/drawing/2014/main" id="{A8774D3D-4DE3-80BB-1731-B59766F00723}"/>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E9B1485-66E2-DB1E-1341-D486197DF423}"/>
                  </a:ext>
                </a:extLst>
              </p:cNvPr>
              <p:cNvGrpSpPr/>
              <p:nvPr/>
            </p:nvGrpSpPr>
            <p:grpSpPr>
              <a:xfrm>
                <a:off x="10426167" y="4902574"/>
                <a:ext cx="1283977" cy="728388"/>
                <a:chOff x="10426167" y="4902574"/>
                <a:chExt cx="1283977" cy="728388"/>
              </a:xfrm>
            </p:grpSpPr>
            <p:grpSp>
              <p:nvGrpSpPr>
                <p:cNvPr id="70" name="Graphic 4">
                  <a:extLst>
                    <a:ext uri="{FF2B5EF4-FFF2-40B4-BE49-F238E27FC236}">
                      <a16:creationId xmlns:a16="http://schemas.microsoft.com/office/drawing/2014/main" id="{BA92EAB2-A36A-7577-58AF-829B6CE0C1B2}"/>
                    </a:ext>
                  </a:extLst>
                </p:cNvPr>
                <p:cNvGrpSpPr/>
                <p:nvPr/>
              </p:nvGrpSpPr>
              <p:grpSpPr>
                <a:xfrm>
                  <a:off x="10426167" y="5056265"/>
                  <a:ext cx="515768" cy="574697"/>
                  <a:chOff x="10426167" y="5056265"/>
                  <a:chExt cx="515768" cy="574697"/>
                </a:xfrm>
              </p:grpSpPr>
              <p:sp>
                <p:nvSpPr>
                  <p:cNvPr id="72" name="Freeform: Shape 71">
                    <a:extLst>
                      <a:ext uri="{FF2B5EF4-FFF2-40B4-BE49-F238E27FC236}">
                        <a16:creationId xmlns:a16="http://schemas.microsoft.com/office/drawing/2014/main" id="{69230D1D-EA51-BDA8-084D-8DF82DF3918E}"/>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3" name="Freeform: Shape 72">
                    <a:extLst>
                      <a:ext uri="{FF2B5EF4-FFF2-40B4-BE49-F238E27FC236}">
                        <a16:creationId xmlns:a16="http://schemas.microsoft.com/office/drawing/2014/main" id="{3971AE80-6402-2AA7-5888-AC74A323F606}"/>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71" name="Freeform: Shape 70">
                  <a:extLst>
                    <a:ext uri="{FF2B5EF4-FFF2-40B4-BE49-F238E27FC236}">
                      <a16:creationId xmlns:a16="http://schemas.microsoft.com/office/drawing/2014/main" id="{0F572B6E-3163-919E-8DBF-F63E9B79B8B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5" name="Freeform: Shape 64">
                <a:extLst>
                  <a:ext uri="{FF2B5EF4-FFF2-40B4-BE49-F238E27FC236}">
                    <a16:creationId xmlns:a16="http://schemas.microsoft.com/office/drawing/2014/main" id="{3A6074BB-01F0-A784-57E3-21051C57BF7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AB9F4940-1305-D2DC-301B-FC52D0ED59E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7" name="Freeform: Shape 66">
                <a:extLst>
                  <a:ext uri="{FF2B5EF4-FFF2-40B4-BE49-F238E27FC236}">
                    <a16:creationId xmlns:a16="http://schemas.microsoft.com/office/drawing/2014/main" id="{C09EDC03-05AC-1986-3D0D-6BDFDAF40CE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707C17EB-A634-AAFD-02C3-9579F2A8DAC6}"/>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9" name="Freeform: Shape 68">
                <a:extLst>
                  <a:ext uri="{FF2B5EF4-FFF2-40B4-BE49-F238E27FC236}">
                    <a16:creationId xmlns:a16="http://schemas.microsoft.com/office/drawing/2014/main" id="{825C59C4-F6C8-FFCA-37A0-F7B6F900E9E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39" name="Freeform: Shape 38">
              <a:extLst>
                <a:ext uri="{FF2B5EF4-FFF2-40B4-BE49-F238E27FC236}">
                  <a16:creationId xmlns:a16="http://schemas.microsoft.com/office/drawing/2014/main" id="{DD136563-3DCA-2E8A-D177-1C0D9E41781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id="{28DC02A2-B74B-AF67-9B37-7B8AB231912F}"/>
              </a:ext>
            </a:extLst>
          </p:cNvPr>
          <p:cNvPicPr>
            <a:picLocks noChangeAspect="1"/>
          </p:cNvPicPr>
          <p:nvPr/>
        </p:nvPicPr>
        <p:blipFill>
          <a:blip r:embed="rId3"/>
          <a:stretch>
            <a:fillRect/>
          </a:stretch>
        </p:blipFill>
        <p:spPr>
          <a:xfrm>
            <a:off x="381000" y="495300"/>
            <a:ext cx="5128591" cy="655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26" name="Graphic 4">
            <a:extLst>
              <a:ext uri="{FF2B5EF4-FFF2-40B4-BE49-F238E27FC236}">
                <a16:creationId xmlns:a16="http://schemas.microsoft.com/office/drawing/2014/main" id="{5BE11C4C-77C6-F215-8CB8-2108D09F7459}"/>
              </a:ext>
            </a:extLst>
          </p:cNvPr>
          <p:cNvGrpSpPr/>
          <p:nvPr/>
        </p:nvGrpSpPr>
        <p:grpSpPr>
          <a:xfrm>
            <a:off x="8915400" y="952500"/>
            <a:ext cx="9215226" cy="3810000"/>
            <a:chOff x="5610688" y="1031736"/>
            <a:chExt cx="5879305" cy="3980523"/>
          </a:xfrm>
        </p:grpSpPr>
        <p:sp>
          <p:nvSpPr>
            <p:cNvPr id="27" name="Freeform: Shape 26">
              <a:extLst>
                <a:ext uri="{FF2B5EF4-FFF2-40B4-BE49-F238E27FC236}">
                  <a16:creationId xmlns:a16="http://schemas.microsoft.com/office/drawing/2014/main" id="{F6024159-2219-9632-3582-C8AEBED55D67}"/>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6153ED6B-52C4-7E12-F1FD-DA2F2141FAD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29" name="Graphic 4">
              <a:extLst>
                <a:ext uri="{FF2B5EF4-FFF2-40B4-BE49-F238E27FC236}">
                  <a16:creationId xmlns:a16="http://schemas.microsoft.com/office/drawing/2014/main" id="{15710D6F-02D8-22F8-B213-75E2F71BE3FE}"/>
                </a:ext>
              </a:extLst>
            </p:cNvPr>
            <p:cNvGrpSpPr/>
            <p:nvPr/>
          </p:nvGrpSpPr>
          <p:grpSpPr>
            <a:xfrm>
              <a:off x="5610688" y="1031736"/>
              <a:ext cx="5879305" cy="3980523"/>
              <a:chOff x="5610688" y="1031736"/>
              <a:chExt cx="5879305" cy="3980523"/>
            </a:xfrm>
            <a:solidFill>
              <a:srgbClr val="1A1A1A"/>
            </a:solidFill>
          </p:grpSpPr>
          <p:sp>
            <p:nvSpPr>
              <p:cNvPr id="30" name="Freeform: Shape 29">
                <a:extLst>
                  <a:ext uri="{FF2B5EF4-FFF2-40B4-BE49-F238E27FC236}">
                    <a16:creationId xmlns:a16="http://schemas.microsoft.com/office/drawing/2014/main" id="{735859A2-BBBD-888E-351E-4EEA103AE2F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5402CD6C-6E52-AD07-3304-AF008F92D90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2" name="Freeform: Shape 31">
                <a:extLst>
                  <a:ext uri="{FF2B5EF4-FFF2-40B4-BE49-F238E27FC236}">
                    <a16:creationId xmlns:a16="http://schemas.microsoft.com/office/drawing/2014/main" id="{742CC2BC-A8E0-9494-CC1D-CFDE3BD84CE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7D7E2130-5265-6D0A-C79C-AAAEDFF7C31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55207150-D5EB-1196-545A-CFFE0014ABC6}"/>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8524D07-5E5B-E6BF-B5EC-71B920155FD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TextBox 35">
            <a:extLst>
              <a:ext uri="{FF2B5EF4-FFF2-40B4-BE49-F238E27FC236}">
                <a16:creationId xmlns:a16="http://schemas.microsoft.com/office/drawing/2014/main" id="{FB614889-5A88-5B6B-FBE3-B1F5793E7F72}"/>
              </a:ext>
            </a:extLst>
          </p:cNvPr>
          <p:cNvSpPr txBox="1"/>
          <p:nvPr/>
        </p:nvSpPr>
        <p:spPr>
          <a:xfrm>
            <a:off x="9220201" y="2134009"/>
            <a:ext cx="8281446" cy="120032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Làm</a:t>
            </a:r>
            <a:r>
              <a:rPr kumimoji="0" lang="en-US" sz="72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72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cây</a:t>
            </a:r>
            <a:r>
              <a:rPr kumimoji="0" lang="en-US" sz="72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72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cối</a:t>
            </a:r>
            <a:r>
              <a:rPr kumimoji="0" lang="en-US" sz="72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72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bị</a:t>
            </a:r>
            <a:r>
              <a:rPr kumimoji="0" lang="en-US" sz="72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72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đổ</a:t>
            </a:r>
            <a:endParaRPr kumimoji="0" lang="vi-VN" sz="72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grpSp>
        <p:nvGrpSpPr>
          <p:cNvPr id="37" name="Group 36">
            <a:extLst>
              <a:ext uri="{FF2B5EF4-FFF2-40B4-BE49-F238E27FC236}">
                <a16:creationId xmlns:a16="http://schemas.microsoft.com/office/drawing/2014/main" id="{1A53B787-68AC-AAD1-9450-A173D7184E49}"/>
              </a:ext>
            </a:extLst>
          </p:cNvPr>
          <p:cNvGrpSpPr/>
          <p:nvPr/>
        </p:nvGrpSpPr>
        <p:grpSpPr>
          <a:xfrm>
            <a:off x="4800600" y="4229100"/>
            <a:ext cx="4928921" cy="5691897"/>
            <a:chOff x="8408633" y="1992570"/>
            <a:chExt cx="3507011" cy="3833036"/>
          </a:xfrm>
        </p:grpSpPr>
        <p:grpSp>
          <p:nvGrpSpPr>
            <p:cNvPr id="38" name="Graphic 4">
              <a:extLst>
                <a:ext uri="{FF2B5EF4-FFF2-40B4-BE49-F238E27FC236}">
                  <a16:creationId xmlns:a16="http://schemas.microsoft.com/office/drawing/2014/main" id="{A2F71B23-6FFC-4F23-73F4-00E2B1C3D40B}"/>
                </a:ext>
              </a:extLst>
            </p:cNvPr>
            <p:cNvGrpSpPr/>
            <p:nvPr/>
          </p:nvGrpSpPr>
          <p:grpSpPr>
            <a:xfrm>
              <a:off x="8408633" y="1992570"/>
              <a:ext cx="3507011" cy="3821123"/>
              <a:chOff x="8408633" y="1992570"/>
              <a:chExt cx="3507011" cy="3821123"/>
            </a:xfrm>
          </p:grpSpPr>
          <p:grpSp>
            <p:nvGrpSpPr>
              <p:cNvPr id="40" name="Graphic 4">
                <a:extLst>
                  <a:ext uri="{FF2B5EF4-FFF2-40B4-BE49-F238E27FC236}">
                    <a16:creationId xmlns:a16="http://schemas.microsoft.com/office/drawing/2014/main" id="{CB616D41-39AD-0D0D-DBFC-373BA660C77A}"/>
                  </a:ext>
                </a:extLst>
              </p:cNvPr>
              <p:cNvGrpSpPr/>
              <p:nvPr/>
            </p:nvGrpSpPr>
            <p:grpSpPr>
              <a:xfrm>
                <a:off x="10886512" y="3334328"/>
                <a:ext cx="1029133" cy="1810218"/>
                <a:chOff x="10886512" y="3334328"/>
                <a:chExt cx="1029133" cy="1810218"/>
              </a:xfrm>
            </p:grpSpPr>
            <p:sp>
              <p:nvSpPr>
                <p:cNvPr id="115" name="Freeform: Shape 114">
                  <a:extLst>
                    <a:ext uri="{FF2B5EF4-FFF2-40B4-BE49-F238E27FC236}">
                      <a16:creationId xmlns:a16="http://schemas.microsoft.com/office/drawing/2014/main" id="{AC1E18AE-948A-0287-014C-0DED7F21B72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6" name="Freeform: Shape 115">
                  <a:extLst>
                    <a:ext uri="{FF2B5EF4-FFF2-40B4-BE49-F238E27FC236}">
                      <a16:creationId xmlns:a16="http://schemas.microsoft.com/office/drawing/2014/main" id="{FB38CB10-F4D2-BAE6-3AFF-2AC31526DA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7" name="Freeform: Shape 116">
                  <a:extLst>
                    <a:ext uri="{FF2B5EF4-FFF2-40B4-BE49-F238E27FC236}">
                      <a16:creationId xmlns:a16="http://schemas.microsoft.com/office/drawing/2014/main" id="{270F6A62-8BF5-74DB-7A71-D6A77FC60C38}"/>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8" name="Freeform: Shape 117">
                  <a:extLst>
                    <a:ext uri="{FF2B5EF4-FFF2-40B4-BE49-F238E27FC236}">
                      <a16:creationId xmlns:a16="http://schemas.microsoft.com/office/drawing/2014/main" id="{97F50485-BD21-8104-E252-2DCB1D7D061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9" name="Freeform: Shape 118">
                  <a:extLst>
                    <a:ext uri="{FF2B5EF4-FFF2-40B4-BE49-F238E27FC236}">
                      <a16:creationId xmlns:a16="http://schemas.microsoft.com/office/drawing/2014/main" id="{A8CB8BE9-E62E-EFD2-34EB-1DF5C05D9682}"/>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0" name="Freeform: Shape 119">
                  <a:extLst>
                    <a:ext uri="{FF2B5EF4-FFF2-40B4-BE49-F238E27FC236}">
                      <a16:creationId xmlns:a16="http://schemas.microsoft.com/office/drawing/2014/main" id="{598A4C27-2BD2-CA84-5D3B-9735E16FB9D1}"/>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1" name="Freeform: Shape 120">
                  <a:extLst>
                    <a:ext uri="{FF2B5EF4-FFF2-40B4-BE49-F238E27FC236}">
                      <a16:creationId xmlns:a16="http://schemas.microsoft.com/office/drawing/2014/main" id="{A8455762-0830-FA01-D443-A66F0910065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2" name="Freeform: Shape 121">
                  <a:extLst>
                    <a:ext uri="{FF2B5EF4-FFF2-40B4-BE49-F238E27FC236}">
                      <a16:creationId xmlns:a16="http://schemas.microsoft.com/office/drawing/2014/main" id="{AACAE358-731F-2D50-678B-FF1BED702EC2}"/>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3" name="Freeform: Shape 122">
                  <a:extLst>
                    <a:ext uri="{FF2B5EF4-FFF2-40B4-BE49-F238E27FC236}">
                      <a16:creationId xmlns:a16="http://schemas.microsoft.com/office/drawing/2014/main" id="{FC5E436B-6717-E717-33A2-80FE25330A2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1" name="Freeform: Shape 40">
                <a:extLst>
                  <a:ext uri="{FF2B5EF4-FFF2-40B4-BE49-F238E27FC236}">
                    <a16:creationId xmlns:a16="http://schemas.microsoft.com/office/drawing/2014/main" id="{E8B13139-D732-9C41-91E5-4B310CC8230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7C60293F-6590-7831-F55A-CC9DA9E6971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FF52F205-A87C-CABA-9FE9-1D6D78387310}"/>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3C6EEA3-D16B-4EA5-A34A-C7904785054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E410F02E-8117-3C64-0CB4-FA26ED935B78}"/>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6A600EEE-827B-E6A7-090B-DA4B5217C34C}"/>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2213B5B4-5CBC-7CA5-5E6E-455C3FD03AB8}"/>
                  </a:ext>
                </a:extLst>
              </p:cNvPr>
              <p:cNvGrpSpPr/>
              <p:nvPr/>
            </p:nvGrpSpPr>
            <p:grpSpPr>
              <a:xfrm>
                <a:off x="8408633" y="3314331"/>
                <a:ext cx="2021128" cy="2499362"/>
                <a:chOff x="8408633" y="3314331"/>
                <a:chExt cx="2021128" cy="2499362"/>
              </a:xfrm>
            </p:grpSpPr>
            <p:grpSp>
              <p:nvGrpSpPr>
                <p:cNvPr id="104" name="Graphic 4">
                  <a:extLst>
                    <a:ext uri="{FF2B5EF4-FFF2-40B4-BE49-F238E27FC236}">
                      <a16:creationId xmlns:a16="http://schemas.microsoft.com/office/drawing/2014/main" id="{898CADC8-AFAD-75B7-77EE-4D039FEDCEB9}"/>
                    </a:ext>
                  </a:extLst>
                </p:cNvPr>
                <p:cNvGrpSpPr/>
                <p:nvPr/>
              </p:nvGrpSpPr>
              <p:grpSpPr>
                <a:xfrm>
                  <a:off x="8408633" y="3314331"/>
                  <a:ext cx="532978" cy="711598"/>
                  <a:chOff x="8408633" y="3314331"/>
                  <a:chExt cx="532978" cy="711598"/>
                </a:xfrm>
              </p:grpSpPr>
              <p:sp>
                <p:nvSpPr>
                  <p:cNvPr id="108" name="Freeform: Shape 107">
                    <a:extLst>
                      <a:ext uri="{FF2B5EF4-FFF2-40B4-BE49-F238E27FC236}">
                        <a16:creationId xmlns:a16="http://schemas.microsoft.com/office/drawing/2014/main" id="{829B5E40-C761-1C5A-EF9A-48A01B492B49}"/>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9" name="Freeform: Shape 108">
                    <a:extLst>
                      <a:ext uri="{FF2B5EF4-FFF2-40B4-BE49-F238E27FC236}">
                        <a16:creationId xmlns:a16="http://schemas.microsoft.com/office/drawing/2014/main" id="{02298A84-85A9-431B-ACE6-6A2A28BAD3A8}"/>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0" name="Freeform: Shape 109">
                    <a:extLst>
                      <a:ext uri="{FF2B5EF4-FFF2-40B4-BE49-F238E27FC236}">
                        <a16:creationId xmlns:a16="http://schemas.microsoft.com/office/drawing/2014/main" id="{1731B26B-AAE4-147F-2DF8-9C6D97316C5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1" name="Freeform: Shape 110">
                    <a:extLst>
                      <a:ext uri="{FF2B5EF4-FFF2-40B4-BE49-F238E27FC236}">
                        <a16:creationId xmlns:a16="http://schemas.microsoft.com/office/drawing/2014/main" id="{F853B88D-B5A5-FEB5-93F9-A74B8268BFA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2" name="Freeform: Shape 111">
                    <a:extLst>
                      <a:ext uri="{FF2B5EF4-FFF2-40B4-BE49-F238E27FC236}">
                        <a16:creationId xmlns:a16="http://schemas.microsoft.com/office/drawing/2014/main" id="{9632C8D7-E7CC-CD1E-F76F-FA496F209329}"/>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3" name="Freeform: Shape 112">
                    <a:extLst>
                      <a:ext uri="{FF2B5EF4-FFF2-40B4-BE49-F238E27FC236}">
                        <a16:creationId xmlns:a16="http://schemas.microsoft.com/office/drawing/2014/main" id="{CAD48F8B-B63D-E63A-9D22-7364E3D6A3BE}"/>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4" name="Freeform: Shape 113">
                    <a:extLst>
                      <a:ext uri="{FF2B5EF4-FFF2-40B4-BE49-F238E27FC236}">
                        <a16:creationId xmlns:a16="http://schemas.microsoft.com/office/drawing/2014/main" id="{191C07D5-BE2C-9D0F-DB09-D362ACA03A7E}"/>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5" name="Freeform: Shape 104">
                  <a:extLst>
                    <a:ext uri="{FF2B5EF4-FFF2-40B4-BE49-F238E27FC236}">
                      <a16:creationId xmlns:a16="http://schemas.microsoft.com/office/drawing/2014/main" id="{6CDD0478-C9A6-028B-9364-43832E7AF31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1FA5030D-26CF-09C4-C8D9-8A0CDD25659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1090624E-B7D8-F91A-3A4A-00F14A7101A6}"/>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48" name="Graphic 4">
                <a:extLst>
                  <a:ext uri="{FF2B5EF4-FFF2-40B4-BE49-F238E27FC236}">
                    <a16:creationId xmlns:a16="http://schemas.microsoft.com/office/drawing/2014/main" id="{D59370DA-1B86-F5B2-8F00-37C553351CA4}"/>
                  </a:ext>
                </a:extLst>
              </p:cNvPr>
              <p:cNvGrpSpPr/>
              <p:nvPr/>
            </p:nvGrpSpPr>
            <p:grpSpPr>
              <a:xfrm>
                <a:off x="9635854" y="2992117"/>
                <a:ext cx="2029993" cy="751396"/>
                <a:chOff x="9635854" y="2992117"/>
                <a:chExt cx="2029993" cy="751396"/>
              </a:xfrm>
            </p:grpSpPr>
            <p:grpSp>
              <p:nvGrpSpPr>
                <p:cNvPr id="98" name="Graphic 4">
                  <a:extLst>
                    <a:ext uri="{FF2B5EF4-FFF2-40B4-BE49-F238E27FC236}">
                      <a16:creationId xmlns:a16="http://schemas.microsoft.com/office/drawing/2014/main" id="{878665BC-DBD0-5A8F-8CF1-0D1E8340EADB}"/>
                    </a:ext>
                  </a:extLst>
                </p:cNvPr>
                <p:cNvGrpSpPr/>
                <p:nvPr/>
              </p:nvGrpSpPr>
              <p:grpSpPr>
                <a:xfrm>
                  <a:off x="9635854" y="3377070"/>
                  <a:ext cx="399749" cy="366442"/>
                  <a:chOff x="9635854" y="3377070"/>
                  <a:chExt cx="399749" cy="366442"/>
                </a:xfrm>
              </p:grpSpPr>
              <p:sp>
                <p:nvSpPr>
                  <p:cNvPr id="102" name="Freeform: Shape 101">
                    <a:extLst>
                      <a:ext uri="{FF2B5EF4-FFF2-40B4-BE49-F238E27FC236}">
                        <a16:creationId xmlns:a16="http://schemas.microsoft.com/office/drawing/2014/main" id="{2AC8FFB0-42D5-3C8D-82B1-1026BC6536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9F970E94-EF1F-2E74-730D-9029EA954087}"/>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99" name="Graphic 4">
                  <a:extLst>
                    <a:ext uri="{FF2B5EF4-FFF2-40B4-BE49-F238E27FC236}">
                      <a16:creationId xmlns:a16="http://schemas.microsoft.com/office/drawing/2014/main" id="{8C35717D-C1FA-01B3-4F15-D43BF09B974B}"/>
                    </a:ext>
                  </a:extLst>
                </p:cNvPr>
                <p:cNvGrpSpPr/>
                <p:nvPr/>
              </p:nvGrpSpPr>
              <p:grpSpPr>
                <a:xfrm>
                  <a:off x="11305110" y="2992117"/>
                  <a:ext cx="360737" cy="419012"/>
                  <a:chOff x="11305110" y="2992117"/>
                  <a:chExt cx="360737" cy="419012"/>
                </a:xfrm>
              </p:grpSpPr>
              <p:sp>
                <p:nvSpPr>
                  <p:cNvPr id="100" name="Freeform: Shape 99">
                    <a:extLst>
                      <a:ext uri="{FF2B5EF4-FFF2-40B4-BE49-F238E27FC236}">
                        <a16:creationId xmlns:a16="http://schemas.microsoft.com/office/drawing/2014/main" id="{97F3EEFB-0C6F-2F41-528D-C7CB7FF7F5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F0114ED9-0721-90D6-007D-136BF8FC86A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49" name="Freeform: Shape 48">
                <a:extLst>
                  <a:ext uri="{FF2B5EF4-FFF2-40B4-BE49-F238E27FC236}">
                    <a16:creationId xmlns:a16="http://schemas.microsoft.com/office/drawing/2014/main" id="{49BEFBBC-1E28-C017-8EA1-225F33BD8FD8}"/>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50" name="Graphic 4">
                <a:extLst>
                  <a:ext uri="{FF2B5EF4-FFF2-40B4-BE49-F238E27FC236}">
                    <a16:creationId xmlns:a16="http://schemas.microsoft.com/office/drawing/2014/main" id="{3595B2E0-3A87-A91C-044C-EEADE53818FE}"/>
                  </a:ext>
                </a:extLst>
              </p:cNvPr>
              <p:cNvGrpSpPr/>
              <p:nvPr/>
            </p:nvGrpSpPr>
            <p:grpSpPr>
              <a:xfrm>
                <a:off x="9879743" y="2828220"/>
                <a:ext cx="1476782" cy="856672"/>
                <a:chOff x="9879743" y="2828220"/>
                <a:chExt cx="1476782" cy="856672"/>
              </a:xfrm>
            </p:grpSpPr>
            <p:grpSp>
              <p:nvGrpSpPr>
                <p:cNvPr id="77" name="Graphic 4">
                  <a:extLst>
                    <a:ext uri="{FF2B5EF4-FFF2-40B4-BE49-F238E27FC236}">
                      <a16:creationId xmlns:a16="http://schemas.microsoft.com/office/drawing/2014/main" id="{73CE3A0D-E85E-F814-3593-BA6F9FA40EDA}"/>
                    </a:ext>
                  </a:extLst>
                </p:cNvPr>
                <p:cNvGrpSpPr/>
                <p:nvPr/>
              </p:nvGrpSpPr>
              <p:grpSpPr>
                <a:xfrm>
                  <a:off x="9879743" y="2828220"/>
                  <a:ext cx="1476782" cy="697584"/>
                  <a:chOff x="9879743" y="2828220"/>
                  <a:chExt cx="1476782" cy="697584"/>
                </a:xfrm>
                <a:solidFill>
                  <a:srgbClr val="201D29"/>
                </a:solidFill>
              </p:grpSpPr>
              <p:pic>
                <p:nvPicPr>
                  <p:cNvPr id="92" name="Picture 91">
                    <a:extLst>
                      <a:ext uri="{FF2B5EF4-FFF2-40B4-BE49-F238E27FC236}">
                        <a16:creationId xmlns:a16="http://schemas.microsoft.com/office/drawing/2014/main" id="{027C9675-212D-FCC7-B7F1-3BC006C30A09}"/>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3" name="Graphic 4">
                    <a:extLst>
                      <a:ext uri="{FF2B5EF4-FFF2-40B4-BE49-F238E27FC236}">
                        <a16:creationId xmlns:a16="http://schemas.microsoft.com/office/drawing/2014/main" id="{C7B8AE25-A0E1-3954-A0BD-3A9423BF4F36}"/>
                      </a:ext>
                    </a:extLst>
                  </p:cNvPr>
                  <p:cNvGrpSpPr/>
                  <p:nvPr/>
                </p:nvGrpSpPr>
                <p:grpSpPr>
                  <a:xfrm>
                    <a:off x="10121718" y="2828220"/>
                    <a:ext cx="898324" cy="433217"/>
                    <a:chOff x="10121718" y="2828220"/>
                    <a:chExt cx="898324" cy="433217"/>
                  </a:xfrm>
                  <a:solidFill>
                    <a:srgbClr val="201D29"/>
                  </a:solidFill>
                </p:grpSpPr>
                <p:sp>
                  <p:nvSpPr>
                    <p:cNvPr id="94" name="Freeform: Shape 93">
                      <a:extLst>
                        <a:ext uri="{FF2B5EF4-FFF2-40B4-BE49-F238E27FC236}">
                          <a16:creationId xmlns:a16="http://schemas.microsoft.com/office/drawing/2014/main" id="{C5791AEB-F30B-7A62-A1AC-1635C0B0AD5E}"/>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6BB3704-0A5A-B8C0-B99B-73B6A5FC501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867AE273-A906-CE72-BA8C-E5A25CE84A2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4950DB5-7976-E9F1-4704-0AB83524DF4F}"/>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8" name="Graphic 4">
                  <a:extLst>
                    <a:ext uri="{FF2B5EF4-FFF2-40B4-BE49-F238E27FC236}">
                      <a16:creationId xmlns:a16="http://schemas.microsoft.com/office/drawing/2014/main" id="{F2B1817C-86C1-7943-E398-FC987FA557DF}"/>
                    </a:ext>
                  </a:extLst>
                </p:cNvPr>
                <p:cNvGrpSpPr/>
                <p:nvPr/>
              </p:nvGrpSpPr>
              <p:grpSpPr>
                <a:xfrm>
                  <a:off x="10005654" y="3276357"/>
                  <a:ext cx="408535" cy="408535"/>
                  <a:chOff x="10005654" y="3276357"/>
                  <a:chExt cx="408535" cy="408535"/>
                </a:xfrm>
              </p:grpSpPr>
              <p:sp>
                <p:nvSpPr>
                  <p:cNvPr id="88" name="Freeform: Shape 87">
                    <a:extLst>
                      <a:ext uri="{FF2B5EF4-FFF2-40B4-BE49-F238E27FC236}">
                        <a16:creationId xmlns:a16="http://schemas.microsoft.com/office/drawing/2014/main" id="{3713EF21-BC5B-8530-C219-FFAC2B3A935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9" name="Graphic 4">
                    <a:extLst>
                      <a:ext uri="{FF2B5EF4-FFF2-40B4-BE49-F238E27FC236}">
                        <a16:creationId xmlns:a16="http://schemas.microsoft.com/office/drawing/2014/main" id="{0F9DA708-898F-C632-07F5-5807A7E47A74}"/>
                      </a:ext>
                    </a:extLst>
                  </p:cNvPr>
                  <p:cNvGrpSpPr/>
                  <p:nvPr/>
                </p:nvGrpSpPr>
                <p:grpSpPr>
                  <a:xfrm>
                    <a:off x="10120136" y="3358194"/>
                    <a:ext cx="140329" cy="178839"/>
                    <a:chOff x="10120136" y="3358194"/>
                    <a:chExt cx="140329" cy="178839"/>
                  </a:xfrm>
                  <a:solidFill>
                    <a:srgbClr val="ED866D"/>
                  </a:solidFill>
                </p:grpSpPr>
                <p:sp>
                  <p:nvSpPr>
                    <p:cNvPr id="90" name="Freeform: Shape 89">
                      <a:extLst>
                        <a:ext uri="{FF2B5EF4-FFF2-40B4-BE49-F238E27FC236}">
                          <a16:creationId xmlns:a16="http://schemas.microsoft.com/office/drawing/2014/main" id="{878DA139-166C-135E-B624-31F116902EB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3F3CE247-037C-F20F-9F0A-D8F8F3BED0EC}"/>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9" name="Graphic 4">
                  <a:extLst>
                    <a:ext uri="{FF2B5EF4-FFF2-40B4-BE49-F238E27FC236}">
                      <a16:creationId xmlns:a16="http://schemas.microsoft.com/office/drawing/2014/main" id="{D19FF299-8C95-418D-9BA9-55294D6B100B}"/>
                    </a:ext>
                  </a:extLst>
                </p:cNvPr>
                <p:cNvGrpSpPr/>
                <p:nvPr/>
              </p:nvGrpSpPr>
              <p:grpSpPr>
                <a:xfrm>
                  <a:off x="10905127" y="3090208"/>
                  <a:ext cx="408535" cy="408535"/>
                  <a:chOff x="10905127" y="3090208"/>
                  <a:chExt cx="408535" cy="408535"/>
                </a:xfrm>
              </p:grpSpPr>
              <p:sp>
                <p:nvSpPr>
                  <p:cNvPr id="84" name="Freeform: Shape 83">
                    <a:extLst>
                      <a:ext uri="{FF2B5EF4-FFF2-40B4-BE49-F238E27FC236}">
                        <a16:creationId xmlns:a16="http://schemas.microsoft.com/office/drawing/2014/main" id="{28383C60-15E2-401F-409A-C88BE797F1A0}"/>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5" name="Graphic 4">
                    <a:extLst>
                      <a:ext uri="{FF2B5EF4-FFF2-40B4-BE49-F238E27FC236}">
                        <a16:creationId xmlns:a16="http://schemas.microsoft.com/office/drawing/2014/main" id="{24F1C897-D23D-3F88-B90B-8D8191CFF9F9}"/>
                      </a:ext>
                    </a:extLst>
                  </p:cNvPr>
                  <p:cNvGrpSpPr/>
                  <p:nvPr/>
                </p:nvGrpSpPr>
                <p:grpSpPr>
                  <a:xfrm>
                    <a:off x="11031599" y="3210302"/>
                    <a:ext cx="143478" cy="146291"/>
                    <a:chOff x="11031599" y="3210302"/>
                    <a:chExt cx="143478" cy="146291"/>
                  </a:xfrm>
                  <a:solidFill>
                    <a:srgbClr val="ED866D"/>
                  </a:solidFill>
                </p:grpSpPr>
                <p:sp>
                  <p:nvSpPr>
                    <p:cNvPr id="86" name="Freeform: Shape 85">
                      <a:extLst>
                        <a:ext uri="{FF2B5EF4-FFF2-40B4-BE49-F238E27FC236}">
                          <a16:creationId xmlns:a16="http://schemas.microsoft.com/office/drawing/2014/main" id="{601ED886-CABA-1FFA-9B54-D3A6C507E903}"/>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8F47D101-E842-47E7-FB3A-BED45AD7B43E}"/>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80" name="Freeform: Shape 79">
                  <a:extLst>
                    <a:ext uri="{FF2B5EF4-FFF2-40B4-BE49-F238E27FC236}">
                      <a16:creationId xmlns:a16="http://schemas.microsoft.com/office/drawing/2014/main" id="{7FE4E7CC-4A75-181C-0CD2-A41CAE7D669B}"/>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1" name="Graphic 4">
                  <a:extLst>
                    <a:ext uri="{FF2B5EF4-FFF2-40B4-BE49-F238E27FC236}">
                      <a16:creationId xmlns:a16="http://schemas.microsoft.com/office/drawing/2014/main" id="{2238E872-2A27-8BB3-A890-01C94C5F62D2}"/>
                    </a:ext>
                  </a:extLst>
                </p:cNvPr>
                <p:cNvGrpSpPr/>
                <p:nvPr/>
              </p:nvGrpSpPr>
              <p:grpSpPr>
                <a:xfrm>
                  <a:off x="10444022" y="3251788"/>
                  <a:ext cx="347239" cy="279569"/>
                  <a:chOff x="10444022" y="3251788"/>
                  <a:chExt cx="347239" cy="279569"/>
                </a:xfrm>
              </p:grpSpPr>
              <p:sp>
                <p:nvSpPr>
                  <p:cNvPr id="82" name="Freeform: Shape 81">
                    <a:extLst>
                      <a:ext uri="{FF2B5EF4-FFF2-40B4-BE49-F238E27FC236}">
                        <a16:creationId xmlns:a16="http://schemas.microsoft.com/office/drawing/2014/main" id="{483A0B8D-2FD7-FC11-3BC2-ABD987C530E5}"/>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3" name="Freeform: Shape 82">
                    <a:extLst>
                      <a:ext uri="{FF2B5EF4-FFF2-40B4-BE49-F238E27FC236}">
                        <a16:creationId xmlns:a16="http://schemas.microsoft.com/office/drawing/2014/main" id="{B9AC4F6D-66AE-7C73-CD0A-4254EA65BB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51" name="Freeform: Shape 50">
                <a:extLst>
                  <a:ext uri="{FF2B5EF4-FFF2-40B4-BE49-F238E27FC236}">
                    <a16:creationId xmlns:a16="http://schemas.microsoft.com/office/drawing/2014/main" id="{2BF91EE2-2A38-D518-9621-E64ADD7C8232}"/>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6C7B2F51-202C-4ED7-6A38-829400F235D5}"/>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3052A228-6AA1-747D-3115-A435B0B6743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408E1C3-B82F-291A-604B-21B93B20299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5" name="Freeform: Shape 54">
                <a:extLst>
                  <a:ext uri="{FF2B5EF4-FFF2-40B4-BE49-F238E27FC236}">
                    <a16:creationId xmlns:a16="http://schemas.microsoft.com/office/drawing/2014/main" id="{3A05BD78-0727-CD50-2BFA-91D8FCE448F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7FF82BAA-AD97-A03D-73E7-81A31B7CDA6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24BE7FF1-228B-4E4B-217A-A845BE32EA9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BA78DF0E-6554-6657-C1B8-3FA407F5E805}"/>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B1D393ED-07E2-B161-5D30-501D9D55972B}"/>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76AE68B2-7EA4-9671-507A-4FE240934D3B}"/>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78964E2E-ABF0-C7C6-EB60-E12B6DD943DC}"/>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E31A92EB-9A9F-7ABB-199A-B3E9B94A6B0E}"/>
                  </a:ext>
                </a:extLst>
              </p:cNvPr>
              <p:cNvGrpSpPr/>
              <p:nvPr/>
            </p:nvGrpSpPr>
            <p:grpSpPr>
              <a:xfrm>
                <a:off x="10359780" y="4436934"/>
                <a:ext cx="1039758" cy="1174386"/>
                <a:chOff x="10359780" y="4436934"/>
                <a:chExt cx="1039758" cy="1174386"/>
              </a:xfrm>
            </p:grpSpPr>
            <p:sp>
              <p:nvSpPr>
                <p:cNvPr id="74" name="Freeform: Shape 73">
                  <a:extLst>
                    <a:ext uri="{FF2B5EF4-FFF2-40B4-BE49-F238E27FC236}">
                      <a16:creationId xmlns:a16="http://schemas.microsoft.com/office/drawing/2014/main" id="{A67AA041-286F-7331-331D-AD1746512009}"/>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5" name="Freeform: Shape 74">
                  <a:extLst>
                    <a:ext uri="{FF2B5EF4-FFF2-40B4-BE49-F238E27FC236}">
                      <a16:creationId xmlns:a16="http://schemas.microsoft.com/office/drawing/2014/main" id="{E055B74E-E644-F7AE-0370-A1153D514999}"/>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7732421-A8C4-2249-55DD-4C81B9CC40E7}"/>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3" name="Freeform: Shape 62">
                <a:extLst>
                  <a:ext uri="{FF2B5EF4-FFF2-40B4-BE49-F238E27FC236}">
                    <a16:creationId xmlns:a16="http://schemas.microsoft.com/office/drawing/2014/main" id="{A8774D3D-4DE3-80BB-1731-B59766F00723}"/>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E9B1485-66E2-DB1E-1341-D486197DF423}"/>
                  </a:ext>
                </a:extLst>
              </p:cNvPr>
              <p:cNvGrpSpPr/>
              <p:nvPr/>
            </p:nvGrpSpPr>
            <p:grpSpPr>
              <a:xfrm>
                <a:off x="10426167" y="4902574"/>
                <a:ext cx="1283977" cy="728388"/>
                <a:chOff x="10426167" y="4902574"/>
                <a:chExt cx="1283977" cy="728388"/>
              </a:xfrm>
            </p:grpSpPr>
            <p:grpSp>
              <p:nvGrpSpPr>
                <p:cNvPr id="70" name="Graphic 4">
                  <a:extLst>
                    <a:ext uri="{FF2B5EF4-FFF2-40B4-BE49-F238E27FC236}">
                      <a16:creationId xmlns:a16="http://schemas.microsoft.com/office/drawing/2014/main" id="{BA92EAB2-A36A-7577-58AF-829B6CE0C1B2}"/>
                    </a:ext>
                  </a:extLst>
                </p:cNvPr>
                <p:cNvGrpSpPr/>
                <p:nvPr/>
              </p:nvGrpSpPr>
              <p:grpSpPr>
                <a:xfrm>
                  <a:off x="10426167" y="5056265"/>
                  <a:ext cx="515768" cy="574697"/>
                  <a:chOff x="10426167" y="5056265"/>
                  <a:chExt cx="515768" cy="574697"/>
                </a:xfrm>
              </p:grpSpPr>
              <p:sp>
                <p:nvSpPr>
                  <p:cNvPr id="72" name="Freeform: Shape 71">
                    <a:extLst>
                      <a:ext uri="{FF2B5EF4-FFF2-40B4-BE49-F238E27FC236}">
                        <a16:creationId xmlns:a16="http://schemas.microsoft.com/office/drawing/2014/main" id="{69230D1D-EA51-BDA8-084D-8DF82DF3918E}"/>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3" name="Freeform: Shape 72">
                    <a:extLst>
                      <a:ext uri="{FF2B5EF4-FFF2-40B4-BE49-F238E27FC236}">
                        <a16:creationId xmlns:a16="http://schemas.microsoft.com/office/drawing/2014/main" id="{3971AE80-6402-2AA7-5888-AC74A323F606}"/>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71" name="Freeform: Shape 70">
                  <a:extLst>
                    <a:ext uri="{FF2B5EF4-FFF2-40B4-BE49-F238E27FC236}">
                      <a16:creationId xmlns:a16="http://schemas.microsoft.com/office/drawing/2014/main" id="{0F572B6E-3163-919E-8DBF-F63E9B79B8B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5" name="Freeform: Shape 64">
                <a:extLst>
                  <a:ext uri="{FF2B5EF4-FFF2-40B4-BE49-F238E27FC236}">
                    <a16:creationId xmlns:a16="http://schemas.microsoft.com/office/drawing/2014/main" id="{3A6074BB-01F0-A784-57E3-21051C57BF7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AB9F4940-1305-D2DC-301B-FC52D0ED59E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7" name="Freeform: Shape 66">
                <a:extLst>
                  <a:ext uri="{FF2B5EF4-FFF2-40B4-BE49-F238E27FC236}">
                    <a16:creationId xmlns:a16="http://schemas.microsoft.com/office/drawing/2014/main" id="{C09EDC03-05AC-1986-3D0D-6BDFDAF40CE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707C17EB-A634-AAFD-02C3-9579F2A8DAC6}"/>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9" name="Freeform: Shape 68">
                <a:extLst>
                  <a:ext uri="{FF2B5EF4-FFF2-40B4-BE49-F238E27FC236}">
                    <a16:creationId xmlns:a16="http://schemas.microsoft.com/office/drawing/2014/main" id="{825C59C4-F6C8-FFCA-37A0-F7B6F900E9E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39" name="Freeform: Shape 38">
              <a:extLst>
                <a:ext uri="{FF2B5EF4-FFF2-40B4-BE49-F238E27FC236}">
                  <a16:creationId xmlns:a16="http://schemas.microsoft.com/office/drawing/2014/main" id="{DD136563-3DCA-2E8A-D177-1C0D9E41781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4" name="Picture 3">
            <a:extLst>
              <a:ext uri="{FF2B5EF4-FFF2-40B4-BE49-F238E27FC236}">
                <a16:creationId xmlns:a16="http://schemas.microsoft.com/office/drawing/2014/main" id="{A32A817A-C790-1E20-98A3-6843ED8E610C}"/>
              </a:ext>
            </a:extLst>
          </p:cNvPr>
          <p:cNvPicPr>
            <a:picLocks noChangeAspect="1"/>
          </p:cNvPicPr>
          <p:nvPr/>
        </p:nvPicPr>
        <p:blipFill>
          <a:blip r:embed="rId3"/>
          <a:stretch>
            <a:fillRect/>
          </a:stretch>
        </p:blipFill>
        <p:spPr>
          <a:xfrm>
            <a:off x="228600" y="495300"/>
            <a:ext cx="7692887" cy="3429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4775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26" name="Graphic 4">
            <a:extLst>
              <a:ext uri="{FF2B5EF4-FFF2-40B4-BE49-F238E27FC236}">
                <a16:creationId xmlns:a16="http://schemas.microsoft.com/office/drawing/2014/main" id="{5BE11C4C-77C6-F215-8CB8-2108D09F7459}"/>
              </a:ext>
            </a:extLst>
          </p:cNvPr>
          <p:cNvGrpSpPr/>
          <p:nvPr/>
        </p:nvGrpSpPr>
        <p:grpSpPr>
          <a:xfrm>
            <a:off x="8915400" y="952500"/>
            <a:ext cx="9215226" cy="3810000"/>
            <a:chOff x="5610688" y="1031736"/>
            <a:chExt cx="5879305" cy="3980523"/>
          </a:xfrm>
        </p:grpSpPr>
        <p:sp>
          <p:nvSpPr>
            <p:cNvPr id="27" name="Freeform: Shape 26">
              <a:extLst>
                <a:ext uri="{FF2B5EF4-FFF2-40B4-BE49-F238E27FC236}">
                  <a16:creationId xmlns:a16="http://schemas.microsoft.com/office/drawing/2014/main" id="{F6024159-2219-9632-3582-C8AEBED55D67}"/>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6153ED6B-52C4-7E12-F1FD-DA2F2141FAD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29" name="Graphic 4">
              <a:extLst>
                <a:ext uri="{FF2B5EF4-FFF2-40B4-BE49-F238E27FC236}">
                  <a16:creationId xmlns:a16="http://schemas.microsoft.com/office/drawing/2014/main" id="{15710D6F-02D8-22F8-B213-75E2F71BE3FE}"/>
                </a:ext>
              </a:extLst>
            </p:cNvPr>
            <p:cNvGrpSpPr/>
            <p:nvPr/>
          </p:nvGrpSpPr>
          <p:grpSpPr>
            <a:xfrm>
              <a:off x="5610688" y="1031736"/>
              <a:ext cx="5879305" cy="3980523"/>
              <a:chOff x="5610688" y="1031736"/>
              <a:chExt cx="5879305" cy="3980523"/>
            </a:xfrm>
            <a:solidFill>
              <a:srgbClr val="1A1A1A"/>
            </a:solidFill>
          </p:grpSpPr>
          <p:sp>
            <p:nvSpPr>
              <p:cNvPr id="30" name="Freeform: Shape 29">
                <a:extLst>
                  <a:ext uri="{FF2B5EF4-FFF2-40B4-BE49-F238E27FC236}">
                    <a16:creationId xmlns:a16="http://schemas.microsoft.com/office/drawing/2014/main" id="{735859A2-BBBD-888E-351E-4EEA103AE2F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5402CD6C-6E52-AD07-3304-AF008F92D90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2" name="Freeform: Shape 31">
                <a:extLst>
                  <a:ext uri="{FF2B5EF4-FFF2-40B4-BE49-F238E27FC236}">
                    <a16:creationId xmlns:a16="http://schemas.microsoft.com/office/drawing/2014/main" id="{742CC2BC-A8E0-9494-CC1D-CFDE3BD84CE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7D7E2130-5265-6D0A-C79C-AAAEDFF7C31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55207150-D5EB-1196-545A-CFFE0014ABC6}"/>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8524D07-5E5B-E6BF-B5EC-71B920155FD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TextBox 35">
            <a:extLst>
              <a:ext uri="{FF2B5EF4-FFF2-40B4-BE49-F238E27FC236}">
                <a16:creationId xmlns:a16="http://schemas.microsoft.com/office/drawing/2014/main" id="{FB614889-5A88-5B6B-FBE3-B1F5793E7F72}"/>
              </a:ext>
            </a:extLst>
          </p:cNvPr>
          <p:cNvSpPr txBox="1"/>
          <p:nvPr/>
        </p:nvSpPr>
        <p:spPr>
          <a:xfrm>
            <a:off x="9220200" y="1638300"/>
            <a:ext cx="8281446" cy="2308324"/>
          </a:xfrm>
          <a:prstGeom prst="rect">
            <a:avLst/>
          </a:prstGeom>
          <a:noFill/>
        </p:spPr>
        <p:txBody>
          <a:bodyPr wrap="square" rtlCol="0">
            <a:spAutoFit/>
          </a:bodyPr>
          <a:lstStyle/>
          <a:p>
            <a:pPr lvl="0" algn="ctr" defTabSz="1371600"/>
            <a:r>
              <a:rPr lang="en-US" sz="7200" b="1" dirty="0" err="1">
                <a:solidFill>
                  <a:srgbClr val="FF0000"/>
                </a:solidFill>
                <a:latin typeface="Calibri" panose="020F0502020204030204" pitchFamily="34" charset="0"/>
                <a:ea typeface="楷体"/>
                <a:cs typeface="Calibri" panose="020F0502020204030204" pitchFamily="34" charset="0"/>
              </a:rPr>
              <a:t>Gây</a:t>
            </a:r>
            <a:r>
              <a:rPr lang="en-US" sz="7200" b="1" dirty="0">
                <a:solidFill>
                  <a:srgbClr val="FF0000"/>
                </a:solidFill>
                <a:latin typeface="Calibri" panose="020F0502020204030204" pitchFamily="34" charset="0"/>
                <a:ea typeface="楷体"/>
                <a:cs typeface="Calibri" panose="020F0502020204030204" pitchFamily="34" charset="0"/>
              </a:rPr>
              <a:t> </a:t>
            </a:r>
            <a:r>
              <a:rPr lang="en-US" sz="7200" b="1" dirty="0" err="1">
                <a:solidFill>
                  <a:srgbClr val="FF0000"/>
                </a:solidFill>
                <a:latin typeface="Calibri" panose="020F0502020204030204" pitchFamily="34" charset="0"/>
                <a:ea typeface="楷体"/>
                <a:cs typeface="Calibri" panose="020F0502020204030204" pitchFamily="34" charset="0"/>
              </a:rPr>
              <a:t>sạt</a:t>
            </a:r>
            <a:r>
              <a:rPr lang="en-US" sz="7200" b="1" dirty="0">
                <a:solidFill>
                  <a:srgbClr val="FF0000"/>
                </a:solidFill>
                <a:latin typeface="Calibri" panose="020F0502020204030204" pitchFamily="34" charset="0"/>
                <a:ea typeface="楷体"/>
                <a:cs typeface="Calibri" panose="020F0502020204030204" pitchFamily="34" charset="0"/>
              </a:rPr>
              <a:t> </a:t>
            </a:r>
            <a:r>
              <a:rPr lang="en-US" sz="7200" b="1" dirty="0" err="1">
                <a:solidFill>
                  <a:srgbClr val="FF0000"/>
                </a:solidFill>
                <a:latin typeface="Calibri" panose="020F0502020204030204" pitchFamily="34" charset="0"/>
                <a:ea typeface="楷体"/>
                <a:cs typeface="Calibri" panose="020F0502020204030204" pitchFamily="34" charset="0"/>
              </a:rPr>
              <a:t>lở</a:t>
            </a:r>
            <a:r>
              <a:rPr lang="en-US" sz="7200" b="1" dirty="0">
                <a:solidFill>
                  <a:srgbClr val="FF0000"/>
                </a:solidFill>
                <a:latin typeface="Calibri" panose="020F0502020204030204" pitchFamily="34" charset="0"/>
                <a:ea typeface="楷体"/>
                <a:cs typeface="Calibri" panose="020F0502020204030204" pitchFamily="34" charset="0"/>
              </a:rPr>
              <a:t> </a:t>
            </a:r>
            <a:r>
              <a:rPr lang="en-US" sz="7200" b="1" dirty="0" err="1">
                <a:solidFill>
                  <a:srgbClr val="FF0000"/>
                </a:solidFill>
                <a:latin typeface="Calibri" panose="020F0502020204030204" pitchFamily="34" charset="0"/>
                <a:ea typeface="楷体"/>
                <a:cs typeface="Calibri" panose="020F0502020204030204" pitchFamily="34" charset="0"/>
              </a:rPr>
              <a:t>đất</a:t>
            </a:r>
            <a:r>
              <a:rPr lang="en-US" sz="7200" b="1" dirty="0">
                <a:solidFill>
                  <a:srgbClr val="FF0000"/>
                </a:solidFill>
                <a:latin typeface="Calibri" panose="020F0502020204030204" pitchFamily="34" charset="0"/>
                <a:ea typeface="楷体"/>
                <a:cs typeface="Calibri" panose="020F0502020204030204" pitchFamily="34" charset="0"/>
              </a:rPr>
              <a:t>, </a:t>
            </a:r>
            <a:r>
              <a:rPr lang="en-US" sz="7200" b="1" dirty="0" err="1">
                <a:solidFill>
                  <a:srgbClr val="FF0000"/>
                </a:solidFill>
                <a:latin typeface="Calibri" panose="020F0502020204030204" pitchFamily="34" charset="0"/>
                <a:ea typeface="楷体"/>
                <a:cs typeface="Calibri" panose="020F0502020204030204" pitchFamily="34" charset="0"/>
              </a:rPr>
              <a:t>đổ</a:t>
            </a:r>
            <a:r>
              <a:rPr lang="en-US" sz="7200" b="1" dirty="0">
                <a:solidFill>
                  <a:srgbClr val="FF0000"/>
                </a:solidFill>
                <a:latin typeface="Calibri" panose="020F0502020204030204" pitchFamily="34" charset="0"/>
                <a:ea typeface="楷体"/>
                <a:cs typeface="Calibri" panose="020F0502020204030204" pitchFamily="34" charset="0"/>
              </a:rPr>
              <a:t> </a:t>
            </a:r>
            <a:r>
              <a:rPr lang="en-US" sz="7200" b="1" dirty="0" err="1">
                <a:solidFill>
                  <a:srgbClr val="FF0000"/>
                </a:solidFill>
                <a:latin typeface="Calibri" panose="020F0502020204030204" pitchFamily="34" charset="0"/>
                <a:ea typeface="楷体"/>
                <a:cs typeface="Calibri" panose="020F0502020204030204" pitchFamily="34" charset="0"/>
              </a:rPr>
              <a:t>gãy</a:t>
            </a:r>
            <a:r>
              <a:rPr lang="en-US" sz="7200" b="1" dirty="0">
                <a:solidFill>
                  <a:srgbClr val="FF0000"/>
                </a:solidFill>
                <a:latin typeface="Calibri" panose="020F0502020204030204" pitchFamily="34" charset="0"/>
                <a:ea typeface="楷体"/>
                <a:cs typeface="Calibri" panose="020F0502020204030204" pitchFamily="34" charset="0"/>
              </a:rPr>
              <a:t> </a:t>
            </a:r>
            <a:r>
              <a:rPr lang="en-US" sz="7200" b="1" dirty="0" err="1">
                <a:solidFill>
                  <a:srgbClr val="FF0000"/>
                </a:solidFill>
                <a:latin typeface="Calibri" panose="020F0502020204030204" pitchFamily="34" charset="0"/>
                <a:ea typeface="楷体"/>
                <a:cs typeface="Calibri" panose="020F0502020204030204" pitchFamily="34" charset="0"/>
              </a:rPr>
              <a:t>cây</a:t>
            </a:r>
            <a:r>
              <a:rPr lang="en-US" sz="7200" b="1" dirty="0">
                <a:solidFill>
                  <a:srgbClr val="FF0000"/>
                </a:solidFill>
                <a:latin typeface="Calibri" panose="020F0502020204030204" pitchFamily="34" charset="0"/>
                <a:ea typeface="楷体"/>
                <a:cs typeface="Calibri" panose="020F0502020204030204" pitchFamily="34" charset="0"/>
              </a:rPr>
              <a:t> </a:t>
            </a:r>
            <a:r>
              <a:rPr lang="en-US" sz="7200" b="1" dirty="0" err="1">
                <a:solidFill>
                  <a:srgbClr val="FF0000"/>
                </a:solidFill>
                <a:latin typeface="Calibri" panose="020F0502020204030204" pitchFamily="34" charset="0"/>
                <a:ea typeface="楷体"/>
                <a:cs typeface="Calibri" panose="020F0502020204030204" pitchFamily="34" charset="0"/>
              </a:rPr>
              <a:t>cối</a:t>
            </a:r>
            <a:r>
              <a:rPr lang="en-US" sz="7200" b="1" dirty="0">
                <a:solidFill>
                  <a:srgbClr val="FF0000"/>
                </a:solidFill>
                <a:latin typeface="Calibri" panose="020F0502020204030204" pitchFamily="34" charset="0"/>
                <a:ea typeface="楷体"/>
                <a:cs typeface="Calibri" panose="020F0502020204030204" pitchFamily="34" charset="0"/>
              </a:rPr>
              <a:t>.</a:t>
            </a:r>
            <a:endParaRPr kumimoji="0" lang="vi-VN" sz="72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grpSp>
        <p:nvGrpSpPr>
          <p:cNvPr id="37" name="Group 36">
            <a:extLst>
              <a:ext uri="{FF2B5EF4-FFF2-40B4-BE49-F238E27FC236}">
                <a16:creationId xmlns:a16="http://schemas.microsoft.com/office/drawing/2014/main" id="{1A53B787-68AC-AAD1-9450-A173D7184E49}"/>
              </a:ext>
            </a:extLst>
          </p:cNvPr>
          <p:cNvGrpSpPr/>
          <p:nvPr/>
        </p:nvGrpSpPr>
        <p:grpSpPr>
          <a:xfrm>
            <a:off x="4800600" y="4229100"/>
            <a:ext cx="4928921" cy="5691897"/>
            <a:chOff x="8408633" y="1992570"/>
            <a:chExt cx="3507011" cy="3833036"/>
          </a:xfrm>
        </p:grpSpPr>
        <p:grpSp>
          <p:nvGrpSpPr>
            <p:cNvPr id="38" name="Graphic 4">
              <a:extLst>
                <a:ext uri="{FF2B5EF4-FFF2-40B4-BE49-F238E27FC236}">
                  <a16:creationId xmlns:a16="http://schemas.microsoft.com/office/drawing/2014/main" id="{A2F71B23-6FFC-4F23-73F4-00E2B1C3D40B}"/>
                </a:ext>
              </a:extLst>
            </p:cNvPr>
            <p:cNvGrpSpPr/>
            <p:nvPr/>
          </p:nvGrpSpPr>
          <p:grpSpPr>
            <a:xfrm>
              <a:off x="8408633" y="1992570"/>
              <a:ext cx="3507011" cy="3821123"/>
              <a:chOff x="8408633" y="1992570"/>
              <a:chExt cx="3507011" cy="3821123"/>
            </a:xfrm>
          </p:grpSpPr>
          <p:grpSp>
            <p:nvGrpSpPr>
              <p:cNvPr id="40" name="Graphic 4">
                <a:extLst>
                  <a:ext uri="{FF2B5EF4-FFF2-40B4-BE49-F238E27FC236}">
                    <a16:creationId xmlns:a16="http://schemas.microsoft.com/office/drawing/2014/main" id="{CB616D41-39AD-0D0D-DBFC-373BA660C77A}"/>
                  </a:ext>
                </a:extLst>
              </p:cNvPr>
              <p:cNvGrpSpPr/>
              <p:nvPr/>
            </p:nvGrpSpPr>
            <p:grpSpPr>
              <a:xfrm>
                <a:off x="10886512" y="3334328"/>
                <a:ext cx="1029133" cy="1810218"/>
                <a:chOff x="10886512" y="3334328"/>
                <a:chExt cx="1029133" cy="1810218"/>
              </a:xfrm>
            </p:grpSpPr>
            <p:sp>
              <p:nvSpPr>
                <p:cNvPr id="115" name="Freeform: Shape 114">
                  <a:extLst>
                    <a:ext uri="{FF2B5EF4-FFF2-40B4-BE49-F238E27FC236}">
                      <a16:creationId xmlns:a16="http://schemas.microsoft.com/office/drawing/2014/main" id="{AC1E18AE-948A-0287-014C-0DED7F21B72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6" name="Freeform: Shape 115">
                  <a:extLst>
                    <a:ext uri="{FF2B5EF4-FFF2-40B4-BE49-F238E27FC236}">
                      <a16:creationId xmlns:a16="http://schemas.microsoft.com/office/drawing/2014/main" id="{FB38CB10-F4D2-BAE6-3AFF-2AC31526DA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7" name="Freeform: Shape 116">
                  <a:extLst>
                    <a:ext uri="{FF2B5EF4-FFF2-40B4-BE49-F238E27FC236}">
                      <a16:creationId xmlns:a16="http://schemas.microsoft.com/office/drawing/2014/main" id="{270F6A62-8BF5-74DB-7A71-D6A77FC60C38}"/>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8" name="Freeform: Shape 117">
                  <a:extLst>
                    <a:ext uri="{FF2B5EF4-FFF2-40B4-BE49-F238E27FC236}">
                      <a16:creationId xmlns:a16="http://schemas.microsoft.com/office/drawing/2014/main" id="{97F50485-BD21-8104-E252-2DCB1D7D061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9" name="Freeform: Shape 118">
                  <a:extLst>
                    <a:ext uri="{FF2B5EF4-FFF2-40B4-BE49-F238E27FC236}">
                      <a16:creationId xmlns:a16="http://schemas.microsoft.com/office/drawing/2014/main" id="{A8CB8BE9-E62E-EFD2-34EB-1DF5C05D9682}"/>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0" name="Freeform: Shape 119">
                  <a:extLst>
                    <a:ext uri="{FF2B5EF4-FFF2-40B4-BE49-F238E27FC236}">
                      <a16:creationId xmlns:a16="http://schemas.microsoft.com/office/drawing/2014/main" id="{598A4C27-2BD2-CA84-5D3B-9735E16FB9D1}"/>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1" name="Freeform: Shape 120">
                  <a:extLst>
                    <a:ext uri="{FF2B5EF4-FFF2-40B4-BE49-F238E27FC236}">
                      <a16:creationId xmlns:a16="http://schemas.microsoft.com/office/drawing/2014/main" id="{A8455762-0830-FA01-D443-A66F0910065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2" name="Freeform: Shape 121">
                  <a:extLst>
                    <a:ext uri="{FF2B5EF4-FFF2-40B4-BE49-F238E27FC236}">
                      <a16:creationId xmlns:a16="http://schemas.microsoft.com/office/drawing/2014/main" id="{AACAE358-731F-2D50-678B-FF1BED702EC2}"/>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3" name="Freeform: Shape 122">
                  <a:extLst>
                    <a:ext uri="{FF2B5EF4-FFF2-40B4-BE49-F238E27FC236}">
                      <a16:creationId xmlns:a16="http://schemas.microsoft.com/office/drawing/2014/main" id="{FC5E436B-6717-E717-33A2-80FE25330A2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1" name="Freeform: Shape 40">
                <a:extLst>
                  <a:ext uri="{FF2B5EF4-FFF2-40B4-BE49-F238E27FC236}">
                    <a16:creationId xmlns:a16="http://schemas.microsoft.com/office/drawing/2014/main" id="{E8B13139-D732-9C41-91E5-4B310CC8230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7C60293F-6590-7831-F55A-CC9DA9E6971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FF52F205-A87C-CABA-9FE9-1D6D78387310}"/>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3C6EEA3-D16B-4EA5-A34A-C7904785054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E410F02E-8117-3C64-0CB4-FA26ED935B78}"/>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6A600EEE-827B-E6A7-090B-DA4B5217C34C}"/>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2213B5B4-5CBC-7CA5-5E6E-455C3FD03AB8}"/>
                  </a:ext>
                </a:extLst>
              </p:cNvPr>
              <p:cNvGrpSpPr/>
              <p:nvPr/>
            </p:nvGrpSpPr>
            <p:grpSpPr>
              <a:xfrm>
                <a:off x="8408633" y="3314331"/>
                <a:ext cx="2021128" cy="2499362"/>
                <a:chOff x="8408633" y="3314331"/>
                <a:chExt cx="2021128" cy="2499362"/>
              </a:xfrm>
            </p:grpSpPr>
            <p:grpSp>
              <p:nvGrpSpPr>
                <p:cNvPr id="104" name="Graphic 4">
                  <a:extLst>
                    <a:ext uri="{FF2B5EF4-FFF2-40B4-BE49-F238E27FC236}">
                      <a16:creationId xmlns:a16="http://schemas.microsoft.com/office/drawing/2014/main" id="{898CADC8-AFAD-75B7-77EE-4D039FEDCEB9}"/>
                    </a:ext>
                  </a:extLst>
                </p:cNvPr>
                <p:cNvGrpSpPr/>
                <p:nvPr/>
              </p:nvGrpSpPr>
              <p:grpSpPr>
                <a:xfrm>
                  <a:off x="8408633" y="3314331"/>
                  <a:ext cx="532978" cy="711598"/>
                  <a:chOff x="8408633" y="3314331"/>
                  <a:chExt cx="532978" cy="711598"/>
                </a:xfrm>
              </p:grpSpPr>
              <p:sp>
                <p:nvSpPr>
                  <p:cNvPr id="108" name="Freeform: Shape 107">
                    <a:extLst>
                      <a:ext uri="{FF2B5EF4-FFF2-40B4-BE49-F238E27FC236}">
                        <a16:creationId xmlns:a16="http://schemas.microsoft.com/office/drawing/2014/main" id="{829B5E40-C761-1C5A-EF9A-48A01B492B49}"/>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9" name="Freeform: Shape 108">
                    <a:extLst>
                      <a:ext uri="{FF2B5EF4-FFF2-40B4-BE49-F238E27FC236}">
                        <a16:creationId xmlns:a16="http://schemas.microsoft.com/office/drawing/2014/main" id="{02298A84-85A9-431B-ACE6-6A2A28BAD3A8}"/>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0" name="Freeform: Shape 109">
                    <a:extLst>
                      <a:ext uri="{FF2B5EF4-FFF2-40B4-BE49-F238E27FC236}">
                        <a16:creationId xmlns:a16="http://schemas.microsoft.com/office/drawing/2014/main" id="{1731B26B-AAE4-147F-2DF8-9C6D97316C5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1" name="Freeform: Shape 110">
                    <a:extLst>
                      <a:ext uri="{FF2B5EF4-FFF2-40B4-BE49-F238E27FC236}">
                        <a16:creationId xmlns:a16="http://schemas.microsoft.com/office/drawing/2014/main" id="{F853B88D-B5A5-FEB5-93F9-A74B8268BFA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2" name="Freeform: Shape 111">
                    <a:extLst>
                      <a:ext uri="{FF2B5EF4-FFF2-40B4-BE49-F238E27FC236}">
                        <a16:creationId xmlns:a16="http://schemas.microsoft.com/office/drawing/2014/main" id="{9632C8D7-E7CC-CD1E-F76F-FA496F209329}"/>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3" name="Freeform: Shape 112">
                    <a:extLst>
                      <a:ext uri="{FF2B5EF4-FFF2-40B4-BE49-F238E27FC236}">
                        <a16:creationId xmlns:a16="http://schemas.microsoft.com/office/drawing/2014/main" id="{CAD48F8B-B63D-E63A-9D22-7364E3D6A3BE}"/>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4" name="Freeform: Shape 113">
                    <a:extLst>
                      <a:ext uri="{FF2B5EF4-FFF2-40B4-BE49-F238E27FC236}">
                        <a16:creationId xmlns:a16="http://schemas.microsoft.com/office/drawing/2014/main" id="{191C07D5-BE2C-9D0F-DB09-D362ACA03A7E}"/>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5" name="Freeform: Shape 104">
                  <a:extLst>
                    <a:ext uri="{FF2B5EF4-FFF2-40B4-BE49-F238E27FC236}">
                      <a16:creationId xmlns:a16="http://schemas.microsoft.com/office/drawing/2014/main" id="{6CDD0478-C9A6-028B-9364-43832E7AF31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1FA5030D-26CF-09C4-C8D9-8A0CDD25659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1090624E-B7D8-F91A-3A4A-00F14A7101A6}"/>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48" name="Graphic 4">
                <a:extLst>
                  <a:ext uri="{FF2B5EF4-FFF2-40B4-BE49-F238E27FC236}">
                    <a16:creationId xmlns:a16="http://schemas.microsoft.com/office/drawing/2014/main" id="{D59370DA-1B86-F5B2-8F00-37C553351CA4}"/>
                  </a:ext>
                </a:extLst>
              </p:cNvPr>
              <p:cNvGrpSpPr/>
              <p:nvPr/>
            </p:nvGrpSpPr>
            <p:grpSpPr>
              <a:xfrm>
                <a:off x="9635854" y="2992117"/>
                <a:ext cx="2029993" cy="751396"/>
                <a:chOff x="9635854" y="2992117"/>
                <a:chExt cx="2029993" cy="751396"/>
              </a:xfrm>
            </p:grpSpPr>
            <p:grpSp>
              <p:nvGrpSpPr>
                <p:cNvPr id="98" name="Graphic 4">
                  <a:extLst>
                    <a:ext uri="{FF2B5EF4-FFF2-40B4-BE49-F238E27FC236}">
                      <a16:creationId xmlns:a16="http://schemas.microsoft.com/office/drawing/2014/main" id="{878665BC-DBD0-5A8F-8CF1-0D1E8340EADB}"/>
                    </a:ext>
                  </a:extLst>
                </p:cNvPr>
                <p:cNvGrpSpPr/>
                <p:nvPr/>
              </p:nvGrpSpPr>
              <p:grpSpPr>
                <a:xfrm>
                  <a:off x="9635854" y="3377070"/>
                  <a:ext cx="399749" cy="366442"/>
                  <a:chOff x="9635854" y="3377070"/>
                  <a:chExt cx="399749" cy="366442"/>
                </a:xfrm>
              </p:grpSpPr>
              <p:sp>
                <p:nvSpPr>
                  <p:cNvPr id="102" name="Freeform: Shape 101">
                    <a:extLst>
                      <a:ext uri="{FF2B5EF4-FFF2-40B4-BE49-F238E27FC236}">
                        <a16:creationId xmlns:a16="http://schemas.microsoft.com/office/drawing/2014/main" id="{2AC8FFB0-42D5-3C8D-82B1-1026BC6536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9F970E94-EF1F-2E74-730D-9029EA954087}"/>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99" name="Graphic 4">
                  <a:extLst>
                    <a:ext uri="{FF2B5EF4-FFF2-40B4-BE49-F238E27FC236}">
                      <a16:creationId xmlns:a16="http://schemas.microsoft.com/office/drawing/2014/main" id="{8C35717D-C1FA-01B3-4F15-D43BF09B974B}"/>
                    </a:ext>
                  </a:extLst>
                </p:cNvPr>
                <p:cNvGrpSpPr/>
                <p:nvPr/>
              </p:nvGrpSpPr>
              <p:grpSpPr>
                <a:xfrm>
                  <a:off x="11305110" y="2992117"/>
                  <a:ext cx="360737" cy="419012"/>
                  <a:chOff x="11305110" y="2992117"/>
                  <a:chExt cx="360737" cy="419012"/>
                </a:xfrm>
              </p:grpSpPr>
              <p:sp>
                <p:nvSpPr>
                  <p:cNvPr id="100" name="Freeform: Shape 99">
                    <a:extLst>
                      <a:ext uri="{FF2B5EF4-FFF2-40B4-BE49-F238E27FC236}">
                        <a16:creationId xmlns:a16="http://schemas.microsoft.com/office/drawing/2014/main" id="{97F3EEFB-0C6F-2F41-528D-C7CB7FF7F5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F0114ED9-0721-90D6-007D-136BF8FC86A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49" name="Freeform: Shape 48">
                <a:extLst>
                  <a:ext uri="{FF2B5EF4-FFF2-40B4-BE49-F238E27FC236}">
                    <a16:creationId xmlns:a16="http://schemas.microsoft.com/office/drawing/2014/main" id="{49BEFBBC-1E28-C017-8EA1-225F33BD8FD8}"/>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50" name="Graphic 4">
                <a:extLst>
                  <a:ext uri="{FF2B5EF4-FFF2-40B4-BE49-F238E27FC236}">
                    <a16:creationId xmlns:a16="http://schemas.microsoft.com/office/drawing/2014/main" id="{3595B2E0-3A87-A91C-044C-EEADE53818FE}"/>
                  </a:ext>
                </a:extLst>
              </p:cNvPr>
              <p:cNvGrpSpPr/>
              <p:nvPr/>
            </p:nvGrpSpPr>
            <p:grpSpPr>
              <a:xfrm>
                <a:off x="9879743" y="2828220"/>
                <a:ext cx="1476782" cy="856672"/>
                <a:chOff x="9879743" y="2828220"/>
                <a:chExt cx="1476782" cy="856672"/>
              </a:xfrm>
            </p:grpSpPr>
            <p:grpSp>
              <p:nvGrpSpPr>
                <p:cNvPr id="77" name="Graphic 4">
                  <a:extLst>
                    <a:ext uri="{FF2B5EF4-FFF2-40B4-BE49-F238E27FC236}">
                      <a16:creationId xmlns:a16="http://schemas.microsoft.com/office/drawing/2014/main" id="{73CE3A0D-E85E-F814-3593-BA6F9FA40EDA}"/>
                    </a:ext>
                  </a:extLst>
                </p:cNvPr>
                <p:cNvGrpSpPr/>
                <p:nvPr/>
              </p:nvGrpSpPr>
              <p:grpSpPr>
                <a:xfrm>
                  <a:off x="9879743" y="2828220"/>
                  <a:ext cx="1476782" cy="697584"/>
                  <a:chOff x="9879743" y="2828220"/>
                  <a:chExt cx="1476782" cy="697584"/>
                </a:xfrm>
                <a:solidFill>
                  <a:srgbClr val="201D29"/>
                </a:solidFill>
              </p:grpSpPr>
              <p:pic>
                <p:nvPicPr>
                  <p:cNvPr id="92" name="Picture 91">
                    <a:extLst>
                      <a:ext uri="{FF2B5EF4-FFF2-40B4-BE49-F238E27FC236}">
                        <a16:creationId xmlns:a16="http://schemas.microsoft.com/office/drawing/2014/main" id="{027C9675-212D-FCC7-B7F1-3BC006C30A09}"/>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3" name="Graphic 4">
                    <a:extLst>
                      <a:ext uri="{FF2B5EF4-FFF2-40B4-BE49-F238E27FC236}">
                        <a16:creationId xmlns:a16="http://schemas.microsoft.com/office/drawing/2014/main" id="{C7B8AE25-A0E1-3954-A0BD-3A9423BF4F36}"/>
                      </a:ext>
                    </a:extLst>
                  </p:cNvPr>
                  <p:cNvGrpSpPr/>
                  <p:nvPr/>
                </p:nvGrpSpPr>
                <p:grpSpPr>
                  <a:xfrm>
                    <a:off x="10121718" y="2828220"/>
                    <a:ext cx="898324" cy="433217"/>
                    <a:chOff x="10121718" y="2828220"/>
                    <a:chExt cx="898324" cy="433217"/>
                  </a:xfrm>
                  <a:solidFill>
                    <a:srgbClr val="201D29"/>
                  </a:solidFill>
                </p:grpSpPr>
                <p:sp>
                  <p:nvSpPr>
                    <p:cNvPr id="94" name="Freeform: Shape 93">
                      <a:extLst>
                        <a:ext uri="{FF2B5EF4-FFF2-40B4-BE49-F238E27FC236}">
                          <a16:creationId xmlns:a16="http://schemas.microsoft.com/office/drawing/2014/main" id="{C5791AEB-F30B-7A62-A1AC-1635C0B0AD5E}"/>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6BB3704-0A5A-B8C0-B99B-73B6A5FC501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867AE273-A906-CE72-BA8C-E5A25CE84A2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4950DB5-7976-E9F1-4704-0AB83524DF4F}"/>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8" name="Graphic 4">
                  <a:extLst>
                    <a:ext uri="{FF2B5EF4-FFF2-40B4-BE49-F238E27FC236}">
                      <a16:creationId xmlns:a16="http://schemas.microsoft.com/office/drawing/2014/main" id="{F2B1817C-86C1-7943-E398-FC987FA557DF}"/>
                    </a:ext>
                  </a:extLst>
                </p:cNvPr>
                <p:cNvGrpSpPr/>
                <p:nvPr/>
              </p:nvGrpSpPr>
              <p:grpSpPr>
                <a:xfrm>
                  <a:off x="10005654" y="3276357"/>
                  <a:ext cx="408535" cy="408535"/>
                  <a:chOff x="10005654" y="3276357"/>
                  <a:chExt cx="408535" cy="408535"/>
                </a:xfrm>
              </p:grpSpPr>
              <p:sp>
                <p:nvSpPr>
                  <p:cNvPr id="88" name="Freeform: Shape 87">
                    <a:extLst>
                      <a:ext uri="{FF2B5EF4-FFF2-40B4-BE49-F238E27FC236}">
                        <a16:creationId xmlns:a16="http://schemas.microsoft.com/office/drawing/2014/main" id="{3713EF21-BC5B-8530-C219-FFAC2B3A935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9" name="Graphic 4">
                    <a:extLst>
                      <a:ext uri="{FF2B5EF4-FFF2-40B4-BE49-F238E27FC236}">
                        <a16:creationId xmlns:a16="http://schemas.microsoft.com/office/drawing/2014/main" id="{0F9DA708-898F-C632-07F5-5807A7E47A74}"/>
                      </a:ext>
                    </a:extLst>
                  </p:cNvPr>
                  <p:cNvGrpSpPr/>
                  <p:nvPr/>
                </p:nvGrpSpPr>
                <p:grpSpPr>
                  <a:xfrm>
                    <a:off x="10120136" y="3358194"/>
                    <a:ext cx="140329" cy="178839"/>
                    <a:chOff x="10120136" y="3358194"/>
                    <a:chExt cx="140329" cy="178839"/>
                  </a:xfrm>
                  <a:solidFill>
                    <a:srgbClr val="ED866D"/>
                  </a:solidFill>
                </p:grpSpPr>
                <p:sp>
                  <p:nvSpPr>
                    <p:cNvPr id="90" name="Freeform: Shape 89">
                      <a:extLst>
                        <a:ext uri="{FF2B5EF4-FFF2-40B4-BE49-F238E27FC236}">
                          <a16:creationId xmlns:a16="http://schemas.microsoft.com/office/drawing/2014/main" id="{878DA139-166C-135E-B624-31F116902EB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3F3CE247-037C-F20F-9F0A-D8F8F3BED0EC}"/>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9" name="Graphic 4">
                  <a:extLst>
                    <a:ext uri="{FF2B5EF4-FFF2-40B4-BE49-F238E27FC236}">
                      <a16:creationId xmlns:a16="http://schemas.microsoft.com/office/drawing/2014/main" id="{D19FF299-8C95-418D-9BA9-55294D6B100B}"/>
                    </a:ext>
                  </a:extLst>
                </p:cNvPr>
                <p:cNvGrpSpPr/>
                <p:nvPr/>
              </p:nvGrpSpPr>
              <p:grpSpPr>
                <a:xfrm>
                  <a:off x="10905127" y="3090208"/>
                  <a:ext cx="408535" cy="408535"/>
                  <a:chOff x="10905127" y="3090208"/>
                  <a:chExt cx="408535" cy="408535"/>
                </a:xfrm>
              </p:grpSpPr>
              <p:sp>
                <p:nvSpPr>
                  <p:cNvPr id="84" name="Freeform: Shape 83">
                    <a:extLst>
                      <a:ext uri="{FF2B5EF4-FFF2-40B4-BE49-F238E27FC236}">
                        <a16:creationId xmlns:a16="http://schemas.microsoft.com/office/drawing/2014/main" id="{28383C60-15E2-401F-409A-C88BE797F1A0}"/>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5" name="Graphic 4">
                    <a:extLst>
                      <a:ext uri="{FF2B5EF4-FFF2-40B4-BE49-F238E27FC236}">
                        <a16:creationId xmlns:a16="http://schemas.microsoft.com/office/drawing/2014/main" id="{24F1C897-D23D-3F88-B90B-8D8191CFF9F9}"/>
                      </a:ext>
                    </a:extLst>
                  </p:cNvPr>
                  <p:cNvGrpSpPr/>
                  <p:nvPr/>
                </p:nvGrpSpPr>
                <p:grpSpPr>
                  <a:xfrm>
                    <a:off x="11031599" y="3210302"/>
                    <a:ext cx="143478" cy="146291"/>
                    <a:chOff x="11031599" y="3210302"/>
                    <a:chExt cx="143478" cy="146291"/>
                  </a:xfrm>
                  <a:solidFill>
                    <a:srgbClr val="ED866D"/>
                  </a:solidFill>
                </p:grpSpPr>
                <p:sp>
                  <p:nvSpPr>
                    <p:cNvPr id="86" name="Freeform: Shape 85">
                      <a:extLst>
                        <a:ext uri="{FF2B5EF4-FFF2-40B4-BE49-F238E27FC236}">
                          <a16:creationId xmlns:a16="http://schemas.microsoft.com/office/drawing/2014/main" id="{601ED886-CABA-1FFA-9B54-D3A6C507E903}"/>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8F47D101-E842-47E7-FB3A-BED45AD7B43E}"/>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80" name="Freeform: Shape 79">
                  <a:extLst>
                    <a:ext uri="{FF2B5EF4-FFF2-40B4-BE49-F238E27FC236}">
                      <a16:creationId xmlns:a16="http://schemas.microsoft.com/office/drawing/2014/main" id="{7FE4E7CC-4A75-181C-0CD2-A41CAE7D669B}"/>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1" name="Graphic 4">
                  <a:extLst>
                    <a:ext uri="{FF2B5EF4-FFF2-40B4-BE49-F238E27FC236}">
                      <a16:creationId xmlns:a16="http://schemas.microsoft.com/office/drawing/2014/main" id="{2238E872-2A27-8BB3-A890-01C94C5F62D2}"/>
                    </a:ext>
                  </a:extLst>
                </p:cNvPr>
                <p:cNvGrpSpPr/>
                <p:nvPr/>
              </p:nvGrpSpPr>
              <p:grpSpPr>
                <a:xfrm>
                  <a:off x="10444022" y="3251788"/>
                  <a:ext cx="347239" cy="279569"/>
                  <a:chOff x="10444022" y="3251788"/>
                  <a:chExt cx="347239" cy="279569"/>
                </a:xfrm>
              </p:grpSpPr>
              <p:sp>
                <p:nvSpPr>
                  <p:cNvPr id="82" name="Freeform: Shape 81">
                    <a:extLst>
                      <a:ext uri="{FF2B5EF4-FFF2-40B4-BE49-F238E27FC236}">
                        <a16:creationId xmlns:a16="http://schemas.microsoft.com/office/drawing/2014/main" id="{483A0B8D-2FD7-FC11-3BC2-ABD987C530E5}"/>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3" name="Freeform: Shape 82">
                    <a:extLst>
                      <a:ext uri="{FF2B5EF4-FFF2-40B4-BE49-F238E27FC236}">
                        <a16:creationId xmlns:a16="http://schemas.microsoft.com/office/drawing/2014/main" id="{B9AC4F6D-66AE-7C73-CD0A-4254EA65BB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51" name="Freeform: Shape 50">
                <a:extLst>
                  <a:ext uri="{FF2B5EF4-FFF2-40B4-BE49-F238E27FC236}">
                    <a16:creationId xmlns:a16="http://schemas.microsoft.com/office/drawing/2014/main" id="{2BF91EE2-2A38-D518-9621-E64ADD7C8232}"/>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6C7B2F51-202C-4ED7-6A38-829400F235D5}"/>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3052A228-6AA1-747D-3115-A435B0B6743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408E1C3-B82F-291A-604B-21B93B20299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5" name="Freeform: Shape 54">
                <a:extLst>
                  <a:ext uri="{FF2B5EF4-FFF2-40B4-BE49-F238E27FC236}">
                    <a16:creationId xmlns:a16="http://schemas.microsoft.com/office/drawing/2014/main" id="{3A05BD78-0727-CD50-2BFA-91D8FCE448F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7FF82BAA-AD97-A03D-73E7-81A31B7CDA6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24BE7FF1-228B-4E4B-217A-A845BE32EA9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BA78DF0E-6554-6657-C1B8-3FA407F5E805}"/>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B1D393ED-07E2-B161-5D30-501D9D55972B}"/>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76AE68B2-7EA4-9671-507A-4FE240934D3B}"/>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78964E2E-ABF0-C7C6-EB60-E12B6DD943DC}"/>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E31A92EB-9A9F-7ABB-199A-B3E9B94A6B0E}"/>
                  </a:ext>
                </a:extLst>
              </p:cNvPr>
              <p:cNvGrpSpPr/>
              <p:nvPr/>
            </p:nvGrpSpPr>
            <p:grpSpPr>
              <a:xfrm>
                <a:off x="10359780" y="4436934"/>
                <a:ext cx="1039758" cy="1174386"/>
                <a:chOff x="10359780" y="4436934"/>
                <a:chExt cx="1039758" cy="1174386"/>
              </a:xfrm>
            </p:grpSpPr>
            <p:sp>
              <p:nvSpPr>
                <p:cNvPr id="74" name="Freeform: Shape 73">
                  <a:extLst>
                    <a:ext uri="{FF2B5EF4-FFF2-40B4-BE49-F238E27FC236}">
                      <a16:creationId xmlns:a16="http://schemas.microsoft.com/office/drawing/2014/main" id="{A67AA041-286F-7331-331D-AD1746512009}"/>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5" name="Freeform: Shape 74">
                  <a:extLst>
                    <a:ext uri="{FF2B5EF4-FFF2-40B4-BE49-F238E27FC236}">
                      <a16:creationId xmlns:a16="http://schemas.microsoft.com/office/drawing/2014/main" id="{E055B74E-E644-F7AE-0370-A1153D514999}"/>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7732421-A8C4-2249-55DD-4C81B9CC40E7}"/>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3" name="Freeform: Shape 62">
                <a:extLst>
                  <a:ext uri="{FF2B5EF4-FFF2-40B4-BE49-F238E27FC236}">
                    <a16:creationId xmlns:a16="http://schemas.microsoft.com/office/drawing/2014/main" id="{A8774D3D-4DE3-80BB-1731-B59766F00723}"/>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E9B1485-66E2-DB1E-1341-D486197DF423}"/>
                  </a:ext>
                </a:extLst>
              </p:cNvPr>
              <p:cNvGrpSpPr/>
              <p:nvPr/>
            </p:nvGrpSpPr>
            <p:grpSpPr>
              <a:xfrm>
                <a:off x="10426167" y="4902574"/>
                <a:ext cx="1283977" cy="728388"/>
                <a:chOff x="10426167" y="4902574"/>
                <a:chExt cx="1283977" cy="728388"/>
              </a:xfrm>
            </p:grpSpPr>
            <p:grpSp>
              <p:nvGrpSpPr>
                <p:cNvPr id="70" name="Graphic 4">
                  <a:extLst>
                    <a:ext uri="{FF2B5EF4-FFF2-40B4-BE49-F238E27FC236}">
                      <a16:creationId xmlns:a16="http://schemas.microsoft.com/office/drawing/2014/main" id="{BA92EAB2-A36A-7577-58AF-829B6CE0C1B2}"/>
                    </a:ext>
                  </a:extLst>
                </p:cNvPr>
                <p:cNvGrpSpPr/>
                <p:nvPr/>
              </p:nvGrpSpPr>
              <p:grpSpPr>
                <a:xfrm>
                  <a:off x="10426167" y="5056265"/>
                  <a:ext cx="515768" cy="574697"/>
                  <a:chOff x="10426167" y="5056265"/>
                  <a:chExt cx="515768" cy="574697"/>
                </a:xfrm>
              </p:grpSpPr>
              <p:sp>
                <p:nvSpPr>
                  <p:cNvPr id="72" name="Freeform: Shape 71">
                    <a:extLst>
                      <a:ext uri="{FF2B5EF4-FFF2-40B4-BE49-F238E27FC236}">
                        <a16:creationId xmlns:a16="http://schemas.microsoft.com/office/drawing/2014/main" id="{69230D1D-EA51-BDA8-084D-8DF82DF3918E}"/>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3" name="Freeform: Shape 72">
                    <a:extLst>
                      <a:ext uri="{FF2B5EF4-FFF2-40B4-BE49-F238E27FC236}">
                        <a16:creationId xmlns:a16="http://schemas.microsoft.com/office/drawing/2014/main" id="{3971AE80-6402-2AA7-5888-AC74A323F606}"/>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71" name="Freeform: Shape 70">
                  <a:extLst>
                    <a:ext uri="{FF2B5EF4-FFF2-40B4-BE49-F238E27FC236}">
                      <a16:creationId xmlns:a16="http://schemas.microsoft.com/office/drawing/2014/main" id="{0F572B6E-3163-919E-8DBF-F63E9B79B8B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5" name="Freeform: Shape 64">
                <a:extLst>
                  <a:ext uri="{FF2B5EF4-FFF2-40B4-BE49-F238E27FC236}">
                    <a16:creationId xmlns:a16="http://schemas.microsoft.com/office/drawing/2014/main" id="{3A6074BB-01F0-A784-57E3-21051C57BF7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AB9F4940-1305-D2DC-301B-FC52D0ED59E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7" name="Freeform: Shape 66">
                <a:extLst>
                  <a:ext uri="{FF2B5EF4-FFF2-40B4-BE49-F238E27FC236}">
                    <a16:creationId xmlns:a16="http://schemas.microsoft.com/office/drawing/2014/main" id="{C09EDC03-05AC-1986-3D0D-6BDFDAF40CE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707C17EB-A634-AAFD-02C3-9579F2A8DAC6}"/>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9" name="Freeform: Shape 68">
                <a:extLst>
                  <a:ext uri="{FF2B5EF4-FFF2-40B4-BE49-F238E27FC236}">
                    <a16:creationId xmlns:a16="http://schemas.microsoft.com/office/drawing/2014/main" id="{825C59C4-F6C8-FFCA-37A0-F7B6F900E9E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39" name="Freeform: Shape 38">
              <a:extLst>
                <a:ext uri="{FF2B5EF4-FFF2-40B4-BE49-F238E27FC236}">
                  <a16:creationId xmlns:a16="http://schemas.microsoft.com/office/drawing/2014/main" id="{DD136563-3DCA-2E8A-D177-1C0D9E41781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id="{896655E0-675F-C675-510C-9249EE83DFAF}"/>
              </a:ext>
            </a:extLst>
          </p:cNvPr>
          <p:cNvPicPr>
            <a:picLocks noChangeAspect="1"/>
          </p:cNvPicPr>
          <p:nvPr/>
        </p:nvPicPr>
        <p:blipFill>
          <a:blip r:embed="rId3"/>
          <a:stretch>
            <a:fillRect/>
          </a:stretch>
        </p:blipFill>
        <p:spPr>
          <a:xfrm>
            <a:off x="15240" y="342900"/>
            <a:ext cx="7680960" cy="35450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8132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alendar &amp; Weather Subject for Pre-K: Parts of the Day by Slidesgo">
  <a:themeElements>
    <a:clrScheme name="Simple Light">
      <a:dk1>
        <a:srgbClr val="FAAE7F"/>
      </a:dk1>
      <a:lt1>
        <a:srgbClr val="8ED4D2"/>
      </a:lt1>
      <a:dk2>
        <a:srgbClr val="FF9D9B"/>
      </a:dk2>
      <a:lt2>
        <a:srgbClr val="2F2564"/>
      </a:lt2>
      <a:accent1>
        <a:srgbClr val="136D33"/>
      </a:accent1>
      <a:accent2>
        <a:srgbClr val="FFFFFF"/>
      </a:accent2>
      <a:accent3>
        <a:srgbClr val="E45E5E"/>
      </a:accent3>
      <a:accent4>
        <a:srgbClr val="FFD966"/>
      </a:accent4>
      <a:accent5>
        <a:srgbClr val="D1D1D1"/>
      </a:accent5>
      <a:accent6>
        <a:srgbClr val="000000"/>
      </a:accent6>
      <a:hlink>
        <a:srgbClr val="130C5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258</TotalTime>
  <Words>400</Words>
  <Application>Microsoft Office PowerPoint</Application>
  <PresentationFormat>Custom</PresentationFormat>
  <Paragraphs>59</Paragraphs>
  <Slides>18</Slides>
  <Notes>0</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18</vt:i4>
      </vt:variant>
    </vt:vector>
  </HeadingPairs>
  <TitlesOfParts>
    <vt:vector size="38" baseType="lpstr">
      <vt:lpstr>ABeeZee</vt:lpstr>
      <vt:lpstr>Muli</vt:lpstr>
      <vt:lpstr>字魂105号-简雅黑</vt:lpstr>
      <vt:lpstr>字魂107号-萌趣欢乐体</vt:lpstr>
      <vt:lpstr>思源黑体 CN Bold</vt:lpstr>
      <vt:lpstr>#9Slide05 ViceroyJF</vt:lpstr>
      <vt:lpstr>#9Slide07 HoneyCream</vt:lpstr>
      <vt:lpstr>#9Slide07 IcielAltus Serif</vt:lpstr>
      <vt:lpstr>Arial</vt:lpstr>
      <vt:lpstr>Calibri</vt:lpstr>
      <vt:lpstr>Cambria</vt:lpstr>
      <vt:lpstr>Roboto Condensed Light</vt:lpstr>
      <vt:lpstr>SVN-Genica Pro</vt:lpstr>
      <vt:lpstr>SVN-Newton</vt:lpstr>
      <vt:lpstr>Times New Roman</vt:lpstr>
      <vt:lpstr>UTM Guanine</vt:lpstr>
      <vt:lpstr>Office Theme</vt:lpstr>
      <vt:lpstr>1_Office Theme</vt:lpstr>
      <vt:lpstr>1_Office 主题​​</vt:lpstr>
      <vt:lpstr>Calendar &amp; Weather Subject for Pre-K: Parts of the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34</cp:revision>
  <dcterms:created xsi:type="dcterms:W3CDTF">2006-08-16T00:00:00Z</dcterms:created>
  <dcterms:modified xsi:type="dcterms:W3CDTF">2024-08-17T03:19:48Z</dcterms:modified>
  <dc:identifier>DAGIiibnIbE</dc:identifier>
</cp:coreProperties>
</file>