
<file path=[Content_Types].xml><?xml version="1.0" encoding="utf-8"?>
<Types xmlns="http://schemas.openxmlformats.org/package/2006/content-types">
  <Default Extension="bin" ContentType="image/unknown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07" r:id="rId2"/>
    <p:sldId id="308" r:id="rId3"/>
    <p:sldId id="335" r:id="rId4"/>
    <p:sldId id="338" r:id="rId5"/>
    <p:sldId id="336" r:id="rId6"/>
    <p:sldId id="337" r:id="rId7"/>
    <p:sldId id="340" r:id="rId8"/>
    <p:sldId id="339" r:id="rId9"/>
    <p:sldId id="314" r:id="rId10"/>
    <p:sldId id="309" r:id="rId11"/>
    <p:sldId id="316" r:id="rId12"/>
    <p:sldId id="317" r:id="rId13"/>
    <p:sldId id="263" r:id="rId14"/>
    <p:sldId id="331" r:id="rId15"/>
    <p:sldId id="332" r:id="rId16"/>
    <p:sldId id="333" r:id="rId17"/>
    <p:sldId id="334" r:id="rId18"/>
    <p:sldId id="4700" r:id="rId19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38" userDrawn="1">
          <p15:clr>
            <a:srgbClr val="A4A3A4"/>
          </p15:clr>
        </p15:guide>
        <p15:guide id="2" pos="46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h Le" initials="AL" lastIdx="1" clrIdx="0">
    <p:extLst>
      <p:ext uri="{19B8F6BF-5375-455C-9EA6-DF929625EA0E}">
        <p15:presenceInfo xmlns:p15="http://schemas.microsoft.com/office/powerpoint/2012/main" userId="88a1b7aa1f0670a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9A5B"/>
    <a:srgbClr val="F05336"/>
    <a:srgbClr val="A3C998"/>
    <a:srgbClr val="865B3E"/>
    <a:srgbClr val="C8D85B"/>
    <a:srgbClr val="B09277"/>
    <a:srgbClr val="B09278"/>
    <a:srgbClr val="A6C0A4"/>
    <a:srgbClr val="F7E3AD"/>
    <a:srgbClr val="85A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81" autoAdjust="0"/>
    <p:restoredTop sz="94414" autoAdjust="0"/>
  </p:normalViewPr>
  <p:slideViewPr>
    <p:cSldViewPr snapToGrid="0" showGuides="1">
      <p:cViewPr varScale="1">
        <p:scale>
          <a:sx n="79" d="100"/>
          <a:sy n="79" d="100"/>
        </p:scale>
        <p:origin x="120" y="87"/>
      </p:cViewPr>
      <p:guideLst>
        <p:guide orient="horz" pos="3838"/>
        <p:guide pos="4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3068A-753F-47ED-95DE-D06E5578E574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F164E-D685-493E-AF07-0CE742DE1F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7533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8012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8991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3819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1033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8829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5418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3" name="Google Shape;1893;g34c0061c5aec0b71_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4" name="Google Shape;1894;g34c0061c5aec0b71_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3125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A4EFA8-933C-487D-9AA4-052F1B8B8E96}" type="slidenum">
              <a:rPr lang="zh-CN" altLang="en-US" smtClean="0"/>
              <a:pPr/>
              <a:t>18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62041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4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905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309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6BC15-B161-4C75-9B3A-128C91250747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B4E113-1DE2-475C-BE03-FB3C594330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421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bg>
      <p:bgPr>
        <a:solidFill>
          <a:schemeClr val="accent5"/>
        </a:solidFill>
        <a:effectLst/>
      </p:bgPr>
    </p:bg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21"/>
          <p:cNvSpPr/>
          <p:nvPr/>
        </p:nvSpPr>
        <p:spPr>
          <a:xfrm flipH="1">
            <a:off x="10674243" y="5421035"/>
            <a:ext cx="1619125" cy="1488983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5" name="Google Shape;605;p21"/>
          <p:cNvSpPr/>
          <p:nvPr/>
        </p:nvSpPr>
        <p:spPr>
          <a:xfrm rot="10800000" flipH="1">
            <a:off x="-100966" y="-90841"/>
            <a:ext cx="1688201" cy="1552508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6" name="Google Shape;606;p21"/>
          <p:cNvSpPr txBox="1">
            <a:spLocks noGrp="1"/>
          </p:cNvSpPr>
          <p:nvPr>
            <p:ph type="title"/>
          </p:nvPr>
        </p:nvSpPr>
        <p:spPr>
          <a:xfrm>
            <a:off x="415600" y="559833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07" name="Google Shape;607;p21"/>
          <p:cNvGrpSpPr/>
          <p:nvPr/>
        </p:nvGrpSpPr>
        <p:grpSpPr>
          <a:xfrm rot="5400000">
            <a:off x="9547635" y="171175"/>
            <a:ext cx="2654263" cy="2466445"/>
            <a:chOff x="817100" y="238125"/>
            <a:chExt cx="5912375" cy="5495644"/>
          </a:xfrm>
        </p:grpSpPr>
        <p:sp>
          <p:nvSpPr>
            <p:cNvPr id="608" name="Google Shape;608;p21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21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21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" name="Google Shape;611;p21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" name="Google Shape;612;p21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" name="Google Shape;613;p21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21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21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21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21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21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21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" name="Google Shape;620;p21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" name="Google Shape;621;p21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21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21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" name="Google Shape;624;p21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5" name="Google Shape;625;p21"/>
          <p:cNvGrpSpPr/>
          <p:nvPr/>
        </p:nvGrpSpPr>
        <p:grpSpPr>
          <a:xfrm rot="10800000" flipH="1">
            <a:off x="90369" y="4316775"/>
            <a:ext cx="2654263" cy="2466445"/>
            <a:chOff x="817100" y="238125"/>
            <a:chExt cx="5912375" cy="5495644"/>
          </a:xfrm>
        </p:grpSpPr>
        <p:sp>
          <p:nvSpPr>
            <p:cNvPr id="626" name="Google Shape;626;p21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" name="Google Shape;627;p21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" name="Google Shape;628;p21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" name="Google Shape;629;p21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" name="Google Shape;630;p21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21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" name="Google Shape;632;p21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" name="Google Shape;633;p21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" name="Google Shape;634;p21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" name="Google Shape;635;p21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" name="Google Shape;636;p21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" name="Google Shape;637;p21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" name="Google Shape;638;p21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" name="Google Shape;639;p21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" name="Google Shape;640;p21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" name="Google Shape;641;p21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21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834016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47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98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431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364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15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269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704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177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4706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1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5.sv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4.png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8.svg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microsoft.com/office/2007/relationships/hdphoto" Target="../media/hdphoto3.wdp"/><Relationship Id="rId15" Type="http://schemas.openxmlformats.org/officeDocument/2006/relationships/image" Target="../media/image26.svg"/><Relationship Id="rId10" Type="http://schemas.openxmlformats.org/officeDocument/2006/relationships/image" Target="../media/image21.png"/><Relationship Id="rId4" Type="http://schemas.openxmlformats.org/officeDocument/2006/relationships/image" Target="../media/image10.png"/><Relationship Id="rId9" Type="http://schemas.openxmlformats.org/officeDocument/2006/relationships/image" Target="../media/image20.svg"/><Relationship Id="rId1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8.sv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27.png"/><Relationship Id="rId5" Type="http://schemas.microsoft.com/office/2007/relationships/hdphoto" Target="../media/hdphoto3.wdp"/><Relationship Id="rId4" Type="http://schemas.openxmlformats.org/officeDocument/2006/relationships/image" Target="../media/image10.png"/><Relationship Id="rId9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34.png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3.png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2C05A27C-0C40-4CD7-93FB-419E8BBC2C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198" y="-145144"/>
            <a:ext cx="4535365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467" b="46605"/>
          <a:stretch/>
        </p:blipFill>
        <p:spPr>
          <a:xfrm>
            <a:off x="-1" y="917359"/>
            <a:ext cx="786074" cy="268218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2857"/>
            <a:ext cx="12192000" cy="3980688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266167" y="728287"/>
            <a:ext cx="31257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zh-CN" sz="6000" b="1" dirty="0">
                <a:solidFill>
                  <a:srgbClr val="A3C998"/>
                </a:solidFill>
                <a:latin typeface="iCiel Bambola" panose="02000000000000000000" pitchFamily="2" charset="0"/>
                <a:ea typeface="微软雅黑" panose="020B0503020204020204" pitchFamily="34" charset="-122"/>
              </a:rPr>
              <a:t>Bài viết 2</a:t>
            </a:r>
            <a:endParaRPr lang="zh-CN" altLang="en-US" sz="6000" b="1" dirty="0">
              <a:solidFill>
                <a:srgbClr val="A3C998"/>
              </a:solidFill>
              <a:latin typeface="iCiel Bambola" panose="02000000000000000000" pitchFamily="2" charset="0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431050" y="1741538"/>
            <a:ext cx="7921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 b="1">
                <a:solidFill>
                  <a:srgbClr val="865B3E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en-US" altLang="zh-CN" sz="7200" b="0" dirty="0" err="1">
                <a:latin typeface="iCiel Mijas" panose="02000506000000020004" pitchFamily="50" charset="0"/>
              </a:rPr>
              <a:t>Luyện</a:t>
            </a:r>
            <a:r>
              <a:rPr lang="en-US" altLang="zh-CN" sz="7200" b="0" dirty="0">
                <a:latin typeface="iCiel Mijas" panose="02000506000000020004" pitchFamily="50" charset="0"/>
              </a:rPr>
              <a:t> </a:t>
            </a:r>
            <a:r>
              <a:rPr lang="en-US" altLang="zh-CN" sz="7200" b="0" dirty="0" err="1">
                <a:latin typeface="iCiel Mijas" panose="02000506000000020004" pitchFamily="50" charset="0"/>
              </a:rPr>
              <a:t>tập</a:t>
            </a:r>
            <a:r>
              <a:rPr lang="en-US" altLang="zh-CN" sz="7200" b="0" dirty="0">
                <a:latin typeface="iCiel Mijas" panose="02000506000000020004" pitchFamily="50" charset="0"/>
              </a:rPr>
              <a:t> </a:t>
            </a:r>
            <a:r>
              <a:rPr lang="en-US" altLang="zh-CN" sz="7200" b="0" dirty="0" err="1">
                <a:latin typeface="iCiel Mijas" panose="02000506000000020004" pitchFamily="50" charset="0"/>
              </a:rPr>
              <a:t>tả</a:t>
            </a:r>
            <a:r>
              <a:rPr lang="en-US" altLang="zh-CN" sz="7200" b="0" dirty="0">
                <a:latin typeface="iCiel Mijas" panose="02000506000000020004" pitchFamily="50" charset="0"/>
              </a:rPr>
              <a:t> </a:t>
            </a:r>
            <a:r>
              <a:rPr lang="en-US" altLang="zh-CN" sz="7200" b="0" dirty="0" err="1">
                <a:latin typeface="iCiel Mijas" panose="02000506000000020004" pitchFamily="50" charset="0"/>
              </a:rPr>
              <a:t>người</a:t>
            </a:r>
            <a:endParaRPr lang="en-US" altLang="zh-CN" sz="7200" b="0" dirty="0">
              <a:latin typeface="iCiel Mijas" panose="02000506000000020004" pitchFamily="50" charset="0"/>
            </a:endParaRPr>
          </a:p>
          <a:p>
            <a:pPr algn="ctr"/>
            <a:r>
              <a:rPr lang="en-US" altLang="zh-CN" sz="7200" b="0" dirty="0">
                <a:latin typeface="iCiel Mijas" panose="02000506000000020004" pitchFamily="50" charset="0"/>
              </a:rPr>
              <a:t>(Quan </a:t>
            </a:r>
            <a:r>
              <a:rPr lang="vi-VN" altLang="zh-CN" sz="7200" b="0" dirty="0">
                <a:latin typeface="iCiel Mijas" panose="02000506000000020004" pitchFamily="50" charset="0"/>
              </a:rPr>
              <a:t>sát</a:t>
            </a:r>
            <a:r>
              <a:rPr lang="en-US" altLang="zh-CN" sz="7200" b="0" dirty="0">
                <a:latin typeface="iCiel Mijas" panose="02000506000000020004" pitchFamily="50" charset="0"/>
              </a:rPr>
              <a:t>)</a:t>
            </a:r>
            <a:endParaRPr lang="zh-CN" altLang="en-US" sz="7200" b="0" dirty="0">
              <a:latin typeface="iCiel Mijas" panose="02000506000000020004" pitchFamily="50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D3D5378D-2B37-4113-B3D8-9A2935E980B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888" y="4680152"/>
            <a:ext cx="6413548" cy="154997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39251336-69F0-4CDA-8C7B-BC9AA8063F6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373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ageCurlDoubl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E5B0FA50-2C4F-4B42-A691-3355622244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0" y="-9477"/>
            <a:ext cx="780528" cy="597134"/>
          </a:xfrm>
          <a:prstGeom prst="rect">
            <a:avLst/>
          </a:prstGeom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82EEF3FF-FC27-47F4-B18F-D6FF6993BC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804160" y="426402"/>
            <a:ext cx="8533130" cy="6005195"/>
          </a:xfrm>
          <a:prstGeom prst="rect">
            <a:avLst/>
          </a:prstGeom>
        </p:spPr>
      </p:pic>
      <p:pic>
        <p:nvPicPr>
          <p:cNvPr id="6" name="图片 27">
            <a:extLst>
              <a:ext uri="{FF2B5EF4-FFF2-40B4-BE49-F238E27FC236}">
                <a16:creationId xmlns:a16="http://schemas.microsoft.com/office/drawing/2014/main" id="{6541AF03-93C1-41B7-B35D-88AAD311CDA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854" y="2694354"/>
            <a:ext cx="4463859" cy="4463859"/>
          </a:xfrm>
          <a:prstGeom prst="rect">
            <a:avLst/>
          </a:prstGeom>
        </p:spPr>
      </p:pic>
      <p:sp>
        <p:nvSpPr>
          <p:cNvPr id="7" name="Text Box 4">
            <a:extLst>
              <a:ext uri="{FF2B5EF4-FFF2-40B4-BE49-F238E27FC236}">
                <a16:creationId xmlns:a16="http://schemas.microsoft.com/office/drawing/2014/main" id="{B138369A-9D13-4EBC-80FF-DCB690FB8A58}"/>
              </a:ext>
            </a:extLst>
          </p:cNvPr>
          <p:cNvSpPr txBox="1"/>
          <p:nvPr/>
        </p:nvSpPr>
        <p:spPr>
          <a:xfrm rot="21080358">
            <a:off x="3839654" y="2070953"/>
            <a:ext cx="6856730" cy="31700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just" defTabSz="684530">
              <a:spcBef>
                <a:spcPct val="20000"/>
              </a:spcBef>
              <a:buNone/>
            </a:pPr>
            <a:r>
              <a:rPr lang="en-US" altLang="en-US" sz="4000" dirty="0">
                <a:solidFill>
                  <a:schemeClr val="accent5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Khi </a:t>
            </a:r>
            <a:r>
              <a:rPr lang="en-US" altLang="en-US" sz="4000" dirty="0" err="1">
                <a:solidFill>
                  <a:schemeClr val="accent5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tả</a:t>
            </a:r>
            <a:r>
              <a:rPr lang="en-US" altLang="en-US" sz="4000" dirty="0">
                <a:solidFill>
                  <a:schemeClr val="accent5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5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ngoại</a:t>
            </a:r>
            <a:r>
              <a:rPr lang="en-US" altLang="en-US" sz="4000" dirty="0">
                <a:solidFill>
                  <a:schemeClr val="accent5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5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4000" dirty="0">
                <a:solidFill>
                  <a:schemeClr val="accent5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5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nhân</a:t>
            </a:r>
            <a:r>
              <a:rPr lang="en-US" altLang="en-US" sz="4000" dirty="0">
                <a:solidFill>
                  <a:schemeClr val="accent5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5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vật</a:t>
            </a:r>
            <a:r>
              <a:rPr lang="en-US" altLang="en-US" sz="4000" dirty="0">
                <a:solidFill>
                  <a:schemeClr val="accent5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chemeClr val="accent5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cần</a:t>
            </a:r>
            <a:r>
              <a:rPr lang="en-US" altLang="en-US" sz="4000" dirty="0">
                <a:solidFill>
                  <a:schemeClr val="accent5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5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chọn</a:t>
            </a:r>
            <a:r>
              <a:rPr lang="en-US" altLang="en-US" sz="4000" dirty="0">
                <a:solidFill>
                  <a:schemeClr val="accent5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5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những</a:t>
            </a:r>
            <a:r>
              <a:rPr lang="en-US" altLang="en-US" sz="4000" dirty="0">
                <a:solidFill>
                  <a:schemeClr val="accent5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 chi </a:t>
            </a:r>
            <a:r>
              <a:rPr lang="en-US" altLang="en-US" sz="4000" dirty="0" err="1">
                <a:solidFill>
                  <a:schemeClr val="accent5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tiết</a:t>
            </a:r>
            <a:r>
              <a:rPr lang="en-US" altLang="en-US" sz="4000" dirty="0">
                <a:solidFill>
                  <a:schemeClr val="accent5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5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tiêu</a:t>
            </a:r>
            <a:r>
              <a:rPr lang="en-US" altLang="en-US" sz="4000" dirty="0">
                <a:solidFill>
                  <a:schemeClr val="accent5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5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biểu</a:t>
            </a:r>
            <a:r>
              <a:rPr lang="en-US" altLang="en-US" sz="4000" dirty="0">
                <a:solidFill>
                  <a:schemeClr val="accent5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chemeClr val="accent5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4000" dirty="0">
                <a:solidFill>
                  <a:schemeClr val="accent5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5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quan</a:t>
            </a:r>
            <a:r>
              <a:rPr lang="en-US" altLang="en-US" sz="4000" dirty="0">
                <a:solidFill>
                  <a:schemeClr val="accent5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5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hệ</a:t>
            </a:r>
            <a:r>
              <a:rPr lang="en-US" altLang="en-US" sz="4000" dirty="0">
                <a:solidFill>
                  <a:schemeClr val="accent5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5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chặt</a:t>
            </a:r>
            <a:r>
              <a:rPr lang="en-US" altLang="en-US" sz="4000" dirty="0">
                <a:solidFill>
                  <a:schemeClr val="accent5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5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chẽ</a:t>
            </a:r>
            <a:r>
              <a:rPr lang="en-US" altLang="en-US" sz="4000" dirty="0">
                <a:solidFill>
                  <a:schemeClr val="accent5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chemeClr val="accent5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bổ</a:t>
            </a:r>
            <a:r>
              <a:rPr lang="en-US" altLang="en-US" sz="4000" dirty="0">
                <a:solidFill>
                  <a:schemeClr val="accent5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 sung </a:t>
            </a:r>
            <a:r>
              <a:rPr lang="en-US" altLang="en-US" sz="4000" dirty="0" err="1">
                <a:solidFill>
                  <a:schemeClr val="accent5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4000" dirty="0">
                <a:solidFill>
                  <a:schemeClr val="accent5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5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nhau</a:t>
            </a:r>
            <a:r>
              <a:rPr lang="en-US" altLang="en-US" sz="4000" dirty="0">
                <a:solidFill>
                  <a:schemeClr val="accent5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chemeClr val="accent5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giúp</a:t>
            </a:r>
            <a:r>
              <a:rPr lang="en-US" altLang="en-US" sz="4000" dirty="0">
                <a:solidFill>
                  <a:schemeClr val="accent5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5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khắc</a:t>
            </a:r>
            <a:r>
              <a:rPr lang="en-US" altLang="en-US" sz="4000" dirty="0">
                <a:solidFill>
                  <a:schemeClr val="accent5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5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hoạ</a:t>
            </a:r>
            <a:r>
              <a:rPr lang="en-US" altLang="en-US" sz="4000" dirty="0">
                <a:solidFill>
                  <a:schemeClr val="accent5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5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rõ</a:t>
            </a:r>
            <a:r>
              <a:rPr lang="en-US" altLang="en-US" sz="4000" dirty="0">
                <a:solidFill>
                  <a:schemeClr val="accent5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5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nét</a:t>
            </a:r>
            <a:r>
              <a:rPr lang="en-US" altLang="en-US" sz="4000" dirty="0">
                <a:solidFill>
                  <a:schemeClr val="accent5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5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4000" dirty="0">
                <a:solidFill>
                  <a:schemeClr val="accent5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5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ảnh</a:t>
            </a:r>
            <a:r>
              <a:rPr lang="en-US" altLang="en-US" sz="4000" dirty="0">
                <a:solidFill>
                  <a:schemeClr val="accent5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5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nhân</a:t>
            </a:r>
            <a:r>
              <a:rPr lang="en-US" altLang="en-US" sz="4000" dirty="0">
                <a:solidFill>
                  <a:schemeClr val="accent5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5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vật</a:t>
            </a:r>
            <a:r>
              <a:rPr lang="en-US" altLang="en-US" sz="4000" dirty="0">
                <a:solidFill>
                  <a:schemeClr val="accent5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.</a:t>
            </a:r>
            <a:endParaRPr lang="en-GB" altLang="en-US" sz="4000" dirty="0">
              <a:solidFill>
                <a:schemeClr val="accent5">
                  <a:lumMod val="7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08091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E5B0FA50-2C4F-4B42-A691-3355622244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0" y="-9477"/>
            <a:ext cx="780528" cy="597134"/>
          </a:xfrm>
          <a:prstGeom prst="rect">
            <a:avLst/>
          </a:prstGeom>
        </p:spPr>
      </p:pic>
      <p:sp>
        <p:nvSpPr>
          <p:cNvPr id="6" name="Rounded Rectangle 1">
            <a:extLst>
              <a:ext uri="{FF2B5EF4-FFF2-40B4-BE49-F238E27FC236}">
                <a16:creationId xmlns:a16="http://schemas.microsoft.com/office/drawing/2014/main" id="{C9A44579-2EBD-4D3E-9D94-0E1D41EB8914}"/>
              </a:ext>
            </a:extLst>
          </p:cNvPr>
          <p:cNvSpPr/>
          <p:nvPr/>
        </p:nvSpPr>
        <p:spPr>
          <a:xfrm>
            <a:off x="832914" y="481330"/>
            <a:ext cx="10526172" cy="589534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827C9A-423E-4DBF-BE32-9182BA8B3B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37352" y="34749"/>
            <a:ext cx="9743440" cy="1289050"/>
          </a:xfrm>
          <a:prstGeom prst="rect">
            <a:avLst/>
          </a:prstGeom>
        </p:spPr>
      </p:pic>
      <p:pic>
        <p:nvPicPr>
          <p:cNvPr id="17" name="Picture 9">
            <a:extLst>
              <a:ext uri="{FF2B5EF4-FFF2-40B4-BE49-F238E27FC236}">
                <a16:creationId xmlns:a16="http://schemas.microsoft.com/office/drawing/2014/main" id="{EE81B0D5-ECB1-4181-A743-852821F40A5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445" y="4485640"/>
            <a:ext cx="1845945" cy="2357755"/>
          </a:xfrm>
          <a:prstGeom prst="rect">
            <a:avLst/>
          </a:prstGeom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29E3D1FE-EF08-4170-8C1F-B6DD8F8C230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023335" y="289090"/>
            <a:ext cx="1164220" cy="23520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241C4C-601C-46F3-9A18-F4792BED720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9" t="5476" r="24747" b="11560"/>
          <a:stretch/>
        </p:blipFill>
        <p:spPr>
          <a:xfrm>
            <a:off x="2985970" y="2463767"/>
            <a:ext cx="1964570" cy="370429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9E1385C-93DF-4E72-A6B8-35C5E4A8C9AA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3" t="6728" r="21443" b="10646"/>
          <a:stretch/>
        </p:blipFill>
        <p:spPr>
          <a:xfrm>
            <a:off x="7072261" y="2553198"/>
            <a:ext cx="2267950" cy="353333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C02191E-D8BC-40CA-8923-4F6C03198F7D}"/>
              </a:ext>
            </a:extLst>
          </p:cNvPr>
          <p:cNvGrpSpPr/>
          <p:nvPr/>
        </p:nvGrpSpPr>
        <p:grpSpPr>
          <a:xfrm>
            <a:off x="1776797" y="1442298"/>
            <a:ext cx="8626332" cy="918495"/>
            <a:chOff x="1776797" y="1442298"/>
            <a:chExt cx="8626332" cy="918495"/>
          </a:xfrm>
        </p:grpSpPr>
        <p:pic>
          <p:nvPicPr>
            <p:cNvPr id="22" name="Picture 7">
              <a:extLst>
                <a:ext uri="{FF2B5EF4-FFF2-40B4-BE49-F238E27FC236}">
                  <a16:creationId xmlns:a16="http://schemas.microsoft.com/office/drawing/2014/main" id="{520553CB-A4FD-442F-86F3-EE9D8B074F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2839716" y="2084568"/>
              <a:ext cx="6500495" cy="276225"/>
            </a:xfrm>
            <a:prstGeom prst="rect">
              <a:avLst/>
            </a:prstGeom>
          </p:spPr>
        </p:pic>
        <p:sp>
          <p:nvSpPr>
            <p:cNvPr id="27" name="Google Shape;1931;p41">
              <a:extLst>
                <a:ext uri="{FF2B5EF4-FFF2-40B4-BE49-F238E27FC236}">
                  <a16:creationId xmlns:a16="http://schemas.microsoft.com/office/drawing/2014/main" id="{A3B22B15-106D-4A2F-87F3-4809F3393340}"/>
                </a:ext>
              </a:extLst>
            </p:cNvPr>
            <p:cNvSpPr txBox="1">
              <a:spLocks/>
            </p:cNvSpPr>
            <p:nvPr/>
          </p:nvSpPr>
          <p:spPr>
            <a:xfrm>
              <a:off x="1776797" y="1442298"/>
              <a:ext cx="8626332" cy="496200"/>
            </a:xfrm>
            <a:prstGeom prst="rect">
              <a:avLst/>
            </a:prstGeom>
          </p:spPr>
          <p:txBody>
            <a:bodyPr spcFirstLastPara="1" wrap="square" lIns="91425" tIns="91425" rIns="91425" bIns="91425" anchor="t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spcBef>
                  <a:spcPts val="0"/>
                </a:spcBef>
              </a:pPr>
              <a:r>
                <a:rPr lang="vi-VN" sz="3600" b="1" dirty="0">
                  <a:solidFill>
                    <a:srgbClr val="FF0000"/>
                  </a:solidFill>
                  <a:latin typeface="iCiel Cadena" panose="02000503000000020004" pitchFamily="2" charset="0"/>
                  <a:cs typeface="Times New Roman" panose="02020603050405020304" pitchFamily="18" charset="0"/>
                </a:rPr>
                <a:t>Lựa chọn người </a:t>
              </a:r>
              <a:r>
                <a:rPr lang="en-US" sz="3600" b="1" dirty="0" err="1">
                  <a:solidFill>
                    <a:srgbClr val="FF0000"/>
                  </a:solidFill>
                  <a:latin typeface="iCiel Cadena" panose="02000503000000020004" pitchFamily="2" charset="0"/>
                  <a:cs typeface="Times New Roman" panose="02020603050405020304" pitchFamily="18" charset="0"/>
                </a:rPr>
                <a:t>bạn</a:t>
              </a:r>
              <a:r>
                <a:rPr lang="en-US" sz="3600" b="1" dirty="0">
                  <a:solidFill>
                    <a:srgbClr val="FF0000"/>
                  </a:solidFill>
                  <a:latin typeface="iCiel Cadena" panose="02000503000000020004" pitchFamily="2" charset="0"/>
                  <a:cs typeface="Times New Roman" panose="02020603050405020304" pitchFamily="18" charset="0"/>
                </a:rPr>
                <a:t> </a:t>
              </a:r>
              <a:r>
                <a:rPr lang="vi-VN" sz="3600" b="1" dirty="0">
                  <a:solidFill>
                    <a:srgbClr val="FF0000"/>
                  </a:solidFill>
                  <a:latin typeface="iCiel Cadena" panose="02000503000000020004" pitchFamily="2" charset="0"/>
                  <a:cs typeface="Times New Roman" panose="02020603050405020304" pitchFamily="18" charset="0"/>
                </a:rPr>
                <a:t>mà em định tả</a:t>
              </a:r>
            </a:p>
          </p:txBody>
        </p:sp>
      </p:grpSp>
      <p:sp>
        <p:nvSpPr>
          <p:cNvPr id="28" name="Google Shape;1931;p41">
            <a:extLst>
              <a:ext uri="{FF2B5EF4-FFF2-40B4-BE49-F238E27FC236}">
                <a16:creationId xmlns:a16="http://schemas.microsoft.com/office/drawing/2014/main" id="{D0171774-9460-4488-995F-2AFC4AF2CA0D}"/>
              </a:ext>
            </a:extLst>
          </p:cNvPr>
          <p:cNvSpPr txBox="1">
            <a:spLocks/>
          </p:cNvSpPr>
          <p:nvPr/>
        </p:nvSpPr>
        <p:spPr>
          <a:xfrm>
            <a:off x="3213573" y="5880470"/>
            <a:ext cx="1310640" cy="4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iCiel Cadena" panose="02000503000000020004" pitchFamily="2" charset="0"/>
                <a:cs typeface="Times New Roman" panose="02020603050405020304" pitchFamily="18" charset="0"/>
              </a:rPr>
              <a:t>Nam</a:t>
            </a:r>
            <a:endParaRPr lang="vi-VN" sz="3600" b="1" dirty="0">
              <a:solidFill>
                <a:schemeClr val="accent2">
                  <a:lumMod val="75000"/>
                </a:schemeClr>
              </a:solidFill>
              <a:latin typeface="iCiel Cadena" panose="0200050300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29" name="Google Shape;1931;p41">
            <a:extLst>
              <a:ext uri="{FF2B5EF4-FFF2-40B4-BE49-F238E27FC236}">
                <a16:creationId xmlns:a16="http://schemas.microsoft.com/office/drawing/2014/main" id="{D21BCFC6-97C4-4A03-A08F-B2C086AFD7E1}"/>
              </a:ext>
            </a:extLst>
          </p:cNvPr>
          <p:cNvSpPr txBox="1">
            <a:spLocks/>
          </p:cNvSpPr>
          <p:nvPr/>
        </p:nvSpPr>
        <p:spPr>
          <a:xfrm>
            <a:off x="7550916" y="5880470"/>
            <a:ext cx="1310640" cy="4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iCiel Cadena" panose="02000503000000020004" pitchFamily="2" charset="0"/>
                <a:cs typeface="Times New Roman" panose="02020603050405020304" pitchFamily="18" charset="0"/>
              </a:rPr>
              <a:t>Nữ</a:t>
            </a:r>
            <a:endParaRPr lang="vi-VN" sz="3600" b="1" dirty="0">
              <a:solidFill>
                <a:schemeClr val="accent2">
                  <a:lumMod val="75000"/>
                </a:schemeClr>
              </a:solidFill>
              <a:latin typeface="iCiel Cadena" panose="02000503000000020004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809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AF674152-68D1-4548-86D0-862241F6E9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0" y="-9477"/>
            <a:ext cx="780528" cy="597134"/>
          </a:xfrm>
          <a:prstGeom prst="rect">
            <a:avLst/>
          </a:prstGeom>
        </p:spPr>
      </p:pic>
      <p:sp>
        <p:nvSpPr>
          <p:cNvPr id="12" name="TextBox 2">
            <a:extLst>
              <a:ext uri="{FF2B5EF4-FFF2-40B4-BE49-F238E27FC236}">
                <a16:creationId xmlns:a16="http://schemas.microsoft.com/office/drawing/2014/main" id="{975EABCE-DED4-4319-8F24-FBD80D8DA58F}"/>
              </a:ext>
            </a:extLst>
          </p:cNvPr>
          <p:cNvSpPr txBox="1"/>
          <p:nvPr/>
        </p:nvSpPr>
        <p:spPr>
          <a:xfrm>
            <a:off x="3194483" y="6105793"/>
            <a:ext cx="2055944" cy="2855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457200">
              <a:lnSpc>
                <a:spcPts val="2240"/>
              </a:lnSpc>
              <a:buClrTx/>
            </a:pPr>
            <a:r>
              <a:rPr lang="en-US" sz="2800" kern="1200" dirty="0">
                <a:solidFill>
                  <a:srgbClr val="002060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8. </a:t>
            </a:r>
            <a:r>
              <a:rPr lang="en-US" sz="2800" kern="1200" dirty="0" err="1">
                <a:solidFill>
                  <a:srgbClr val="002060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Hàm</a:t>
            </a:r>
            <a:r>
              <a:rPr lang="en-US" sz="2800" kern="1200" dirty="0">
                <a:solidFill>
                  <a:srgbClr val="002060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răng</a:t>
            </a:r>
            <a:endParaRPr lang="en-US" sz="2800" kern="1200" dirty="0">
              <a:solidFill>
                <a:srgbClr val="002060"/>
              </a:solidFill>
              <a:latin typeface="Bahnschrift SemiBold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id="{4079E311-F680-4D92-B6F7-344BF2E1CC49}"/>
              </a:ext>
            </a:extLst>
          </p:cNvPr>
          <p:cNvSpPr txBox="1"/>
          <p:nvPr/>
        </p:nvSpPr>
        <p:spPr>
          <a:xfrm>
            <a:off x="0" y="1290524"/>
            <a:ext cx="6759318" cy="2663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51130" lvl="1" defTabSz="457200">
              <a:lnSpc>
                <a:spcPts val="1960"/>
              </a:lnSpc>
              <a:buClrTx/>
            </a:pPr>
            <a:r>
              <a:rPr lang="en-US" sz="2800" kern="1200" dirty="0">
                <a:solidFill>
                  <a:srgbClr val="002060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1. Câu nhận xét bao quát </a:t>
            </a:r>
            <a:r>
              <a:rPr lang="en-US" sz="2800" kern="1200" dirty="0" err="1">
                <a:solidFill>
                  <a:srgbClr val="002060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về</a:t>
            </a:r>
            <a:r>
              <a:rPr lang="en-US" sz="2800" kern="1200" dirty="0">
                <a:solidFill>
                  <a:srgbClr val="002060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ngoại</a:t>
            </a:r>
            <a:r>
              <a:rPr lang="en-US" sz="2800" kern="1200" dirty="0">
                <a:solidFill>
                  <a:srgbClr val="002060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hình</a:t>
            </a:r>
            <a:endParaRPr lang="en-US" sz="2800" kern="1200" dirty="0">
              <a:solidFill>
                <a:srgbClr val="002060"/>
              </a:solidFill>
              <a:latin typeface="Bahnschrift SemiBold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95A07A20-2295-4E36-B0B3-1524B3874CF8}"/>
              </a:ext>
            </a:extLst>
          </p:cNvPr>
          <p:cNvSpPr txBox="1"/>
          <p:nvPr/>
        </p:nvSpPr>
        <p:spPr>
          <a:xfrm>
            <a:off x="1476136" y="4084697"/>
            <a:ext cx="2944035" cy="2855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457200">
              <a:lnSpc>
                <a:spcPts val="2240"/>
              </a:lnSpc>
              <a:buClrTx/>
            </a:pPr>
            <a:r>
              <a:rPr lang="en-US" sz="2800" kern="1200" dirty="0">
                <a:solidFill>
                  <a:srgbClr val="002060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5. </a:t>
            </a:r>
            <a:r>
              <a:rPr lang="en-US" sz="2800" kern="1200" dirty="0" err="1">
                <a:solidFill>
                  <a:srgbClr val="002060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Đôi</a:t>
            </a:r>
            <a:r>
              <a:rPr lang="en-US" sz="2800" kern="1200" dirty="0">
                <a:solidFill>
                  <a:srgbClr val="002060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mắt</a:t>
            </a:r>
            <a:endParaRPr lang="en-US" sz="2800" kern="1200" dirty="0">
              <a:solidFill>
                <a:srgbClr val="002060"/>
              </a:solidFill>
              <a:latin typeface="Bahnschrift SemiBold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B5A7F2E8-2630-46DE-A882-ECBD326DDFE9}"/>
              </a:ext>
            </a:extLst>
          </p:cNvPr>
          <p:cNvSpPr txBox="1"/>
          <p:nvPr/>
        </p:nvSpPr>
        <p:spPr>
          <a:xfrm>
            <a:off x="958433" y="3305652"/>
            <a:ext cx="2202544" cy="2855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457200">
              <a:lnSpc>
                <a:spcPts val="2240"/>
              </a:lnSpc>
              <a:buClrTx/>
            </a:pPr>
            <a:r>
              <a:rPr lang="en-US" sz="2800" kern="1200" dirty="0">
                <a:solidFill>
                  <a:srgbClr val="002060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4. </a:t>
            </a:r>
            <a:r>
              <a:rPr lang="en-US" sz="2800" kern="1200" dirty="0" err="1">
                <a:solidFill>
                  <a:srgbClr val="002060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Khuôn</a:t>
            </a:r>
            <a:r>
              <a:rPr lang="en-US" sz="2800" kern="1200" dirty="0">
                <a:solidFill>
                  <a:srgbClr val="002060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mặt</a:t>
            </a:r>
            <a:endParaRPr lang="en-US" sz="2800" kern="1200" dirty="0">
              <a:solidFill>
                <a:srgbClr val="002060"/>
              </a:solidFill>
              <a:latin typeface="Bahnschrift SemiBold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3">
            <a:extLst>
              <a:ext uri="{FF2B5EF4-FFF2-40B4-BE49-F238E27FC236}">
                <a16:creationId xmlns:a16="http://schemas.microsoft.com/office/drawing/2014/main" id="{88B71A77-FC99-412B-987C-505736FFF890}"/>
              </a:ext>
            </a:extLst>
          </p:cNvPr>
          <p:cNvSpPr txBox="1"/>
          <p:nvPr/>
        </p:nvSpPr>
        <p:spPr>
          <a:xfrm>
            <a:off x="1235877" y="2554960"/>
            <a:ext cx="2005947" cy="2855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457200">
              <a:lnSpc>
                <a:spcPts val="2240"/>
              </a:lnSpc>
              <a:buClrTx/>
            </a:pPr>
            <a:r>
              <a:rPr lang="en-US" sz="2800" kern="1200" dirty="0">
                <a:solidFill>
                  <a:srgbClr val="002060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3. </a:t>
            </a:r>
            <a:r>
              <a:rPr lang="en-US" sz="2800" kern="1200" dirty="0" err="1">
                <a:solidFill>
                  <a:srgbClr val="002060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Vóc</a:t>
            </a:r>
            <a:r>
              <a:rPr lang="en-US" sz="2800" kern="1200" dirty="0">
                <a:solidFill>
                  <a:srgbClr val="002060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dáng</a:t>
            </a:r>
            <a:endParaRPr lang="en-US" sz="2800" kern="1200" dirty="0">
              <a:solidFill>
                <a:srgbClr val="002060"/>
              </a:solidFill>
              <a:latin typeface="Bahnschrift SemiBold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4">
            <a:extLst>
              <a:ext uri="{FF2B5EF4-FFF2-40B4-BE49-F238E27FC236}">
                <a16:creationId xmlns:a16="http://schemas.microsoft.com/office/drawing/2014/main" id="{E007C42A-995D-468B-8816-48D106202457}"/>
              </a:ext>
            </a:extLst>
          </p:cNvPr>
          <p:cNvSpPr txBox="1"/>
          <p:nvPr/>
        </p:nvSpPr>
        <p:spPr>
          <a:xfrm>
            <a:off x="2002556" y="5506476"/>
            <a:ext cx="1720052" cy="2855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457200">
              <a:lnSpc>
                <a:spcPts val="2240"/>
              </a:lnSpc>
              <a:buClrTx/>
            </a:pPr>
            <a:r>
              <a:rPr lang="en-US" sz="2800" kern="1200" dirty="0">
                <a:solidFill>
                  <a:srgbClr val="002060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7. </a:t>
            </a:r>
            <a:r>
              <a:rPr lang="en-US" sz="2800" kern="1200" dirty="0" err="1">
                <a:solidFill>
                  <a:srgbClr val="002060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Làn</a:t>
            </a:r>
            <a:r>
              <a:rPr lang="en-US" sz="2800" kern="1200" dirty="0">
                <a:solidFill>
                  <a:srgbClr val="002060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 da</a:t>
            </a:r>
          </a:p>
        </p:txBody>
      </p:sp>
      <p:sp>
        <p:nvSpPr>
          <p:cNvPr id="18" name="TextBox 15">
            <a:extLst>
              <a:ext uri="{FF2B5EF4-FFF2-40B4-BE49-F238E27FC236}">
                <a16:creationId xmlns:a16="http://schemas.microsoft.com/office/drawing/2014/main" id="{34A786E6-1618-4185-B52E-21F7D6EF7026}"/>
              </a:ext>
            </a:extLst>
          </p:cNvPr>
          <p:cNvSpPr txBox="1"/>
          <p:nvPr/>
        </p:nvSpPr>
        <p:spPr>
          <a:xfrm>
            <a:off x="1474430" y="4828353"/>
            <a:ext cx="1720052" cy="2855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457200">
              <a:lnSpc>
                <a:spcPts val="2240"/>
              </a:lnSpc>
              <a:buClrTx/>
            </a:pPr>
            <a:r>
              <a:rPr lang="en-US" sz="2800" kern="1200" dirty="0">
                <a:solidFill>
                  <a:srgbClr val="002060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6. Nụ </a:t>
            </a:r>
            <a:r>
              <a:rPr lang="en-US" sz="2800" kern="1200" dirty="0" err="1">
                <a:solidFill>
                  <a:srgbClr val="002060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cười</a:t>
            </a:r>
            <a:endParaRPr lang="en-US" sz="2800" kern="1200" dirty="0">
              <a:solidFill>
                <a:srgbClr val="002060"/>
              </a:solidFill>
              <a:latin typeface="Bahnschrift SemiBold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6">
            <a:extLst>
              <a:ext uri="{FF2B5EF4-FFF2-40B4-BE49-F238E27FC236}">
                <a16:creationId xmlns:a16="http://schemas.microsoft.com/office/drawing/2014/main" id="{312CF8A6-1192-48EB-AE20-76961500C072}"/>
              </a:ext>
            </a:extLst>
          </p:cNvPr>
          <p:cNvSpPr txBox="1"/>
          <p:nvPr/>
        </p:nvSpPr>
        <p:spPr>
          <a:xfrm>
            <a:off x="8456972" y="4885969"/>
            <a:ext cx="1893687" cy="2855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457200">
              <a:lnSpc>
                <a:spcPts val="2240"/>
              </a:lnSpc>
              <a:buClrTx/>
            </a:pPr>
            <a:r>
              <a:rPr lang="en-US" sz="2800" kern="1200" dirty="0">
                <a:solidFill>
                  <a:srgbClr val="002060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14. </a:t>
            </a:r>
            <a:r>
              <a:rPr lang="en-US" sz="2800" kern="1200" dirty="0" err="1">
                <a:solidFill>
                  <a:srgbClr val="002060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Tài</a:t>
            </a:r>
            <a:r>
              <a:rPr lang="en-US" sz="2800" kern="1200" dirty="0">
                <a:solidFill>
                  <a:srgbClr val="002060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năng</a:t>
            </a:r>
            <a:endParaRPr lang="en-US" sz="2800" kern="1200" dirty="0">
              <a:solidFill>
                <a:srgbClr val="002060"/>
              </a:solidFill>
              <a:latin typeface="Bahnschrift SemiBold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Picture 17">
            <a:extLst>
              <a:ext uri="{FF2B5EF4-FFF2-40B4-BE49-F238E27FC236}">
                <a16:creationId xmlns:a16="http://schemas.microsoft.com/office/drawing/2014/main" id="{217662CE-1845-472B-80EA-1CD8890726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872612" flipV="1">
            <a:off x="3432721" y="1977239"/>
            <a:ext cx="1338514" cy="37799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92D16D4-FCDB-492E-A068-FAF548CDD05F}"/>
              </a:ext>
            </a:extLst>
          </p:cNvPr>
          <p:cNvSpPr txBox="1"/>
          <p:nvPr/>
        </p:nvSpPr>
        <p:spPr>
          <a:xfrm>
            <a:off x="1625982" y="1833857"/>
            <a:ext cx="1855313" cy="2855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457200">
              <a:lnSpc>
                <a:spcPts val="2240"/>
              </a:lnSpc>
              <a:buClrTx/>
            </a:pPr>
            <a:r>
              <a:rPr lang="en-US" sz="2800" kern="1200" dirty="0">
                <a:solidFill>
                  <a:srgbClr val="002060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2. </a:t>
            </a:r>
            <a:r>
              <a:rPr lang="en-US" sz="2800" kern="1200" dirty="0" err="1">
                <a:solidFill>
                  <a:srgbClr val="002060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Tuổi</a:t>
            </a:r>
            <a:r>
              <a:rPr lang="en-US" sz="2800" kern="1200" dirty="0">
                <a:solidFill>
                  <a:srgbClr val="002060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tác</a:t>
            </a:r>
            <a:endParaRPr lang="en-US" sz="2800" kern="1200" dirty="0">
              <a:solidFill>
                <a:srgbClr val="002060"/>
              </a:solidFill>
              <a:latin typeface="Bahnschrift SemiBold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2A75FBC-1C55-49F2-8BA6-82B337A3374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857" b="81071" l="12308" r="87308">
                        <a14:foregroundMark x1="18462" y1="80714" x2="21154" y2="75714"/>
                        <a14:foregroundMark x1="38077" y1="80357" x2="35385" y2="78929"/>
                        <a14:foregroundMark x1="61538" y1="81071" x2="66923" y2="73571"/>
                        <a14:foregroundMark x1="84615" y1="80357" x2="76923" y2="74643"/>
                        <a14:backgroundMark x1="36538" y1="38214" x2="42308" y2="346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96" r="3096" b="15383"/>
          <a:stretch/>
        </p:blipFill>
        <p:spPr>
          <a:xfrm>
            <a:off x="4420171" y="1983959"/>
            <a:ext cx="2877479" cy="2795199"/>
          </a:xfrm>
          <a:prstGeom prst="rect">
            <a:avLst/>
          </a:prstGeom>
        </p:spPr>
      </p:pic>
      <p:pic>
        <p:nvPicPr>
          <p:cNvPr id="44" name="Picture 19">
            <a:extLst>
              <a:ext uri="{FF2B5EF4-FFF2-40B4-BE49-F238E27FC236}">
                <a16:creationId xmlns:a16="http://schemas.microsoft.com/office/drawing/2014/main" id="{11A009F1-FCA7-4F7E-BAE5-17C122AA881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150565" flipV="1">
            <a:off x="5001027" y="1823735"/>
            <a:ext cx="745115" cy="340688"/>
          </a:xfrm>
          <a:prstGeom prst="rect">
            <a:avLst/>
          </a:prstGeom>
        </p:spPr>
      </p:pic>
      <p:sp>
        <p:nvSpPr>
          <p:cNvPr id="45" name="TextBox 2">
            <a:extLst>
              <a:ext uri="{FF2B5EF4-FFF2-40B4-BE49-F238E27FC236}">
                <a16:creationId xmlns:a16="http://schemas.microsoft.com/office/drawing/2014/main" id="{827454C0-4B22-4CFA-858D-A588CAF3CC5F}"/>
              </a:ext>
            </a:extLst>
          </p:cNvPr>
          <p:cNvSpPr txBox="1"/>
          <p:nvPr/>
        </p:nvSpPr>
        <p:spPr>
          <a:xfrm>
            <a:off x="6569942" y="1269184"/>
            <a:ext cx="5540701" cy="2855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457200">
              <a:lnSpc>
                <a:spcPts val="2240"/>
              </a:lnSpc>
              <a:buClrTx/>
            </a:pPr>
            <a:r>
              <a:rPr lang="en-US" sz="2800" kern="1200" dirty="0">
                <a:solidFill>
                  <a:srgbClr val="002060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9. </a:t>
            </a:r>
            <a:r>
              <a:rPr lang="en-US" sz="2800" kern="1200" dirty="0" err="1">
                <a:solidFill>
                  <a:srgbClr val="002060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Cách</a:t>
            </a:r>
            <a:r>
              <a:rPr lang="en-US" sz="2800" kern="1200" dirty="0">
                <a:solidFill>
                  <a:srgbClr val="002060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ăn</a:t>
            </a:r>
            <a:r>
              <a:rPr lang="en-US" sz="2800" kern="1200" dirty="0">
                <a:solidFill>
                  <a:srgbClr val="002060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mặc</a:t>
            </a:r>
            <a:r>
              <a:rPr lang="en-US" sz="2800" kern="1200" dirty="0">
                <a:solidFill>
                  <a:srgbClr val="002060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 (ở </a:t>
            </a:r>
            <a:r>
              <a:rPr lang="en-US" sz="2800" kern="1200" dirty="0" err="1">
                <a:solidFill>
                  <a:srgbClr val="002060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nha</a:t>
            </a:r>
            <a:r>
              <a:rPr lang="en-US" sz="2800" kern="1200" dirty="0">
                <a:solidFill>
                  <a:srgbClr val="002060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̀, ở </a:t>
            </a:r>
            <a:r>
              <a:rPr lang="en-US" sz="2800" kern="1200" dirty="0" err="1">
                <a:solidFill>
                  <a:srgbClr val="002060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trường</a:t>
            </a:r>
            <a:r>
              <a:rPr lang="en-US" sz="2800" kern="1200" dirty="0">
                <a:solidFill>
                  <a:srgbClr val="002060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...)</a:t>
            </a:r>
          </a:p>
        </p:txBody>
      </p:sp>
      <p:sp>
        <p:nvSpPr>
          <p:cNvPr id="46" name="TextBox 2">
            <a:extLst>
              <a:ext uri="{FF2B5EF4-FFF2-40B4-BE49-F238E27FC236}">
                <a16:creationId xmlns:a16="http://schemas.microsoft.com/office/drawing/2014/main" id="{79228BD3-F807-43A9-9165-A410A37C999E}"/>
              </a:ext>
            </a:extLst>
          </p:cNvPr>
          <p:cNvSpPr txBox="1"/>
          <p:nvPr/>
        </p:nvSpPr>
        <p:spPr>
          <a:xfrm>
            <a:off x="8303231" y="1845364"/>
            <a:ext cx="4032924" cy="2855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457200">
              <a:lnSpc>
                <a:spcPts val="2240"/>
              </a:lnSpc>
              <a:buClrTx/>
            </a:pPr>
            <a:r>
              <a:rPr lang="en-US" sz="2800" kern="1200" dirty="0">
                <a:solidFill>
                  <a:srgbClr val="002060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10. </a:t>
            </a:r>
            <a:r>
              <a:rPr lang="en-US" sz="2800" kern="1200" dirty="0" err="1">
                <a:solidFill>
                  <a:srgbClr val="002060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Hoạt</a:t>
            </a:r>
            <a:r>
              <a:rPr lang="en-US" sz="2800" kern="1200" dirty="0">
                <a:solidFill>
                  <a:srgbClr val="002060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động</a:t>
            </a:r>
            <a:r>
              <a:rPr lang="en-US" sz="2800" kern="1200" dirty="0">
                <a:solidFill>
                  <a:srgbClr val="002060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hàng</a:t>
            </a:r>
            <a:r>
              <a:rPr lang="en-US" sz="2800" kern="1200" dirty="0">
                <a:solidFill>
                  <a:srgbClr val="002060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ngày</a:t>
            </a:r>
            <a:endParaRPr lang="en-US" sz="2800" kern="1200" dirty="0">
              <a:solidFill>
                <a:srgbClr val="002060"/>
              </a:solidFill>
              <a:latin typeface="Bahnschrift SemiBold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TextBox 2">
            <a:extLst>
              <a:ext uri="{FF2B5EF4-FFF2-40B4-BE49-F238E27FC236}">
                <a16:creationId xmlns:a16="http://schemas.microsoft.com/office/drawing/2014/main" id="{02E9F1AB-FB3F-4CB4-BDEC-38466EF08E12}"/>
              </a:ext>
            </a:extLst>
          </p:cNvPr>
          <p:cNvSpPr txBox="1"/>
          <p:nvPr/>
        </p:nvSpPr>
        <p:spPr>
          <a:xfrm>
            <a:off x="8456972" y="2540447"/>
            <a:ext cx="2770892" cy="2855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457200">
              <a:lnSpc>
                <a:spcPts val="2240"/>
              </a:lnSpc>
              <a:buClrTx/>
            </a:pPr>
            <a:r>
              <a:rPr lang="en-US" sz="2800" kern="1200" dirty="0">
                <a:solidFill>
                  <a:srgbClr val="002060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11. </a:t>
            </a:r>
            <a:r>
              <a:rPr lang="en-US" sz="2800" kern="1200" dirty="0" err="1">
                <a:solidFill>
                  <a:srgbClr val="002060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Lời</a:t>
            </a:r>
            <a:r>
              <a:rPr lang="en-US" sz="2800" kern="1200" dirty="0">
                <a:solidFill>
                  <a:srgbClr val="002060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nói</a:t>
            </a:r>
            <a:endParaRPr lang="en-US" sz="2800" kern="1200" dirty="0">
              <a:solidFill>
                <a:srgbClr val="002060"/>
              </a:solidFill>
              <a:latin typeface="Bahnschrift SemiBold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TextBox 2">
            <a:extLst>
              <a:ext uri="{FF2B5EF4-FFF2-40B4-BE49-F238E27FC236}">
                <a16:creationId xmlns:a16="http://schemas.microsoft.com/office/drawing/2014/main" id="{13B73D46-B788-4BB6-BBC3-DA467A847B5F}"/>
              </a:ext>
            </a:extLst>
          </p:cNvPr>
          <p:cNvSpPr txBox="1"/>
          <p:nvPr/>
        </p:nvSpPr>
        <p:spPr>
          <a:xfrm>
            <a:off x="8456972" y="3200873"/>
            <a:ext cx="2770892" cy="2855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457200">
              <a:lnSpc>
                <a:spcPts val="2240"/>
              </a:lnSpc>
              <a:buClrTx/>
            </a:pPr>
            <a:r>
              <a:rPr lang="en-US" sz="2800" kern="1200" dirty="0">
                <a:solidFill>
                  <a:srgbClr val="002060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12. </a:t>
            </a:r>
            <a:r>
              <a:rPr lang="en-US" sz="2800" kern="1200" dirty="0" err="1">
                <a:solidFill>
                  <a:srgbClr val="002060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Cư</a:t>
            </a:r>
            <a:r>
              <a:rPr lang="en-US" sz="2800" kern="1200" dirty="0">
                <a:solidFill>
                  <a:srgbClr val="002060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̉ chỉ</a:t>
            </a:r>
          </a:p>
        </p:txBody>
      </p:sp>
      <p:sp>
        <p:nvSpPr>
          <p:cNvPr id="53" name="TextBox 16">
            <a:extLst>
              <a:ext uri="{FF2B5EF4-FFF2-40B4-BE49-F238E27FC236}">
                <a16:creationId xmlns:a16="http://schemas.microsoft.com/office/drawing/2014/main" id="{DDCF3AB1-A952-4369-8EEF-4D3B5F467AD2}"/>
              </a:ext>
            </a:extLst>
          </p:cNvPr>
          <p:cNvSpPr txBox="1"/>
          <p:nvPr/>
        </p:nvSpPr>
        <p:spPr>
          <a:xfrm>
            <a:off x="8399080" y="4011634"/>
            <a:ext cx="4288311" cy="2855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457200">
              <a:lnSpc>
                <a:spcPts val="2240"/>
              </a:lnSpc>
              <a:buClrTx/>
            </a:pPr>
            <a:r>
              <a:rPr lang="en-US" sz="2800" kern="1200" dirty="0">
                <a:solidFill>
                  <a:srgbClr val="002060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13. </a:t>
            </a:r>
            <a:r>
              <a:rPr lang="en-US" sz="2800" kern="1200" dirty="0" err="1">
                <a:solidFill>
                  <a:srgbClr val="002060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Cách</a:t>
            </a:r>
            <a:r>
              <a:rPr lang="en-US" sz="2800" kern="1200" dirty="0">
                <a:solidFill>
                  <a:srgbClr val="002060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cư</a:t>
            </a:r>
            <a:r>
              <a:rPr lang="en-US" sz="2800" kern="1200" dirty="0">
                <a:solidFill>
                  <a:srgbClr val="002060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xử</a:t>
            </a:r>
            <a:endParaRPr lang="en-US" sz="2800" kern="1200" dirty="0">
              <a:solidFill>
                <a:srgbClr val="002060"/>
              </a:solidFill>
              <a:latin typeface="Bahnschrift SemiBold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1D3B631-450B-4390-83A5-7FE521E11DC9}"/>
              </a:ext>
            </a:extLst>
          </p:cNvPr>
          <p:cNvSpPr txBox="1"/>
          <p:nvPr/>
        </p:nvSpPr>
        <p:spPr>
          <a:xfrm>
            <a:off x="780528" y="182549"/>
            <a:ext cx="2202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u="sng" dirty="0" err="1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Gợi</a:t>
            </a:r>
            <a:r>
              <a:rPr lang="en-US" sz="4800" u="sng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ý:</a:t>
            </a:r>
          </a:p>
        </p:txBody>
      </p:sp>
      <p:pic>
        <p:nvPicPr>
          <p:cNvPr id="57" name="Picture 17">
            <a:extLst>
              <a:ext uri="{FF2B5EF4-FFF2-40B4-BE49-F238E27FC236}">
                <a16:creationId xmlns:a16="http://schemas.microsoft.com/office/drawing/2014/main" id="{F6F9035D-51C2-4E17-B151-893EF2D6A01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257822" flipV="1">
            <a:off x="3284168" y="2581630"/>
            <a:ext cx="1338514" cy="377990"/>
          </a:xfrm>
          <a:prstGeom prst="rect">
            <a:avLst/>
          </a:prstGeom>
        </p:spPr>
      </p:pic>
      <p:pic>
        <p:nvPicPr>
          <p:cNvPr id="58" name="Picture 17">
            <a:extLst>
              <a:ext uri="{FF2B5EF4-FFF2-40B4-BE49-F238E27FC236}">
                <a16:creationId xmlns:a16="http://schemas.microsoft.com/office/drawing/2014/main" id="{46D18126-D82D-4489-9675-CDE18A55BF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976494" flipV="1">
            <a:off x="3224662" y="3192563"/>
            <a:ext cx="1338514" cy="377990"/>
          </a:xfrm>
          <a:prstGeom prst="rect">
            <a:avLst/>
          </a:prstGeom>
        </p:spPr>
      </p:pic>
      <p:pic>
        <p:nvPicPr>
          <p:cNvPr id="59" name="Picture 17">
            <a:extLst>
              <a:ext uri="{FF2B5EF4-FFF2-40B4-BE49-F238E27FC236}">
                <a16:creationId xmlns:a16="http://schemas.microsoft.com/office/drawing/2014/main" id="{5E04A8EF-530F-45FA-9479-A90094761AD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29829" flipV="1">
            <a:off x="3186044" y="3805205"/>
            <a:ext cx="1198385" cy="377990"/>
          </a:xfrm>
          <a:prstGeom prst="rect">
            <a:avLst/>
          </a:prstGeom>
        </p:spPr>
      </p:pic>
      <p:pic>
        <p:nvPicPr>
          <p:cNvPr id="61" name="Picture 17">
            <a:extLst>
              <a:ext uri="{FF2B5EF4-FFF2-40B4-BE49-F238E27FC236}">
                <a16:creationId xmlns:a16="http://schemas.microsoft.com/office/drawing/2014/main" id="{1550DE8B-CC66-41E8-B648-29B0D6EB46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0825832" flipV="1">
            <a:off x="3249000" y="4377365"/>
            <a:ext cx="1212599" cy="377990"/>
          </a:xfrm>
          <a:prstGeom prst="rect">
            <a:avLst/>
          </a:prstGeom>
        </p:spPr>
      </p:pic>
      <p:pic>
        <p:nvPicPr>
          <p:cNvPr id="62" name="Picture 17">
            <a:extLst>
              <a:ext uri="{FF2B5EF4-FFF2-40B4-BE49-F238E27FC236}">
                <a16:creationId xmlns:a16="http://schemas.microsoft.com/office/drawing/2014/main" id="{86AE3C65-2808-4FE7-BA33-2051D2B8002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0727922" flipV="1">
            <a:off x="3380087" y="4965336"/>
            <a:ext cx="1115523" cy="377990"/>
          </a:xfrm>
          <a:prstGeom prst="rect">
            <a:avLst/>
          </a:prstGeom>
        </p:spPr>
      </p:pic>
      <p:pic>
        <p:nvPicPr>
          <p:cNvPr id="63" name="Picture 17">
            <a:extLst>
              <a:ext uri="{FF2B5EF4-FFF2-40B4-BE49-F238E27FC236}">
                <a16:creationId xmlns:a16="http://schemas.microsoft.com/office/drawing/2014/main" id="{2C3F7192-4216-45E1-BE6F-3C85D57981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9009281" flipV="1">
            <a:off x="4073470" y="5297986"/>
            <a:ext cx="1036070" cy="377990"/>
          </a:xfrm>
          <a:prstGeom prst="rect">
            <a:avLst/>
          </a:prstGeom>
        </p:spPr>
      </p:pic>
      <p:pic>
        <p:nvPicPr>
          <p:cNvPr id="64" name="Picture 19">
            <a:extLst>
              <a:ext uri="{FF2B5EF4-FFF2-40B4-BE49-F238E27FC236}">
                <a16:creationId xmlns:a16="http://schemas.microsoft.com/office/drawing/2014/main" id="{ED6D13D3-ED9F-4340-990B-18AB3FD3066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7449435" flipH="1" flipV="1">
            <a:off x="6400422" y="1836734"/>
            <a:ext cx="745115" cy="340688"/>
          </a:xfrm>
          <a:prstGeom prst="rect">
            <a:avLst/>
          </a:prstGeom>
        </p:spPr>
      </p:pic>
      <p:pic>
        <p:nvPicPr>
          <p:cNvPr id="65" name="Picture 17">
            <a:extLst>
              <a:ext uri="{FF2B5EF4-FFF2-40B4-BE49-F238E27FC236}">
                <a16:creationId xmlns:a16="http://schemas.microsoft.com/office/drawing/2014/main" id="{780F766A-B2EA-42EE-A50A-A9131876159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9727388" flipH="1" flipV="1">
            <a:off x="6876743" y="1985810"/>
            <a:ext cx="1338514" cy="377990"/>
          </a:xfrm>
          <a:prstGeom prst="rect">
            <a:avLst/>
          </a:prstGeom>
        </p:spPr>
      </p:pic>
      <p:pic>
        <p:nvPicPr>
          <p:cNvPr id="66" name="Picture 17">
            <a:extLst>
              <a:ext uri="{FF2B5EF4-FFF2-40B4-BE49-F238E27FC236}">
                <a16:creationId xmlns:a16="http://schemas.microsoft.com/office/drawing/2014/main" id="{D5B663E1-457E-4A8D-BE9D-8FBAFD3850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0342178" flipH="1" flipV="1">
            <a:off x="7037248" y="2520371"/>
            <a:ext cx="1338514" cy="377990"/>
          </a:xfrm>
          <a:prstGeom prst="rect">
            <a:avLst/>
          </a:prstGeom>
        </p:spPr>
      </p:pic>
      <p:pic>
        <p:nvPicPr>
          <p:cNvPr id="67" name="Picture 17">
            <a:extLst>
              <a:ext uri="{FF2B5EF4-FFF2-40B4-BE49-F238E27FC236}">
                <a16:creationId xmlns:a16="http://schemas.microsoft.com/office/drawing/2014/main" id="{C1667585-E8CB-42F9-9AE3-36C2882E96E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0623506" flipH="1" flipV="1">
            <a:off x="7034419" y="3111801"/>
            <a:ext cx="1338514" cy="377990"/>
          </a:xfrm>
          <a:prstGeom prst="rect">
            <a:avLst/>
          </a:prstGeom>
        </p:spPr>
      </p:pic>
      <p:pic>
        <p:nvPicPr>
          <p:cNvPr id="68" name="Picture 17">
            <a:extLst>
              <a:ext uri="{FF2B5EF4-FFF2-40B4-BE49-F238E27FC236}">
                <a16:creationId xmlns:a16="http://schemas.microsoft.com/office/drawing/2014/main" id="{F7F2BFFA-7076-4170-9435-B3BC9C0A596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1170171" flipH="1" flipV="1">
            <a:off x="7074911" y="3779942"/>
            <a:ext cx="1198385" cy="377990"/>
          </a:xfrm>
          <a:prstGeom prst="rect">
            <a:avLst/>
          </a:prstGeom>
        </p:spPr>
      </p:pic>
      <p:pic>
        <p:nvPicPr>
          <p:cNvPr id="70" name="Picture 17">
            <a:extLst>
              <a:ext uri="{FF2B5EF4-FFF2-40B4-BE49-F238E27FC236}">
                <a16:creationId xmlns:a16="http://schemas.microsoft.com/office/drawing/2014/main" id="{73A8448C-A0C3-450F-9A60-23A789B32C9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 flipV="1">
            <a:off x="7150691" y="4508930"/>
            <a:ext cx="1212599" cy="377990"/>
          </a:xfrm>
          <a:prstGeom prst="rect">
            <a:avLst/>
          </a:prstGeom>
        </p:spPr>
      </p:pic>
      <p:sp>
        <p:nvSpPr>
          <p:cNvPr id="71" name="TextBox 16">
            <a:extLst>
              <a:ext uri="{FF2B5EF4-FFF2-40B4-BE49-F238E27FC236}">
                <a16:creationId xmlns:a16="http://schemas.microsoft.com/office/drawing/2014/main" id="{A14A4335-7983-4D4A-9CEC-4B46A266DC2E}"/>
              </a:ext>
            </a:extLst>
          </p:cNvPr>
          <p:cNvSpPr txBox="1"/>
          <p:nvPr/>
        </p:nvSpPr>
        <p:spPr>
          <a:xfrm>
            <a:off x="6569942" y="5885932"/>
            <a:ext cx="3366318" cy="2855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457200">
              <a:lnSpc>
                <a:spcPts val="2240"/>
              </a:lnSpc>
              <a:buClrTx/>
            </a:pPr>
            <a:r>
              <a:rPr lang="en-US" sz="2800" kern="1200" dirty="0">
                <a:solidFill>
                  <a:srgbClr val="002060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15. </a:t>
            </a:r>
            <a:r>
              <a:rPr lang="en-US" sz="2800" kern="1200" dirty="0" err="1">
                <a:solidFill>
                  <a:srgbClr val="002060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Kỉ</a:t>
            </a:r>
            <a:r>
              <a:rPr lang="en-US" sz="2800" kern="1200" dirty="0">
                <a:solidFill>
                  <a:srgbClr val="002060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niệm</a:t>
            </a:r>
            <a:r>
              <a:rPr lang="en-US" sz="2800" kern="1200" dirty="0">
                <a:solidFill>
                  <a:srgbClr val="002060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đáng</a:t>
            </a:r>
            <a:r>
              <a:rPr lang="en-US" sz="2800" kern="1200" dirty="0">
                <a:solidFill>
                  <a:srgbClr val="002060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nhớ</a:t>
            </a:r>
            <a:endParaRPr lang="en-US" sz="2800" kern="1200" dirty="0">
              <a:solidFill>
                <a:srgbClr val="002060"/>
              </a:solidFill>
              <a:latin typeface="Bahnschrift SemiBold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73" name="Picture 17">
            <a:extLst>
              <a:ext uri="{FF2B5EF4-FFF2-40B4-BE49-F238E27FC236}">
                <a16:creationId xmlns:a16="http://schemas.microsoft.com/office/drawing/2014/main" id="{0C5967DE-2D86-49CE-910C-B85BBEBC4F5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590719" flipH="1" flipV="1">
            <a:off x="6816513" y="5113042"/>
            <a:ext cx="900124" cy="37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538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/>
      <p:bldP spid="45" grpId="0"/>
      <p:bldP spid="46" grpId="0"/>
      <p:bldP spid="49" grpId="0"/>
      <p:bldP spid="50" grpId="0"/>
      <p:bldP spid="53" grpId="0"/>
      <p:bldP spid="55" grpId="0"/>
      <p:bldP spid="7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9530B3-5688-4E27-8BF6-2B2F80C674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6" b="98889" l="703" r="99375">
                        <a14:foregroundMark x1="12031" y1="6250" x2="67656" y2="93889"/>
                        <a14:foregroundMark x1="7422" y1="30139" x2="22500" y2="97917"/>
                        <a14:foregroundMark x1="22500" y1="97917" x2="22500" y2="98056"/>
                        <a14:foregroundMark x1="3906" y1="14722" x2="4844" y2="87083"/>
                        <a14:foregroundMark x1="4219" y1="9028" x2="36172" y2="2917"/>
                        <a14:foregroundMark x1="36172" y1="2917" x2="71016" y2="5556"/>
                        <a14:foregroundMark x1="71016" y1="5556" x2="72344" y2="11111"/>
                        <a14:foregroundMark x1="2344" y1="3472" x2="1719" y2="30972"/>
                        <a14:foregroundMark x1="4844" y1="94167" x2="55703" y2="82083"/>
                        <a14:foregroundMark x1="7031" y1="79444" x2="12109" y2="87778"/>
                        <a14:foregroundMark x1="49219" y1="7083" x2="51172" y2="10417"/>
                        <a14:foregroundMark x1="54688" y1="833" x2="84219" y2="556"/>
                        <a14:foregroundMark x1="84219" y1="556" x2="84922" y2="1250"/>
                        <a14:foregroundMark x1="3594" y1="82917" x2="96094" y2="81667"/>
                        <a14:foregroundMark x1="96094" y1="81667" x2="96406" y2="81667"/>
                        <a14:foregroundMark x1="97969" y1="26667" x2="99531" y2="78333"/>
                        <a14:foregroundMark x1="55547" y1="90139" x2="60938" y2="97639"/>
                        <a14:foregroundMark x1="75781" y1="88611" x2="80078" y2="93333"/>
                        <a14:foregroundMark x1="90156" y1="87500" x2="96563" y2="92639"/>
                        <a14:foregroundMark x1="90156" y1="78194" x2="96016" y2="77778"/>
                        <a14:foregroundMark x1="97656" y1="92500" x2="97656" y2="82500"/>
                        <a14:foregroundMark x1="71563" y1="85417" x2="76172" y2="95833"/>
                        <a14:foregroundMark x1="72031" y1="78611" x2="78438" y2="78472"/>
                        <a14:foregroundMark x1="78438" y1="78472" x2="78438" y2="78472"/>
                        <a14:foregroundMark x1="80547" y1="85833" x2="81406" y2="91111"/>
                        <a14:foregroundMark x1="78750" y1="98056" x2="81406" y2="95972"/>
                        <a14:foregroundMark x1="72031" y1="94306" x2="75156" y2="96806"/>
                        <a14:foregroundMark x1="86641" y1="87917" x2="88125" y2="93750"/>
                        <a14:foregroundMark x1="92891" y1="97500" x2="95859" y2="97083"/>
                        <a14:foregroundMark x1="88359" y1="98889" x2="91094" y2="94861"/>
                        <a14:foregroundMark x1="99375" y1="89861" x2="99453" y2="96389"/>
                        <a14:foregroundMark x1="61328" y1="92778" x2="63906" y2="95417"/>
                        <a14:foregroundMark x1="55156" y1="94306" x2="57969" y2="98333"/>
                        <a14:foregroundMark x1="54063" y1="85694" x2="54141" y2="95556"/>
                        <a14:foregroundMark x1="37266" y1="94722" x2="42969" y2="94722"/>
                        <a14:foregroundMark x1="42969" y1="94722" x2="44063" y2="94583"/>
                        <a14:foregroundMark x1="37422" y1="78472" x2="44297" y2="77361"/>
                        <a14:foregroundMark x1="44297" y1="77361" x2="44453" y2="77361"/>
                        <a14:foregroundMark x1="35547" y1="91111" x2="36797" y2="96944"/>
                        <a14:foregroundMark x1="40625" y1="97639" x2="44531" y2="97778"/>
                        <a14:foregroundMark x1="20859" y1="78333" x2="27734" y2="77361"/>
                        <a14:foregroundMark x1="26406" y1="98889" x2="28438" y2="90833"/>
                        <a14:foregroundMark x1="28438" y1="90833" x2="28594" y2="90417"/>
                        <a14:foregroundMark x1="2422" y1="83889" x2="4141" y2="94028"/>
                        <a14:foregroundMark x1="4141" y1="94028" x2="4141" y2="94028"/>
                        <a14:foregroundMark x1="3125" y1="96389" x2="9453" y2="96250"/>
                        <a14:foregroundMark x1="9453" y1="96250" x2="9531" y2="96250"/>
                        <a14:foregroundMark x1="9141" y1="77778" x2="13516" y2="79444"/>
                        <a14:foregroundMark x1="703" y1="84167" x2="703" y2="93611"/>
                        <a14:backgroundMark x1="93203" y1="1806" x2="92969" y2="1806"/>
                        <a14:backgroundMark x1="92188" y1="3472" x2="91953" y2="4306"/>
                        <a14:backgroundMark x1="92422" y1="2917" x2="92969" y2="2778"/>
                        <a14:backgroundMark x1="91328" y1="7361" x2="91328" y2="8194"/>
                        <a14:backgroundMark x1="91563" y1="5139" x2="91563" y2="6250"/>
                        <a14:backgroundMark x1="91406" y1="6667" x2="91406" y2="9861"/>
                        <a14:backgroundMark x1="91563" y1="10278" x2="91563" y2="11389"/>
                        <a14:backgroundMark x1="91953" y1="11944" x2="92422" y2="12500"/>
                        <a14:backgroundMark x1="92734" y1="13472" x2="93438" y2="13889"/>
                        <a14:backgroundMark x1="94688" y1="15278" x2="96250" y2="15278"/>
                        <a14:backgroundMark x1="98281" y1="13750" x2="99609" y2="102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005" y="0"/>
            <a:ext cx="12168996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B079D-00BA-4FDB-A520-0B8645A90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id="{6A910A10-455B-F733-02E7-98973585DD82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DDCD225-D4FD-4904-BD32-E95AD7651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" name="Hình Bầu dục 2">
              <a:extLst>
                <a:ext uri="{FF2B5EF4-FFF2-40B4-BE49-F238E27FC236}">
                  <a16:creationId xmlns:a16="http://schemas.microsoft.com/office/drawing/2014/main" id="{4C07CEF6-12EE-9BB1-2290-B6C83F9E8797}"/>
                </a:ext>
              </a:extLst>
            </p:cNvPr>
            <p:cNvSpPr/>
            <p:nvPr/>
          </p:nvSpPr>
          <p:spPr>
            <a:xfrm>
              <a:off x="5227608" y="1035170"/>
              <a:ext cx="1512498" cy="15124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3796122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BBA7A-495D-4B19-9587-DE61620C4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id="{DB63C63C-357A-6B65-5CF5-5DC4B50FCC36}"/>
              </a:ext>
            </a:extLst>
          </p:cNvPr>
          <p:cNvGrpSpPr/>
          <p:nvPr/>
        </p:nvGrpSpPr>
        <p:grpSpPr>
          <a:xfrm>
            <a:off x="0" y="0"/>
            <a:ext cx="12255260" cy="6858000"/>
            <a:chOff x="0" y="0"/>
            <a:chExt cx="12255260" cy="6858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A07A7D7-F758-47F6-9659-619240FC8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" name="Hình chữ nhật 2">
              <a:extLst>
                <a:ext uri="{FF2B5EF4-FFF2-40B4-BE49-F238E27FC236}">
                  <a16:creationId xmlns:a16="http://schemas.microsoft.com/office/drawing/2014/main" id="{761DB4D9-19ED-5BB9-7B6B-FC51005F3635}"/>
                </a:ext>
              </a:extLst>
            </p:cNvPr>
            <p:cNvSpPr/>
            <p:nvPr/>
          </p:nvSpPr>
          <p:spPr>
            <a:xfrm>
              <a:off x="9581072" y="0"/>
              <a:ext cx="2674188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23722817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22029-33EC-4D88-B218-DFAA4CBEF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id="{21F49D06-BC40-A0C0-83D1-1BA07F30C7F5}"/>
              </a:ext>
            </a:extLst>
          </p:cNvPr>
          <p:cNvGrpSpPr/>
          <p:nvPr/>
        </p:nvGrpSpPr>
        <p:grpSpPr>
          <a:xfrm>
            <a:off x="0" y="-1"/>
            <a:ext cx="12249509" cy="6858001"/>
            <a:chOff x="0" y="-1"/>
            <a:chExt cx="12249509" cy="685800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6D551BD-FE4A-4E83-AD12-D3A5736D17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" name="Hình Bầu dục 2">
              <a:extLst>
                <a:ext uri="{FF2B5EF4-FFF2-40B4-BE49-F238E27FC236}">
                  <a16:creationId xmlns:a16="http://schemas.microsoft.com/office/drawing/2014/main" id="{67FB404B-C046-DC9F-2A3A-D6DA833E6E7B}"/>
                </a:ext>
              </a:extLst>
            </p:cNvPr>
            <p:cNvSpPr/>
            <p:nvPr/>
          </p:nvSpPr>
          <p:spPr>
            <a:xfrm>
              <a:off x="10783019" y="-1"/>
              <a:ext cx="1466490" cy="142048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3111250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E5B0FA50-2C4F-4B42-A691-3355622244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0" y="-9477"/>
            <a:ext cx="780528" cy="597134"/>
          </a:xfrm>
          <a:prstGeom prst="rect">
            <a:avLst/>
          </a:prstGeom>
        </p:spPr>
      </p:pic>
      <p:pic>
        <p:nvPicPr>
          <p:cNvPr id="8" name="图片 2">
            <a:extLst>
              <a:ext uri="{FF2B5EF4-FFF2-40B4-BE49-F238E27FC236}">
                <a16:creationId xmlns:a16="http://schemas.microsoft.com/office/drawing/2014/main" id="{890C3496-5F4E-4E81-9730-11BAFBD2D9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830" y="1306861"/>
            <a:ext cx="5673717" cy="567371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D379B61-3C1D-45D8-A188-F852CDA9B9F8}"/>
              </a:ext>
            </a:extLst>
          </p:cNvPr>
          <p:cNvGrpSpPr/>
          <p:nvPr/>
        </p:nvGrpSpPr>
        <p:grpSpPr>
          <a:xfrm>
            <a:off x="4684814" y="-96697"/>
            <a:ext cx="6708767" cy="4496807"/>
            <a:chOff x="6210" y="9"/>
            <a:chExt cx="11137" cy="7465"/>
          </a:xfrm>
        </p:grpSpPr>
        <p:pic>
          <p:nvPicPr>
            <p:cNvPr id="10" name="Picture 10">
              <a:extLst>
                <a:ext uri="{FF2B5EF4-FFF2-40B4-BE49-F238E27FC236}">
                  <a16:creationId xmlns:a16="http://schemas.microsoft.com/office/drawing/2014/main" id="{57285FBE-0896-4B89-B8E5-CCB9B87B1C0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1080000">
              <a:off x="6210" y="9"/>
              <a:ext cx="11137" cy="7465"/>
            </a:xfrm>
            <a:prstGeom prst="rect">
              <a:avLst/>
            </a:prstGeom>
          </p:spPr>
        </p:pic>
        <p:sp>
          <p:nvSpPr>
            <p:cNvPr id="11" name="Rectangles 10">
              <a:extLst>
                <a:ext uri="{FF2B5EF4-FFF2-40B4-BE49-F238E27FC236}">
                  <a16:creationId xmlns:a16="http://schemas.microsoft.com/office/drawing/2014/main" id="{A104A206-C6A2-4425-AFB6-4F6E1C1F917B}"/>
                </a:ext>
              </a:extLst>
            </p:cNvPr>
            <p:cNvSpPr/>
            <p:nvPr/>
          </p:nvSpPr>
          <p:spPr>
            <a:xfrm rot="532200">
              <a:off x="7057" y="2284"/>
              <a:ext cx="10227" cy="21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</a:bodyPr>
            <a:lstStyle/>
            <a:p>
              <a:pPr algn="ctr" defTabSz="684530">
                <a:spcBef>
                  <a:spcPct val="20000"/>
                </a:spcBef>
              </a:pPr>
              <a:r>
                <a:rPr lang="en-US" sz="4000" b="1" dirty="0" err="1">
                  <a:solidFill>
                    <a:schemeClr val="accent5">
                      <a:lumMod val="7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Times New Roman" panose="02020603050405020304" pitchFamily="18" charset="0"/>
                </a:rPr>
                <a:t>Cùng</a:t>
              </a:r>
              <a:r>
                <a:rPr lang="en-US" sz="4000" b="1" dirty="0">
                  <a:solidFill>
                    <a:schemeClr val="accent5">
                      <a:lumMod val="7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chemeClr val="accent5">
                      <a:lumMod val="7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Times New Roman" panose="02020603050405020304" pitchFamily="18" charset="0"/>
                </a:rPr>
                <a:t>quan</a:t>
              </a:r>
              <a:r>
                <a:rPr lang="en-US" sz="4000" b="1" dirty="0">
                  <a:solidFill>
                    <a:schemeClr val="accent5">
                      <a:lumMod val="7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>
                  <a:solidFill>
                    <a:schemeClr val="accent5">
                      <a:lumMod val="7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Times New Roman" panose="02020603050405020304" pitchFamily="18" charset="0"/>
                </a:rPr>
                <a:t>sát và ghi lại kết quả</a:t>
              </a:r>
              <a:r>
                <a:rPr lang="en-US" sz="4000" b="1" dirty="0">
                  <a:solidFill>
                    <a:schemeClr val="accent5">
                      <a:lumMod val="7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chemeClr val="accent5">
                      <a:lumMod val="7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Times New Roman" panose="02020603050405020304" pitchFamily="18" charset="0"/>
                </a:rPr>
                <a:t>vào</a:t>
              </a:r>
              <a:r>
                <a:rPr lang="en-US" sz="4000" b="1" dirty="0">
                  <a:solidFill>
                    <a:schemeClr val="accent5">
                      <a:lumMod val="7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chemeClr val="accent5">
                      <a:lumMod val="7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Times New Roman" panose="02020603050405020304" pitchFamily="18" charset="0"/>
                </a:rPr>
                <a:t>vở</a:t>
              </a:r>
              <a:r>
                <a:rPr lang="en-US" sz="4000" b="1" dirty="0">
                  <a:solidFill>
                    <a:schemeClr val="accent5">
                      <a:lumMod val="7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>
                  <a:solidFill>
                    <a:schemeClr val="accent5">
                      <a:lumMod val="7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Times New Roman" panose="02020603050405020304" pitchFamily="18" charset="0"/>
                </a:rPr>
                <a:t>nhé!</a:t>
              </a:r>
              <a:endParaRPr lang="en-US" sz="4000" b="1" dirty="0">
                <a:solidFill>
                  <a:schemeClr val="accent5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3688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7">
            <a:extLst>
              <a:ext uri="{FF2B5EF4-FFF2-40B4-BE49-F238E27FC236}">
                <a16:creationId xmlns:a16="http://schemas.microsoft.com/office/drawing/2014/main" id="{7F5EECAD-B1BF-45B1-AAC4-5AA9CC64B7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809"/>
            <a:ext cx="12216680" cy="6844444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85EC123-F758-4376-9DE9-4697362426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80" y="0"/>
            <a:ext cx="981899" cy="1276469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C65BC20D-8586-4EFF-88FB-6513AD7BE1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619" y="5654718"/>
            <a:ext cx="1875695" cy="1145879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5AC47F0A-3289-43F5-96D0-3301F904C76C}"/>
              </a:ext>
            </a:extLst>
          </p:cNvPr>
          <p:cNvSpPr txBox="1"/>
          <p:nvPr/>
        </p:nvSpPr>
        <p:spPr>
          <a:xfrm>
            <a:off x="3071664" y="1396187"/>
            <a:ext cx="691011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b="1">
                <a:solidFill>
                  <a:schemeClr val="accent2">
                    <a:lumMod val="75000"/>
                  </a:schemeClr>
                </a:solidFill>
                <a:latin typeface="UTM French Vanilla" panose="02040603050506020204" pitchFamily="18" charset="0"/>
                <a:cs typeface="+mn-ea"/>
                <a:sym typeface="+mn-lt"/>
              </a:rPr>
              <a:t>Tạm biệt và </a:t>
            </a:r>
          </a:p>
          <a:p>
            <a:pPr algn="ctr"/>
            <a:r>
              <a:rPr lang="en-US" altLang="zh-CN" sz="8800" b="1">
                <a:solidFill>
                  <a:schemeClr val="accent2">
                    <a:lumMod val="75000"/>
                  </a:schemeClr>
                </a:solidFill>
                <a:latin typeface="UTM French Vanilla" panose="02040603050506020204" pitchFamily="18" charset="0"/>
                <a:cs typeface="+mn-ea"/>
                <a:sym typeface="+mn-lt"/>
              </a:rPr>
              <a:t>hẹn gặp lại!</a:t>
            </a:r>
            <a:endParaRPr lang="zh-CN" altLang="en-US" sz="8800" b="1" dirty="0">
              <a:solidFill>
                <a:schemeClr val="accent2">
                  <a:lumMod val="75000"/>
                </a:schemeClr>
              </a:solidFill>
              <a:latin typeface="UTM French Vanilla" panose="02040603050506020204" pitchFamily="18" charset="0"/>
              <a:cs typeface="+mn-ea"/>
              <a:sym typeface="+mn-lt"/>
            </a:endParaRP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EAD60EE7-9555-41C8-9589-E66F717198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17821" y="1347013"/>
            <a:ext cx="178479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517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3378732E-4E49-4ADA-9A59-34FF8418106A}"/>
              </a:ext>
            </a:extLst>
          </p:cNvPr>
          <p:cNvGrpSpPr/>
          <p:nvPr/>
        </p:nvGrpSpPr>
        <p:grpSpPr>
          <a:xfrm>
            <a:off x="2835588" y="-678456"/>
            <a:ext cx="6520823" cy="6465267"/>
            <a:chOff x="3084810" y="-335112"/>
            <a:chExt cx="5809496" cy="5760000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13D66B9-4A09-462C-AA26-03692FE6AEA6}"/>
              </a:ext>
            </a:extLst>
          </p:cNvPr>
          <p:cNvSpPr txBox="1"/>
          <p:nvPr/>
        </p:nvSpPr>
        <p:spPr>
          <a:xfrm>
            <a:off x="4763898" y="2413337"/>
            <a:ext cx="30334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4800" b="1" dirty="0">
                <a:solidFill>
                  <a:srgbClr val="865B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  <a:endParaRPr lang="zh-CN" altLang="en-US" sz="4800" b="1" dirty="0">
              <a:solidFill>
                <a:srgbClr val="865B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91E2F301-64C4-4CDE-B909-B4A9737784F3}"/>
              </a:ext>
            </a:extLst>
          </p:cNvPr>
          <p:cNvSpPr txBox="1"/>
          <p:nvPr/>
        </p:nvSpPr>
        <p:spPr>
          <a:xfrm>
            <a:off x="3416187" y="3244149"/>
            <a:ext cx="55985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8000" dirty="0">
                <a:solidFill>
                  <a:srgbClr val="F05336"/>
                </a:solidFill>
                <a:latin typeface="iCiel Cadena" panose="02000503000000020004" pitchFamily="2" charset="0"/>
              </a:rPr>
              <a:t>Bắn tên</a:t>
            </a:r>
            <a:endParaRPr lang="zh-CN" altLang="en-US" sz="8000" dirty="0">
              <a:solidFill>
                <a:srgbClr val="F05336"/>
              </a:solidFill>
              <a:latin typeface="iCiel Cadena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4288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9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2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5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1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4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18" grpId="0"/>
      <p:bldP spid="22" grpId="0" animBg="1"/>
      <p:bldP spid="22" grpId="1" animBg="1"/>
      <p:bldP spid="23" grpId="0" animBg="1"/>
      <p:bldP spid="23" grpId="1" animBg="1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2">
            <a:extLst>
              <a:ext uri="{FF2B5EF4-FFF2-40B4-BE49-F238E27FC236}">
                <a16:creationId xmlns:a16="http://schemas.microsoft.com/office/drawing/2014/main" id="{D6AAAE2C-0F46-BCEF-A51F-A083C9DE70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69924" y="32443"/>
            <a:ext cx="780528" cy="597134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42ABBE8-39EB-282A-B161-09F7F9B252AC}"/>
              </a:ext>
            </a:extLst>
          </p:cNvPr>
          <p:cNvSpPr txBox="1"/>
          <p:nvPr/>
        </p:nvSpPr>
        <p:spPr>
          <a:xfrm>
            <a:off x="908648" y="888369"/>
            <a:ext cx="105012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270510" algn="just">
              <a:spcBef>
                <a:spcPts val="0"/>
              </a:spcBef>
            </a:pPr>
            <a:r>
              <a:rPr lang="vi-VN" sz="3200" b="1" u="sng" dirty="0">
                <a:solidFill>
                  <a:srgbClr val="F0533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 1:</a:t>
            </a:r>
            <a:r>
              <a:rPr lang="vi-VN" sz="3200" dirty="0">
                <a:solidFill>
                  <a:srgbClr val="F0533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Cấu tạo của một bài văn tả người gồm có mấy phần?</a:t>
            </a:r>
            <a:endParaRPr lang="vi-VN" sz="2400" dirty="0">
              <a:solidFill>
                <a:srgbClr val="F0533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EB1A98E3-9B9D-C040-81CB-99AE7E58A80F}"/>
              </a:ext>
            </a:extLst>
          </p:cNvPr>
          <p:cNvSpPr txBox="1"/>
          <p:nvPr/>
        </p:nvSpPr>
        <p:spPr>
          <a:xfrm>
            <a:off x="1785665" y="1765387"/>
            <a:ext cx="87471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270510" algn="just">
              <a:spcBef>
                <a:spcPts val="0"/>
              </a:spcBef>
            </a:pP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Cấu tạo của một bài văn tả người gồm có 3 phần: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6D50194D-D9CE-ABA6-86B3-BD7C0ABE3ED3}"/>
              </a:ext>
            </a:extLst>
          </p:cNvPr>
          <p:cNvSpPr txBox="1"/>
          <p:nvPr/>
        </p:nvSpPr>
        <p:spPr>
          <a:xfrm>
            <a:off x="4514492" y="2702944"/>
            <a:ext cx="2306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Mở bài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21E1D947-6F69-021D-F5EA-89FC69C48A73}"/>
              </a:ext>
            </a:extLst>
          </p:cNvPr>
          <p:cNvSpPr txBox="1"/>
          <p:nvPr/>
        </p:nvSpPr>
        <p:spPr>
          <a:xfrm>
            <a:off x="4514492" y="3476446"/>
            <a:ext cx="2306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Thân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58A3B9DE-1410-4BB2-FC12-F71FC3DDFD2C}"/>
              </a:ext>
            </a:extLst>
          </p:cNvPr>
          <p:cNvSpPr txBox="1"/>
          <p:nvPr/>
        </p:nvSpPr>
        <p:spPr>
          <a:xfrm>
            <a:off x="4514492" y="4249948"/>
            <a:ext cx="2306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Kết bài</a:t>
            </a:r>
          </a:p>
        </p:txBody>
      </p:sp>
      <p:pic>
        <p:nvPicPr>
          <p:cNvPr id="16" name="Đồ họa 15" descr="Checkmark with solid fill">
            <a:extLst>
              <a:ext uri="{FF2B5EF4-FFF2-40B4-BE49-F238E27FC236}">
                <a16:creationId xmlns:a16="http://schemas.microsoft.com/office/drawing/2014/main" id="{1C084E5B-82C1-656A-AEB8-FFC060613E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60477" y="2680995"/>
            <a:ext cx="606724" cy="606724"/>
          </a:xfrm>
          <a:prstGeom prst="rect">
            <a:avLst/>
          </a:prstGeom>
        </p:spPr>
      </p:pic>
      <p:pic>
        <p:nvPicPr>
          <p:cNvPr id="17" name="Đồ họa 16" descr="Checkmark with solid fill">
            <a:extLst>
              <a:ext uri="{FF2B5EF4-FFF2-40B4-BE49-F238E27FC236}">
                <a16:creationId xmlns:a16="http://schemas.microsoft.com/office/drawing/2014/main" id="{6DB714DD-624D-6F3B-42F1-5D354F0BD9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66229" y="3454497"/>
            <a:ext cx="606724" cy="606724"/>
          </a:xfrm>
          <a:prstGeom prst="rect">
            <a:avLst/>
          </a:prstGeom>
        </p:spPr>
      </p:pic>
      <p:pic>
        <p:nvPicPr>
          <p:cNvPr id="18" name="Đồ họa 17" descr="Checkmark with solid fill">
            <a:extLst>
              <a:ext uri="{FF2B5EF4-FFF2-40B4-BE49-F238E27FC236}">
                <a16:creationId xmlns:a16="http://schemas.microsoft.com/office/drawing/2014/main" id="{5F33DF6F-1865-7DD7-58EE-5A942016D2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23740" y="4227999"/>
            <a:ext cx="606724" cy="60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4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2">
            <a:extLst>
              <a:ext uri="{FF2B5EF4-FFF2-40B4-BE49-F238E27FC236}">
                <a16:creationId xmlns:a16="http://schemas.microsoft.com/office/drawing/2014/main" id="{D6AAAE2C-0F46-BCEF-A51F-A083C9DE70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69924" y="32443"/>
            <a:ext cx="780528" cy="597134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42ABBE8-39EB-282A-B161-09F7F9B252AC}"/>
              </a:ext>
            </a:extLst>
          </p:cNvPr>
          <p:cNvSpPr txBox="1"/>
          <p:nvPr/>
        </p:nvSpPr>
        <p:spPr>
          <a:xfrm>
            <a:off x="2156602" y="833429"/>
            <a:ext cx="71081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270510" algn="just">
              <a:spcBef>
                <a:spcPts val="0"/>
              </a:spcBef>
            </a:pPr>
            <a:r>
              <a:rPr lang="vi-VN" sz="3200" b="1" u="sng" dirty="0">
                <a:solidFill>
                  <a:srgbClr val="F0533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 2:</a:t>
            </a:r>
            <a:r>
              <a:rPr lang="vi-VN" sz="3200" dirty="0">
                <a:solidFill>
                  <a:srgbClr val="F0533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Nội dung của mỗi phần là gì?</a:t>
            </a:r>
            <a:endParaRPr lang="vi-VN" sz="2400" dirty="0">
              <a:solidFill>
                <a:srgbClr val="F0533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71FEC105-3B77-C8DC-1A4C-ABF061E3D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5038" y="2874168"/>
            <a:ext cx="1977566" cy="125015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anchor="ctr"/>
          <a:lstStyle/>
          <a:p>
            <a:pPr algn="ctr">
              <a:defRPr/>
            </a:pPr>
            <a:r>
              <a:rPr lang="vi-VN" sz="2800" b="1" dirty="0">
                <a:solidFill>
                  <a:schemeClr val="tx1"/>
                </a:solidFill>
                <a:latin typeface="+mj-lt"/>
              </a:rPr>
              <a:t>Tả người</a:t>
            </a:r>
            <a:endParaRPr lang="en-US" sz="2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38FD0C99-8839-35E2-BF73-2B047B25D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7673" y="2033385"/>
            <a:ext cx="4115421" cy="342900"/>
          </a:xfrm>
          <a:prstGeom prst="rect">
            <a:avLst/>
          </a:prstGeom>
          <a:noFill/>
          <a:ln w="9525">
            <a:solidFill>
              <a:schemeClr val="accent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l">
              <a:defRPr/>
            </a:pPr>
            <a:r>
              <a:rPr lang="vi-VN" sz="2400" dirty="0">
                <a:solidFill>
                  <a:schemeClr val="tx1"/>
                </a:solidFill>
                <a:latin typeface="+mj-lt"/>
              </a:rPr>
              <a:t>Giới thiệu người được tả.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4FA14D8C-7BDB-27A7-78A4-1DD3DAD9DD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7812" y="2839697"/>
            <a:ext cx="2744663" cy="342900"/>
          </a:xfrm>
          <a:prstGeom prst="rect">
            <a:avLst/>
          </a:prstGeom>
          <a:noFill/>
          <a:ln w="9525">
            <a:solidFill>
              <a:schemeClr val="accent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l">
              <a:defRPr/>
            </a:pPr>
            <a:r>
              <a:rPr lang="vi-VN" sz="2400" dirty="0">
                <a:solidFill>
                  <a:schemeClr val="tx1"/>
                </a:solidFill>
                <a:latin typeface="+mj-lt"/>
              </a:rPr>
              <a:t>Tả ngoại hình.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E9BFE2BA-8CE0-F651-00D5-209F76E7A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3740" y="4137103"/>
            <a:ext cx="5080249" cy="628650"/>
          </a:xfrm>
          <a:prstGeom prst="rect">
            <a:avLst/>
          </a:prstGeom>
          <a:noFill/>
          <a:ln w="9525">
            <a:solidFill>
              <a:schemeClr val="accent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l">
              <a:defRPr/>
            </a:pPr>
            <a:r>
              <a:rPr lang="vi-VN" sz="2400" dirty="0">
                <a:solidFill>
                  <a:schemeClr val="tx1"/>
                </a:solidFill>
                <a:latin typeface="+mj-lt"/>
              </a:rPr>
              <a:t>Nêu cảm nghĩ về người được tả.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6B4F7ADA-4450-D1AF-4F6B-517B6BF0FBE5}"/>
              </a:ext>
            </a:extLst>
          </p:cNvPr>
          <p:cNvSpPr/>
          <p:nvPr/>
        </p:nvSpPr>
        <p:spPr>
          <a:xfrm>
            <a:off x="4376384" y="1836885"/>
            <a:ext cx="1673608" cy="74653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  <a:latin typeface="+mj-lt"/>
              </a:rPr>
              <a:t>Mở bài</a:t>
            </a:r>
          </a:p>
        </p:txBody>
      </p:sp>
      <p:sp>
        <p:nvSpPr>
          <p:cNvPr id="11" name="Hình Bầu dục 10">
            <a:extLst>
              <a:ext uri="{FF2B5EF4-FFF2-40B4-BE49-F238E27FC236}">
                <a16:creationId xmlns:a16="http://schemas.microsoft.com/office/drawing/2014/main" id="{A32A9176-AD64-B96E-EE5F-62290359A952}"/>
              </a:ext>
            </a:extLst>
          </p:cNvPr>
          <p:cNvSpPr/>
          <p:nvPr/>
        </p:nvSpPr>
        <p:spPr>
          <a:xfrm>
            <a:off x="4376384" y="2957522"/>
            <a:ext cx="1941290" cy="74653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  <a:latin typeface="+mj-lt"/>
              </a:rPr>
              <a:t>Thân bài</a:t>
            </a:r>
          </a:p>
        </p:txBody>
      </p:sp>
      <p:sp>
        <p:nvSpPr>
          <p:cNvPr id="15" name="Hình Bầu dục 14">
            <a:extLst>
              <a:ext uri="{FF2B5EF4-FFF2-40B4-BE49-F238E27FC236}">
                <a16:creationId xmlns:a16="http://schemas.microsoft.com/office/drawing/2014/main" id="{244A3484-D637-F1FB-8599-7B7D765D4D9C}"/>
              </a:ext>
            </a:extLst>
          </p:cNvPr>
          <p:cNvSpPr/>
          <p:nvPr/>
        </p:nvSpPr>
        <p:spPr>
          <a:xfrm>
            <a:off x="4380801" y="4078159"/>
            <a:ext cx="1795712" cy="74653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  <a:latin typeface="+mj-lt"/>
              </a:rPr>
              <a:t>Kết bài</a:t>
            </a:r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7353B07B-F979-84FC-638D-4F694B4E1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7813" y="3600252"/>
            <a:ext cx="4038941" cy="342900"/>
          </a:xfrm>
          <a:prstGeom prst="rect">
            <a:avLst/>
          </a:prstGeom>
          <a:noFill/>
          <a:ln w="9525">
            <a:solidFill>
              <a:schemeClr val="accent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l">
              <a:defRPr/>
            </a:pPr>
            <a:r>
              <a:rPr lang="vi-VN" sz="2400" dirty="0">
                <a:solidFill>
                  <a:schemeClr val="tx1"/>
                </a:solidFill>
                <a:latin typeface="+mj-lt"/>
              </a:rPr>
              <a:t>Tả hoạt động, tính cách.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20" name="Đường nối Thẳng 19">
            <a:extLst>
              <a:ext uri="{FF2B5EF4-FFF2-40B4-BE49-F238E27FC236}">
                <a16:creationId xmlns:a16="http://schemas.microsoft.com/office/drawing/2014/main" id="{212DC96E-A1EE-32D9-9865-0DFD9451BFAB}"/>
              </a:ext>
            </a:extLst>
          </p:cNvPr>
          <p:cNvCxnSpPr>
            <a:cxnSpLocks/>
            <a:stCxn id="6" idx="3"/>
            <a:endCxn id="10" idx="2"/>
          </p:cNvCxnSpPr>
          <p:nvPr/>
        </p:nvCxnSpPr>
        <p:spPr>
          <a:xfrm flipV="1">
            <a:off x="3752604" y="2210155"/>
            <a:ext cx="623780" cy="1289091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Đường nối Thẳng 20">
            <a:extLst>
              <a:ext uri="{FF2B5EF4-FFF2-40B4-BE49-F238E27FC236}">
                <a16:creationId xmlns:a16="http://schemas.microsoft.com/office/drawing/2014/main" id="{4B87649E-96A2-E493-46CF-375714D61D4F}"/>
              </a:ext>
            </a:extLst>
          </p:cNvPr>
          <p:cNvCxnSpPr>
            <a:cxnSpLocks/>
            <a:stCxn id="6" idx="3"/>
            <a:endCxn id="11" idx="2"/>
          </p:cNvCxnSpPr>
          <p:nvPr/>
        </p:nvCxnSpPr>
        <p:spPr>
          <a:xfrm flipV="1">
            <a:off x="3752604" y="3330792"/>
            <a:ext cx="623780" cy="168454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id="{BD7AD9EF-4AAB-0EE3-3BD7-BEF5C4DD4299}"/>
              </a:ext>
            </a:extLst>
          </p:cNvPr>
          <p:cNvCxnSpPr>
            <a:cxnSpLocks/>
            <a:endCxn id="15" idx="2"/>
          </p:cNvCxnSpPr>
          <p:nvPr/>
        </p:nvCxnSpPr>
        <p:spPr>
          <a:xfrm>
            <a:off x="3752604" y="3480154"/>
            <a:ext cx="628197" cy="971275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Đường nối Thẳng 22">
            <a:extLst>
              <a:ext uri="{FF2B5EF4-FFF2-40B4-BE49-F238E27FC236}">
                <a16:creationId xmlns:a16="http://schemas.microsoft.com/office/drawing/2014/main" id="{AABEE5EA-9B1A-1F1D-F6F0-27B7091BC1E4}"/>
              </a:ext>
            </a:extLst>
          </p:cNvPr>
          <p:cNvCxnSpPr>
            <a:cxnSpLocks/>
            <a:stCxn id="10" idx="6"/>
            <a:endCxn id="7" idx="1"/>
          </p:cNvCxnSpPr>
          <p:nvPr/>
        </p:nvCxnSpPr>
        <p:spPr>
          <a:xfrm flipV="1">
            <a:off x="6049992" y="2204835"/>
            <a:ext cx="267681" cy="53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Đường nối Thẳng 23">
            <a:extLst>
              <a:ext uri="{FF2B5EF4-FFF2-40B4-BE49-F238E27FC236}">
                <a16:creationId xmlns:a16="http://schemas.microsoft.com/office/drawing/2014/main" id="{552AF202-B003-9295-3254-6F10520C5CF4}"/>
              </a:ext>
            </a:extLst>
          </p:cNvPr>
          <p:cNvCxnSpPr>
            <a:cxnSpLocks/>
            <a:stCxn id="11" idx="6"/>
            <a:endCxn id="8" idx="1"/>
          </p:cNvCxnSpPr>
          <p:nvPr/>
        </p:nvCxnSpPr>
        <p:spPr>
          <a:xfrm flipV="1">
            <a:off x="6317674" y="3011147"/>
            <a:ext cx="340138" cy="3196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Đường nối Thẳng 24">
            <a:extLst>
              <a:ext uri="{FF2B5EF4-FFF2-40B4-BE49-F238E27FC236}">
                <a16:creationId xmlns:a16="http://schemas.microsoft.com/office/drawing/2014/main" id="{95553741-0787-4280-B5C9-62561A8620B9}"/>
              </a:ext>
            </a:extLst>
          </p:cNvPr>
          <p:cNvCxnSpPr>
            <a:cxnSpLocks/>
            <a:stCxn id="11" idx="6"/>
            <a:endCxn id="19" idx="1"/>
          </p:cNvCxnSpPr>
          <p:nvPr/>
        </p:nvCxnSpPr>
        <p:spPr>
          <a:xfrm>
            <a:off x="6317674" y="3330792"/>
            <a:ext cx="340139" cy="4409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Đường nối Thẳng 25">
            <a:extLst>
              <a:ext uri="{FF2B5EF4-FFF2-40B4-BE49-F238E27FC236}">
                <a16:creationId xmlns:a16="http://schemas.microsoft.com/office/drawing/2014/main" id="{448FCD84-E9BD-F85E-4AA7-394A0C63971A}"/>
              </a:ext>
            </a:extLst>
          </p:cNvPr>
          <p:cNvCxnSpPr>
            <a:cxnSpLocks/>
            <a:stCxn id="15" idx="6"/>
            <a:endCxn id="9" idx="1"/>
          </p:cNvCxnSpPr>
          <p:nvPr/>
        </p:nvCxnSpPr>
        <p:spPr>
          <a:xfrm flipV="1">
            <a:off x="6176513" y="4451428"/>
            <a:ext cx="57227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595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5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2">
            <a:extLst>
              <a:ext uri="{FF2B5EF4-FFF2-40B4-BE49-F238E27FC236}">
                <a16:creationId xmlns:a16="http://schemas.microsoft.com/office/drawing/2014/main" id="{D6AAAE2C-0F46-BCEF-A51F-A083C9DE70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69924" y="32443"/>
            <a:ext cx="780528" cy="597134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ECC72693-7ADC-3850-DD72-1AED8B483ECB}"/>
              </a:ext>
            </a:extLst>
          </p:cNvPr>
          <p:cNvSpPr txBox="1"/>
          <p:nvPr/>
        </p:nvSpPr>
        <p:spPr>
          <a:xfrm>
            <a:off x="850452" y="331010"/>
            <a:ext cx="108913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Đọc lại và tóm tắt bài Hạng A Cháng (trang 22) hoặc bài Chị Hà (trang 23) theo gợi ý sau: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30226590-4D55-EEB1-4729-5FD0E442E68C}"/>
              </a:ext>
            </a:extLst>
          </p:cNvPr>
          <p:cNvSpPr txBox="1"/>
          <p:nvPr/>
        </p:nvSpPr>
        <p:spPr>
          <a:xfrm>
            <a:off x="850452" y="1392059"/>
            <a:ext cx="1089137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Tác giả miêu tả những đặc điểm nổi bật nào về ngoại hình của nhân vật?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6406C8B-2ECD-8B05-5AA8-1294337F0E64}"/>
              </a:ext>
            </a:extLst>
          </p:cNvPr>
          <p:cNvSpPr txBox="1"/>
          <p:nvPr/>
        </p:nvSpPr>
        <p:spPr>
          <a:xfrm>
            <a:off x="850452" y="2037609"/>
            <a:ext cx="108913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Tác giả miêu tả những đặc điểm nổi bật nào về hoạt động, tính cách của nhân vật?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DDDF852-2116-B663-2E8D-3A7A733BED46}"/>
              </a:ext>
            </a:extLst>
          </p:cNvPr>
          <p:cNvSpPr txBox="1"/>
          <p:nvPr/>
        </p:nvSpPr>
        <p:spPr>
          <a:xfrm>
            <a:off x="850452" y="3098658"/>
            <a:ext cx="1089137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Để miêu tả các đặc điểm trên, tác giả đã quan sát bằng những cách nào?</a:t>
            </a:r>
          </a:p>
        </p:txBody>
      </p:sp>
    </p:spTree>
    <p:extLst>
      <p:ext uri="{BB962C8B-B14F-4D97-AF65-F5344CB8AC3E}">
        <p14:creationId xmlns:p14="http://schemas.microsoft.com/office/powerpoint/2010/main" val="289334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2">
            <a:extLst>
              <a:ext uri="{FF2B5EF4-FFF2-40B4-BE49-F238E27FC236}">
                <a16:creationId xmlns:a16="http://schemas.microsoft.com/office/drawing/2014/main" id="{D6AAAE2C-0F46-BCEF-A51F-A083C9DE70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69924" y="32443"/>
            <a:ext cx="780528" cy="597134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B8129377-C25A-D359-BF5D-7FF05C03B42F}"/>
              </a:ext>
            </a:extLst>
          </p:cNvPr>
          <p:cNvSpPr txBox="1"/>
          <p:nvPr/>
        </p:nvSpPr>
        <p:spPr>
          <a:xfrm>
            <a:off x="1242204" y="106357"/>
            <a:ext cx="3669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29A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Hạng A Cháng</a:t>
            </a:r>
          </a:p>
        </p:txBody>
      </p:sp>
      <p:cxnSp>
        <p:nvCxnSpPr>
          <p:cNvPr id="5" name="Đường nối Thẳng 4">
            <a:extLst>
              <a:ext uri="{FF2B5EF4-FFF2-40B4-BE49-F238E27FC236}">
                <a16:creationId xmlns:a16="http://schemas.microsoft.com/office/drawing/2014/main" id="{97D4C493-2490-FF82-092D-F3942D463463}"/>
              </a:ext>
            </a:extLst>
          </p:cNvPr>
          <p:cNvCxnSpPr/>
          <p:nvPr/>
        </p:nvCxnSpPr>
        <p:spPr>
          <a:xfrm>
            <a:off x="1115683" y="626854"/>
            <a:ext cx="321477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A8787F54-3BA3-C97F-1D85-589F64389258}"/>
              </a:ext>
            </a:extLst>
          </p:cNvPr>
          <p:cNvSpPr txBox="1"/>
          <p:nvPr/>
        </p:nvSpPr>
        <p:spPr>
          <a:xfrm>
            <a:off x="1192362" y="953445"/>
            <a:ext cx="6096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bài: </a:t>
            </a:r>
            <a:r>
              <a:rPr lang="vi-VN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người được tả.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71C9214D-3B31-2154-9B7D-2EBFD5C5D0B5}"/>
              </a:ext>
            </a:extLst>
          </p:cNvPr>
          <p:cNvSpPr txBox="1"/>
          <p:nvPr/>
        </p:nvSpPr>
        <p:spPr>
          <a:xfrm>
            <a:off x="1192361" y="1615586"/>
            <a:ext cx="9544649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/>
            <a:r>
              <a:rPr lang="en-US" sz="2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/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ngực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da,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vóc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/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dắt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vi-VN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6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6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ngoại</a:t>
            </a:r>
            <a:r>
              <a:rPr lang="en-US" sz="2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6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vi-VN" sz="2600" dirty="0"/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EB744507-1676-8570-DE2E-C609EC24EEC4}"/>
              </a:ext>
            </a:extLst>
          </p:cNvPr>
          <p:cNvSpPr txBox="1"/>
          <p:nvPr/>
        </p:nvSpPr>
        <p:spPr>
          <a:xfrm>
            <a:off x="1115683" y="4678384"/>
            <a:ext cx="921301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Kết bài: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Kết thúc bài viết; nêu cảm nghĩ về người được tả.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AEF4DD8D-688B-A0B0-0597-E44597342C8B}"/>
              </a:ext>
            </a:extLst>
          </p:cNvPr>
          <p:cNvSpPr txBox="1"/>
          <p:nvPr/>
        </p:nvSpPr>
        <p:spPr>
          <a:xfrm>
            <a:off x="1192361" y="5497417"/>
            <a:ext cx="6096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Cách quan sát: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sát bằng mắt, tai.</a:t>
            </a: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id="{7482B2FC-57A5-A0EA-04AD-FAFFDF439BD2}"/>
              </a:ext>
            </a:extLst>
          </p:cNvPr>
          <p:cNvCxnSpPr/>
          <p:nvPr/>
        </p:nvCxnSpPr>
        <p:spPr>
          <a:xfrm>
            <a:off x="908649" y="891396"/>
            <a:ext cx="102366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Đường nối Thẳng 17">
            <a:extLst>
              <a:ext uri="{FF2B5EF4-FFF2-40B4-BE49-F238E27FC236}">
                <a16:creationId xmlns:a16="http://schemas.microsoft.com/office/drawing/2014/main" id="{3630EB83-F621-8A5A-1D5E-452947E60B4B}"/>
              </a:ext>
            </a:extLst>
          </p:cNvPr>
          <p:cNvCxnSpPr/>
          <p:nvPr/>
        </p:nvCxnSpPr>
        <p:spPr>
          <a:xfrm>
            <a:off x="908648" y="1521124"/>
            <a:ext cx="102366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Đường nối Thẳng 18">
            <a:extLst>
              <a:ext uri="{FF2B5EF4-FFF2-40B4-BE49-F238E27FC236}">
                <a16:creationId xmlns:a16="http://schemas.microsoft.com/office/drawing/2014/main" id="{D298F549-6F62-E076-A689-A21F613E4226}"/>
              </a:ext>
            </a:extLst>
          </p:cNvPr>
          <p:cNvCxnSpPr/>
          <p:nvPr/>
        </p:nvCxnSpPr>
        <p:spPr>
          <a:xfrm>
            <a:off x="908647" y="4595003"/>
            <a:ext cx="102366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Đường nối Thẳng 19">
            <a:extLst>
              <a:ext uri="{FF2B5EF4-FFF2-40B4-BE49-F238E27FC236}">
                <a16:creationId xmlns:a16="http://schemas.microsoft.com/office/drawing/2014/main" id="{89063F1F-E062-D108-E355-9FB555767E7C}"/>
              </a:ext>
            </a:extLst>
          </p:cNvPr>
          <p:cNvCxnSpPr/>
          <p:nvPr/>
        </p:nvCxnSpPr>
        <p:spPr>
          <a:xfrm>
            <a:off x="908646" y="5380006"/>
            <a:ext cx="102366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Đường nối Thẳng 20">
            <a:extLst>
              <a:ext uri="{FF2B5EF4-FFF2-40B4-BE49-F238E27FC236}">
                <a16:creationId xmlns:a16="http://schemas.microsoft.com/office/drawing/2014/main" id="{11743FA6-ACC2-9B6E-03CA-0F250B9315C6}"/>
              </a:ext>
            </a:extLst>
          </p:cNvPr>
          <p:cNvCxnSpPr/>
          <p:nvPr/>
        </p:nvCxnSpPr>
        <p:spPr>
          <a:xfrm>
            <a:off x="908645" y="6067243"/>
            <a:ext cx="102366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Đường nối Thẳng 22">
            <a:extLst>
              <a:ext uri="{FF2B5EF4-FFF2-40B4-BE49-F238E27FC236}">
                <a16:creationId xmlns:a16="http://schemas.microsoft.com/office/drawing/2014/main" id="{8D055B46-0DF7-514C-5E01-38254F64268B}"/>
              </a:ext>
            </a:extLst>
          </p:cNvPr>
          <p:cNvCxnSpPr/>
          <p:nvPr/>
        </p:nvCxnSpPr>
        <p:spPr>
          <a:xfrm>
            <a:off x="908646" y="891396"/>
            <a:ext cx="0" cy="5141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Đường nối Thẳng 23">
            <a:extLst>
              <a:ext uri="{FF2B5EF4-FFF2-40B4-BE49-F238E27FC236}">
                <a16:creationId xmlns:a16="http://schemas.microsoft.com/office/drawing/2014/main" id="{DE6238B7-15DE-E51F-C981-B3A959B06705}"/>
              </a:ext>
            </a:extLst>
          </p:cNvPr>
          <p:cNvCxnSpPr/>
          <p:nvPr/>
        </p:nvCxnSpPr>
        <p:spPr>
          <a:xfrm>
            <a:off x="11145324" y="887083"/>
            <a:ext cx="0" cy="5141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567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1" grpId="0"/>
      <p:bldP spid="13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2">
            <a:extLst>
              <a:ext uri="{FF2B5EF4-FFF2-40B4-BE49-F238E27FC236}">
                <a16:creationId xmlns:a16="http://schemas.microsoft.com/office/drawing/2014/main" id="{D6AAAE2C-0F46-BCEF-A51F-A083C9DE70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69924" y="32443"/>
            <a:ext cx="780528" cy="597134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B8129377-C25A-D359-BF5D-7FF05C03B42F}"/>
              </a:ext>
            </a:extLst>
          </p:cNvPr>
          <p:cNvSpPr txBox="1"/>
          <p:nvPr/>
        </p:nvSpPr>
        <p:spPr>
          <a:xfrm>
            <a:off x="1242204" y="106357"/>
            <a:ext cx="2248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29A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Chị Hà</a:t>
            </a:r>
          </a:p>
        </p:txBody>
      </p:sp>
      <p:cxnSp>
        <p:nvCxnSpPr>
          <p:cNvPr id="5" name="Đường nối Thẳng 4">
            <a:extLst>
              <a:ext uri="{FF2B5EF4-FFF2-40B4-BE49-F238E27FC236}">
                <a16:creationId xmlns:a16="http://schemas.microsoft.com/office/drawing/2014/main" id="{97D4C493-2490-FF82-092D-F3942D463463}"/>
              </a:ext>
            </a:extLst>
          </p:cNvPr>
          <p:cNvCxnSpPr>
            <a:cxnSpLocks/>
          </p:cNvCxnSpPr>
          <p:nvPr/>
        </p:nvCxnSpPr>
        <p:spPr>
          <a:xfrm>
            <a:off x="1115683" y="626854"/>
            <a:ext cx="211634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A8787F54-3BA3-C97F-1D85-589F64389258}"/>
              </a:ext>
            </a:extLst>
          </p:cNvPr>
          <p:cNvSpPr txBox="1"/>
          <p:nvPr/>
        </p:nvSpPr>
        <p:spPr>
          <a:xfrm>
            <a:off x="1192362" y="953445"/>
            <a:ext cx="6096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bài: </a:t>
            </a:r>
            <a:r>
              <a:rPr lang="vi-VN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người được tả.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71C9214D-3B31-2154-9B7D-2EBFD5C5D0B5}"/>
              </a:ext>
            </a:extLst>
          </p:cNvPr>
          <p:cNvSpPr txBox="1"/>
          <p:nvPr/>
        </p:nvSpPr>
        <p:spPr>
          <a:xfrm>
            <a:off x="1000671" y="1615586"/>
            <a:ext cx="10075646" cy="2785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/>
            <a:r>
              <a:rPr lang="vi-VN" sz="2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 bài: </a:t>
            </a:r>
            <a:r>
              <a:rPr lang="vi-VN" sz="2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 những đặc điểm nổi bật về ngoại hình, hoạt động, tính cách của nhân vật.</a:t>
            </a:r>
          </a:p>
          <a:p>
            <a:pPr marL="0" marR="0" algn="just"/>
            <a:r>
              <a:rPr lang="vi-VN" sz="25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Tả ngoại hình: </a:t>
            </a:r>
            <a:r>
              <a:rPr lang="vi-VN" sz="2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dáng người, mái tóc, khuôn mặt (gò má, nước da).</a:t>
            </a:r>
          </a:p>
          <a:p>
            <a:pPr marL="0" marR="0" algn="just"/>
            <a:r>
              <a:rPr lang="vi-VN" sz="25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Tả hoạt động, tính cách: </a:t>
            </a:r>
            <a:r>
              <a:rPr lang="vi-VN" sz="2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cười nói vui vẻ khi trò chuyện với thiếu nhi (cho thấy người được tả có tính tình hồ hởi, yêu quý trẻ em; sôi nổi, dễ mến).</a:t>
            </a:r>
          </a:p>
          <a:p>
            <a:pPr marL="0" marR="0" algn="just"/>
            <a:r>
              <a:rPr lang="vi-VN" sz="25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Cách tả: </a:t>
            </a:r>
            <a:r>
              <a:rPr lang="vi-VN" sz="2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 ngoại hình xen lẫn tả hoạt động và nêu nhận xét về tính cách nhân vật.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EB744507-1676-8570-DE2E-C609EC24EEC4}"/>
              </a:ext>
            </a:extLst>
          </p:cNvPr>
          <p:cNvSpPr txBox="1"/>
          <p:nvPr/>
        </p:nvSpPr>
        <p:spPr>
          <a:xfrm>
            <a:off x="1115683" y="4678384"/>
            <a:ext cx="921301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Kết bài: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Kết thúc bài viết.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AEF4DD8D-688B-A0B0-0597-E44597342C8B}"/>
              </a:ext>
            </a:extLst>
          </p:cNvPr>
          <p:cNvSpPr txBox="1"/>
          <p:nvPr/>
        </p:nvSpPr>
        <p:spPr>
          <a:xfrm>
            <a:off x="1192361" y="5497417"/>
            <a:ext cx="6096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Cách quan sát: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sát bằng mắt.</a:t>
            </a: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id="{7482B2FC-57A5-A0EA-04AD-FAFFDF439BD2}"/>
              </a:ext>
            </a:extLst>
          </p:cNvPr>
          <p:cNvCxnSpPr/>
          <p:nvPr/>
        </p:nvCxnSpPr>
        <p:spPr>
          <a:xfrm>
            <a:off x="908649" y="891396"/>
            <a:ext cx="102366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Đường nối Thẳng 17">
            <a:extLst>
              <a:ext uri="{FF2B5EF4-FFF2-40B4-BE49-F238E27FC236}">
                <a16:creationId xmlns:a16="http://schemas.microsoft.com/office/drawing/2014/main" id="{3630EB83-F621-8A5A-1D5E-452947E60B4B}"/>
              </a:ext>
            </a:extLst>
          </p:cNvPr>
          <p:cNvCxnSpPr/>
          <p:nvPr/>
        </p:nvCxnSpPr>
        <p:spPr>
          <a:xfrm>
            <a:off x="908648" y="1521124"/>
            <a:ext cx="102366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Đường nối Thẳng 18">
            <a:extLst>
              <a:ext uri="{FF2B5EF4-FFF2-40B4-BE49-F238E27FC236}">
                <a16:creationId xmlns:a16="http://schemas.microsoft.com/office/drawing/2014/main" id="{D298F549-6F62-E076-A689-A21F613E4226}"/>
              </a:ext>
            </a:extLst>
          </p:cNvPr>
          <p:cNvCxnSpPr/>
          <p:nvPr/>
        </p:nvCxnSpPr>
        <p:spPr>
          <a:xfrm>
            <a:off x="908647" y="4595003"/>
            <a:ext cx="102366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Đường nối Thẳng 19">
            <a:extLst>
              <a:ext uri="{FF2B5EF4-FFF2-40B4-BE49-F238E27FC236}">
                <a16:creationId xmlns:a16="http://schemas.microsoft.com/office/drawing/2014/main" id="{89063F1F-E062-D108-E355-9FB555767E7C}"/>
              </a:ext>
            </a:extLst>
          </p:cNvPr>
          <p:cNvCxnSpPr/>
          <p:nvPr/>
        </p:nvCxnSpPr>
        <p:spPr>
          <a:xfrm>
            <a:off x="908646" y="5380006"/>
            <a:ext cx="102366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Đường nối Thẳng 20">
            <a:extLst>
              <a:ext uri="{FF2B5EF4-FFF2-40B4-BE49-F238E27FC236}">
                <a16:creationId xmlns:a16="http://schemas.microsoft.com/office/drawing/2014/main" id="{11743FA6-ACC2-9B6E-03CA-0F250B9315C6}"/>
              </a:ext>
            </a:extLst>
          </p:cNvPr>
          <p:cNvCxnSpPr/>
          <p:nvPr/>
        </p:nvCxnSpPr>
        <p:spPr>
          <a:xfrm>
            <a:off x="908645" y="6067243"/>
            <a:ext cx="102366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Đường nối Thẳng 22">
            <a:extLst>
              <a:ext uri="{FF2B5EF4-FFF2-40B4-BE49-F238E27FC236}">
                <a16:creationId xmlns:a16="http://schemas.microsoft.com/office/drawing/2014/main" id="{8D055B46-0DF7-514C-5E01-38254F64268B}"/>
              </a:ext>
            </a:extLst>
          </p:cNvPr>
          <p:cNvCxnSpPr/>
          <p:nvPr/>
        </p:nvCxnSpPr>
        <p:spPr>
          <a:xfrm>
            <a:off x="908646" y="891396"/>
            <a:ext cx="0" cy="5141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Đường nối Thẳng 23">
            <a:extLst>
              <a:ext uri="{FF2B5EF4-FFF2-40B4-BE49-F238E27FC236}">
                <a16:creationId xmlns:a16="http://schemas.microsoft.com/office/drawing/2014/main" id="{DE6238B7-15DE-E51F-C981-B3A959B06705}"/>
              </a:ext>
            </a:extLst>
          </p:cNvPr>
          <p:cNvCxnSpPr/>
          <p:nvPr/>
        </p:nvCxnSpPr>
        <p:spPr>
          <a:xfrm>
            <a:off x="11145324" y="887083"/>
            <a:ext cx="0" cy="5141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555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1" grpId="0"/>
      <p:bldP spid="13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2">
            <a:extLst>
              <a:ext uri="{FF2B5EF4-FFF2-40B4-BE49-F238E27FC236}">
                <a16:creationId xmlns:a16="http://schemas.microsoft.com/office/drawing/2014/main" id="{D6AAAE2C-0F46-BCEF-A51F-A083C9DE70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69924" y="32443"/>
            <a:ext cx="780528" cy="597134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80E9B701-5715-C701-4552-590D441803D3}"/>
              </a:ext>
            </a:extLst>
          </p:cNvPr>
          <p:cNvSpPr txBox="1"/>
          <p:nvPr/>
        </p:nvSpPr>
        <p:spPr>
          <a:xfrm>
            <a:off x="850452" y="331010"/>
            <a:ext cx="108913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Quan sát một người bạn đang học tập (hoặc lao động, vui chơi), ghi lại kết quả quan sát theo gợi ý sau: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E786B46D-3655-4A78-F688-5C6C3A7E0C36}"/>
              </a:ext>
            </a:extLst>
          </p:cNvPr>
          <p:cNvSpPr txBox="1"/>
          <p:nvPr/>
        </p:nvSpPr>
        <p:spPr>
          <a:xfrm>
            <a:off x="1169174" y="1374628"/>
            <a:ext cx="16487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Gợi ý</a:t>
            </a:r>
            <a:endParaRPr lang="vi-V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D334524B-779F-A89E-2B8F-CB1D252E8EF1}"/>
              </a:ext>
            </a:extLst>
          </p:cNvPr>
          <p:cNvSpPr/>
          <p:nvPr/>
        </p:nvSpPr>
        <p:spPr>
          <a:xfrm>
            <a:off x="799381" y="2783457"/>
            <a:ext cx="2012830" cy="74187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4B0999E-47D3-463E-3DA0-41DB78FBF06B}"/>
              </a:ext>
            </a:extLst>
          </p:cNvPr>
          <p:cNvSpPr txBox="1"/>
          <p:nvPr/>
        </p:nvSpPr>
        <p:spPr>
          <a:xfrm>
            <a:off x="884958" y="2905780"/>
            <a:ext cx="1892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Bạn của tôi</a:t>
            </a: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BFC921FC-B97A-9000-35B1-80B935FC23FF}"/>
              </a:ext>
            </a:extLst>
          </p:cNvPr>
          <p:cNvSpPr/>
          <p:nvPr/>
        </p:nvSpPr>
        <p:spPr>
          <a:xfrm>
            <a:off x="4102610" y="3525327"/>
            <a:ext cx="6340416" cy="1322717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5E6B29C6-2400-0154-B65D-19236B641710}"/>
              </a:ext>
            </a:extLst>
          </p:cNvPr>
          <p:cNvSpPr txBox="1"/>
          <p:nvPr/>
        </p:nvSpPr>
        <p:spPr>
          <a:xfrm>
            <a:off x="4286296" y="2030409"/>
            <a:ext cx="5973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 đặc điểm nổi bật về ngoại hình.</a:t>
            </a: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5554B3BF-6E41-D3ED-015F-B8F3F934E7F3}"/>
              </a:ext>
            </a:extLst>
          </p:cNvPr>
          <p:cNvSpPr/>
          <p:nvPr/>
        </p:nvSpPr>
        <p:spPr>
          <a:xfrm>
            <a:off x="4111924" y="1830354"/>
            <a:ext cx="6340416" cy="92333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D9CF7A19-935E-489A-7BFB-D6B09EAEDE8C}"/>
              </a:ext>
            </a:extLst>
          </p:cNvPr>
          <p:cNvSpPr txBox="1"/>
          <p:nvPr/>
        </p:nvSpPr>
        <p:spPr>
          <a:xfrm>
            <a:off x="4286295" y="3671313"/>
            <a:ext cx="59730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 đặc điểm nổi bật về hoạt động, tính cách.</a:t>
            </a:r>
          </a:p>
        </p:txBody>
      </p: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5B0DE717-97CA-691E-D0FB-57DFBD75878E}"/>
              </a:ext>
            </a:extLst>
          </p:cNvPr>
          <p:cNvCxnSpPr>
            <a:stCxn id="5" idx="3"/>
            <a:endCxn id="9" idx="1"/>
          </p:cNvCxnSpPr>
          <p:nvPr/>
        </p:nvCxnSpPr>
        <p:spPr>
          <a:xfrm flipV="1">
            <a:off x="2812211" y="2292019"/>
            <a:ext cx="1299713" cy="86237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Đường nối Thẳng 13">
            <a:extLst>
              <a:ext uri="{FF2B5EF4-FFF2-40B4-BE49-F238E27FC236}">
                <a16:creationId xmlns:a16="http://schemas.microsoft.com/office/drawing/2014/main" id="{A1AE6A6A-C121-47A1-1FD0-1DA7D11CA4F0}"/>
              </a:ext>
            </a:extLst>
          </p:cNvPr>
          <p:cNvCxnSpPr>
            <a:stCxn id="6" idx="3"/>
            <a:endCxn id="7" idx="1"/>
          </p:cNvCxnSpPr>
          <p:nvPr/>
        </p:nvCxnSpPr>
        <p:spPr>
          <a:xfrm>
            <a:off x="2777706" y="3167390"/>
            <a:ext cx="1324904" cy="101929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997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/>
      <p:bldP spid="7" grpId="0" animBg="1"/>
      <p:bldP spid="8" grpId="0"/>
      <p:bldP spid="9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E5B0FA50-2C4F-4B42-A691-3355622244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0" y="-9477"/>
            <a:ext cx="780528" cy="597134"/>
          </a:xfrm>
          <a:prstGeom prst="rect">
            <a:avLst/>
          </a:prstGeom>
        </p:spPr>
      </p:pic>
      <p:pic>
        <p:nvPicPr>
          <p:cNvPr id="10" name="图片 3">
            <a:extLst>
              <a:ext uri="{FF2B5EF4-FFF2-40B4-BE49-F238E27FC236}">
                <a16:creationId xmlns:a16="http://schemas.microsoft.com/office/drawing/2014/main" id="{46C9D8D8-14EA-4E00-88C1-5FD751A977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" y="1724061"/>
            <a:ext cx="5487190" cy="6858000"/>
          </a:xfrm>
          <a:prstGeom prst="rect">
            <a:avLst/>
          </a:prstGeom>
        </p:spPr>
      </p:pic>
      <p:sp>
        <p:nvSpPr>
          <p:cNvPr id="12" name="Text Box 7">
            <a:extLst>
              <a:ext uri="{FF2B5EF4-FFF2-40B4-BE49-F238E27FC236}">
                <a16:creationId xmlns:a16="http://schemas.microsoft.com/office/drawing/2014/main" id="{4D22D32F-0D15-4998-999B-2DB28678B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4129" y="1288211"/>
            <a:ext cx="5948377" cy="2769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5800" dirty="0">
                <a:latin typeface="iCiel Altus Serif" panose="02000000000000000000" pitchFamily="2" charset="0"/>
                <a:cs typeface="Times New Roman" panose="02020603050405020304" pitchFamily="18" charset="0"/>
              </a:rPr>
              <a:t>Khi </a:t>
            </a:r>
            <a:r>
              <a:rPr lang="en-US" altLang="en-US" sz="5800" dirty="0" err="1">
                <a:latin typeface="iCiel Altus Serif" panose="02000000000000000000" pitchFamily="2" charset="0"/>
                <a:cs typeface="Times New Roman" panose="02020603050405020304" pitchFamily="18" charset="0"/>
              </a:rPr>
              <a:t>tả</a:t>
            </a:r>
            <a:r>
              <a:rPr lang="en-US" altLang="en-US" sz="5800" dirty="0">
                <a:latin typeface="iCiel Altus Serif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5800" dirty="0" err="1">
                <a:latin typeface="iCiel Altus Serif" panose="02000000000000000000" pitchFamily="2" charset="0"/>
                <a:cs typeface="Times New Roman" panose="02020603050405020304" pitchFamily="18" charset="0"/>
              </a:rPr>
              <a:t>ngoại</a:t>
            </a:r>
            <a:r>
              <a:rPr lang="en-US" altLang="en-US" sz="5800" dirty="0">
                <a:latin typeface="iCiel Altus Serif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5800" dirty="0" err="1">
                <a:latin typeface="iCiel Altus Serif" panose="020000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altLang="en-US" sz="5800" dirty="0">
                <a:latin typeface="iCiel Altus Serif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5800" dirty="0" err="1">
                <a:latin typeface="iCiel Altus Serif" panose="02000000000000000000" pitchFamily="2" charset="0"/>
                <a:cs typeface="Times New Roman" panose="02020603050405020304" pitchFamily="18" charset="0"/>
              </a:rPr>
              <a:t>nhân</a:t>
            </a:r>
            <a:r>
              <a:rPr lang="en-US" altLang="en-US" sz="5800" dirty="0">
                <a:latin typeface="iCiel Altus Serif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5800" dirty="0" err="1">
                <a:latin typeface="iCiel Altus Serif" panose="02000000000000000000" pitchFamily="2" charset="0"/>
                <a:cs typeface="Times New Roman" panose="02020603050405020304" pitchFamily="18" charset="0"/>
              </a:rPr>
              <a:t>vật</a:t>
            </a:r>
            <a:r>
              <a:rPr lang="en-US" altLang="en-US" sz="5800" dirty="0">
                <a:latin typeface="iCiel Altus Serif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5800" dirty="0" err="1">
                <a:latin typeface="iCiel Altus Serif" panose="02000000000000000000" pitchFamily="2" charset="0"/>
                <a:cs typeface="Times New Roman" panose="02020603050405020304" pitchFamily="18" charset="0"/>
              </a:rPr>
              <a:t>cần</a:t>
            </a:r>
            <a:r>
              <a:rPr lang="en-US" altLang="en-US" sz="5800" dirty="0">
                <a:latin typeface="iCiel Altus Serif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5800" dirty="0" err="1">
                <a:latin typeface="iCiel Altus Serif" panose="02000000000000000000" pitchFamily="2" charset="0"/>
                <a:cs typeface="Times New Roman" panose="02020603050405020304" pitchFamily="18" charset="0"/>
              </a:rPr>
              <a:t>lưu</a:t>
            </a:r>
            <a:r>
              <a:rPr lang="en-US" altLang="en-US" sz="5800" dirty="0">
                <a:latin typeface="iCiel Altus Serif" panose="02000000000000000000" pitchFamily="2" charset="0"/>
                <a:cs typeface="Times New Roman" panose="02020603050405020304" pitchFamily="18" charset="0"/>
              </a:rPr>
              <a:t> ý </a:t>
            </a:r>
            <a:r>
              <a:rPr lang="en-US" altLang="en-US" sz="5800" dirty="0" err="1">
                <a:latin typeface="iCiel Altus Serif" panose="02000000000000000000" pitchFamily="2" charset="0"/>
                <a:cs typeface="Times New Roman" panose="02020603050405020304" pitchFamily="18" charset="0"/>
              </a:rPr>
              <a:t>điều</a:t>
            </a:r>
            <a:r>
              <a:rPr lang="en-US" altLang="en-US" sz="5800" dirty="0">
                <a:latin typeface="iCiel Altus Serif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5800" dirty="0" err="1">
                <a:latin typeface="iCiel Altus Serif" panose="02000000000000000000" pitchFamily="2" charset="0"/>
                <a:cs typeface="Times New Roman" panose="02020603050405020304" pitchFamily="18" charset="0"/>
              </a:rPr>
              <a:t>gì</a:t>
            </a:r>
            <a:r>
              <a:rPr lang="en-US" altLang="en-US" sz="5800" dirty="0">
                <a:latin typeface="iCiel Altus Serif" panose="02000000000000000000" pitchFamily="2" charset="0"/>
                <a:cs typeface="Times New Roman" panose="02020603050405020304" pitchFamily="18" charset="0"/>
              </a:rPr>
              <a:t>?</a:t>
            </a:r>
            <a:endParaRPr lang="vi-VN" altLang="en-US" sz="5800" dirty="0">
              <a:latin typeface="iCiel Altus Serif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583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可爱卡通儿童教育PPT"/>
</p:tagLst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75593"/>
      </a:accent1>
      <a:accent2>
        <a:srgbClr val="3BB692"/>
      </a:accent2>
      <a:accent3>
        <a:srgbClr val="A1C450"/>
      </a:accent3>
      <a:accent4>
        <a:srgbClr val="EBBA31"/>
      </a:accent4>
      <a:accent5>
        <a:srgbClr val="ED7747"/>
      </a:accent5>
      <a:accent6>
        <a:srgbClr val="EC2B51"/>
      </a:accent6>
      <a:hlink>
        <a:srgbClr val="175593"/>
      </a:hlink>
      <a:folHlink>
        <a:srgbClr val="BFBFBF"/>
      </a:folHlink>
    </a:clrScheme>
    <a:fontScheme name="自定义 6">
      <a:majorFont>
        <a:latin typeface="Arial"/>
        <a:ea typeface="微软雅黑"/>
        <a:cs typeface=""/>
      </a:majorFont>
      <a:minorFont>
        <a:latin typeface="Arial Unicode MS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1927</TotalTime>
  <Words>679</Words>
  <Application>Microsoft Office PowerPoint</Application>
  <PresentationFormat>Màn hình rộng</PresentationFormat>
  <Paragraphs>76</Paragraphs>
  <Slides>18</Slides>
  <Notes>9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11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18</vt:i4>
      </vt:variant>
    </vt:vector>
  </HeadingPairs>
  <TitlesOfParts>
    <vt:vector size="30" baseType="lpstr">
      <vt:lpstr>Arial</vt:lpstr>
      <vt:lpstr>Bahnschrift SemiBold</vt:lpstr>
      <vt:lpstr>Calibri</vt:lpstr>
      <vt:lpstr>iCiel Altus Serif</vt:lpstr>
      <vt:lpstr>iCiel Bambola</vt:lpstr>
      <vt:lpstr>iCiel Cadena</vt:lpstr>
      <vt:lpstr>iCiel Mijas</vt:lpstr>
      <vt:lpstr>Segoe UI Black</vt:lpstr>
      <vt:lpstr>Source Sans Pro</vt:lpstr>
      <vt:lpstr>Times New Roman</vt:lpstr>
      <vt:lpstr>UTM French Vanilla</vt:lpstr>
      <vt:lpstr>Office 主题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可爱卡通儿童教育PPT</dc:title>
  <dc:creator>优品PPT</dc:creator>
  <cp:keywords>http:/www.ypppt.com</cp:keywords>
  <dc:description>http://www.ypppt.com/</dc:description>
  <cp:lastModifiedBy>trang thuy</cp:lastModifiedBy>
  <cp:revision>473</cp:revision>
  <dcterms:created xsi:type="dcterms:W3CDTF">2016-02-25T11:28:42Z</dcterms:created>
  <dcterms:modified xsi:type="dcterms:W3CDTF">2024-08-11T14:11:35Z</dcterms:modified>
</cp:coreProperties>
</file>