
<file path=[Content_Types].xml><?xml version="1.0" encoding="utf-8"?>
<Types xmlns="http://schemas.openxmlformats.org/package/2006/content-types">
  <Default Extension="fntdata" ContentType="application/x-fontdata"/>
  <Default Extension="jpeg" ContentType="image/jpeg"/>
  <Default Extension="jpg" ContentType="image/pn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1" r:id="rId6"/>
    <p:sldId id="262" r:id="rId7"/>
    <p:sldId id="263" r:id="rId8"/>
    <p:sldId id="256"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7" r:id="rId22"/>
    <p:sldId id="278" r:id="rId23"/>
    <p:sldId id="279" r:id="rId24"/>
    <p:sldId id="280" r:id="rId25"/>
    <p:sldId id="276" r:id="rId26"/>
    <p:sldId id="281" r:id="rId27"/>
    <p:sldId id="282" r:id="rId28"/>
    <p:sldId id="283" r:id="rId29"/>
    <p:sldId id="285" r:id="rId30"/>
    <p:sldId id="284" r:id="rId31"/>
    <p:sldId id="286" r:id="rId32"/>
    <p:sldId id="287" r:id="rId33"/>
    <p:sldId id="288" r:id="rId34"/>
    <p:sldId id="289" r:id="rId35"/>
    <p:sldId id="291" r:id="rId36"/>
    <p:sldId id="292" r:id="rId37"/>
    <p:sldId id="290" r:id="rId38"/>
  </p:sldIdLst>
  <p:sldSz cx="18288000" cy="10287000"/>
  <p:notesSz cx="6858000" cy="9144000"/>
  <p:embeddedFontLst>
    <p:embeddedFont>
      <p:font typeface="#9Slide03 BoosterNextFYBlack" panose="02000A03000000020004" pitchFamily="2" charset="0"/>
      <p:regular r:id="rId39"/>
    </p:embeddedFont>
    <p:embeddedFont>
      <p:font typeface="#9Slide04 Taviraj ExtraBold" panose="00000900000000000000" pitchFamily="2" charset="-34"/>
      <p:bold r:id="rId40"/>
    </p:embeddedFont>
    <p:embeddedFont>
      <p:font typeface="#9Slide05 Pateglamt Script" panose="02000000000000000000" pitchFamily="2" charset="0"/>
      <p:regular r:id="rId41"/>
    </p:embeddedFont>
    <p:embeddedFont>
      <p:font typeface="#9Slide07 SVNStick A Round" panose="02000503000000000000" pitchFamily="2" charset="0"/>
      <p:regular r:id="rId42"/>
    </p:embeddedFont>
    <p:embeddedFont>
      <p:font typeface="SVN-Poky's" panose="020B0606040200020203" pitchFamily="34" charset="0"/>
      <p:regular r:id="rId43"/>
    </p:embeddedFont>
    <p:embeddedFont>
      <p:font typeface="UTM Avo" panose="02040603050506020204" pitchFamily="18" charset="0"/>
      <p:regular r:id="rId44"/>
      <p:bold r:id="rId45"/>
      <p:italic r:id="rId46"/>
      <p:boldItalic r:id="rId47"/>
    </p:embeddedFont>
    <p:embeddedFont>
      <p:font typeface="UTM Duepuntozero" panose="02040603050506020204" pitchFamily="18"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22F"/>
    <a:srgbClr val="2195AE"/>
    <a:srgbClr val="94D0A2"/>
    <a:srgbClr val="D1E8E0"/>
    <a:srgbClr val="ED73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1" d="100"/>
          <a:sy n="41" d="100"/>
        </p:scale>
        <p:origin x="1038"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F3B3D74-8D2B-E461-D904-8D5D501EE55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18/08/2024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7.sv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7.sv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7.sv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7.sv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9.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2.sv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slideLayout" Target="../slideLayouts/slideLayout7.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circle with objects around it&#10;&#10;Description automatically generated">
            <a:extLst>
              <a:ext uri="{FF2B5EF4-FFF2-40B4-BE49-F238E27FC236}">
                <a16:creationId xmlns:a16="http://schemas.microsoft.com/office/drawing/2014/main" id="{7B961692-CA08-EC2B-B025-692C63B0F6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66" b="11444"/>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AD27741D-B7A7-B870-A8EC-4EAE8A163B84}"/>
              </a:ext>
            </a:extLst>
          </p:cNvPr>
          <p:cNvPicPr>
            <a:picLocks noChangeAspect="1"/>
          </p:cNvPicPr>
          <p:nvPr/>
        </p:nvPicPr>
        <p:blipFill>
          <a:blip r:embed="rId3"/>
          <a:stretch>
            <a:fillRect/>
          </a:stretch>
        </p:blipFill>
        <p:spPr>
          <a:xfrm>
            <a:off x="5175160" y="1000909"/>
            <a:ext cx="7937680" cy="8285182"/>
          </a:xfrm>
          <a:prstGeom prst="rect">
            <a:avLst/>
          </a:prstGeom>
        </p:spPr>
      </p:pic>
    </p:spTree>
    <p:extLst>
      <p:ext uri="{BB962C8B-B14F-4D97-AF65-F5344CB8AC3E}">
        <p14:creationId xmlns:p14="http://schemas.microsoft.com/office/powerpoint/2010/main" val="287827902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id="{257CB7CA-9037-B479-CA4C-9290FE7F0B1E}"/>
              </a:ext>
            </a:extLst>
          </p:cNvPr>
          <p:cNvSpPr/>
          <p:nvPr/>
        </p:nvSpPr>
        <p:spPr>
          <a:xfrm>
            <a:off x="533400" y="342900"/>
            <a:ext cx="172212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3C19DF9-1CD1-A38A-F269-82A3A22F816B}"/>
              </a:ext>
            </a:extLst>
          </p:cNvPr>
          <p:cNvSpPr txBox="1"/>
          <p:nvPr/>
        </p:nvSpPr>
        <p:spPr>
          <a:xfrm>
            <a:off x="9545782" y="1650235"/>
            <a:ext cx="7239000" cy="6986528"/>
          </a:xfrm>
          <a:prstGeom prst="rect">
            <a:avLst/>
          </a:prstGeom>
          <a:noFill/>
        </p:spPr>
        <p:txBody>
          <a:bodyPr wrap="square">
            <a:spAutoFit/>
          </a:bodyPr>
          <a:lstStyle/>
          <a:p>
            <a:pPr algn="just"/>
            <a:r>
              <a:rPr lang="en-US" sz="3200" i="1" dirty="0">
                <a:effectLst/>
                <a:ea typeface="Calibri" panose="020F0502020204030204" pitchFamily="34" charset="0"/>
              </a:rPr>
              <a:t>“</a:t>
            </a:r>
            <a:r>
              <a:rPr lang="vi-VN" sz="3200" i="1" dirty="0">
                <a:effectLst/>
                <a:ea typeface="Calibri" panose="020F0502020204030204" pitchFamily="34" charset="0"/>
              </a:rPr>
              <a:t>Tháng Tám năm 1945, nhân dân ta vùng lên đánh đổ ách đô hộ của thực dân Pháp và phát xít Nhật, giành lại độc lập cho đất nước sau gần 80 năm làm nô lệ. Ngày 2-9-1945, Chủ tịch Hồ Chí Minh đọc bản Tuyên ngôn Độc lập ở Quảng trường Ba Đình (Thủ đô Hà Nội), đánh dấu sự ra đời của nước Việt Nam Dân chủ Cộng </a:t>
            </a:r>
            <a:r>
              <a:rPr lang="vi-VN" sz="3200" i="1" dirty="0" err="1">
                <a:effectLst/>
                <a:ea typeface="Calibri" panose="020F0502020204030204" pitchFamily="34" charset="0"/>
              </a:rPr>
              <a:t>hoà</a:t>
            </a:r>
            <a:r>
              <a:rPr lang="vi-VN" sz="3200" i="1" dirty="0">
                <a:effectLst/>
                <a:ea typeface="Calibri" panose="020F0502020204030204" pitchFamily="34" charset="0"/>
              </a:rPr>
              <a:t> (nay là nước Cộng </a:t>
            </a:r>
            <a:r>
              <a:rPr lang="vi-VN" sz="3200" i="1" dirty="0" err="1">
                <a:effectLst/>
                <a:ea typeface="Calibri" panose="020F0502020204030204" pitchFamily="34" charset="0"/>
              </a:rPr>
              <a:t>hoà</a:t>
            </a:r>
            <a:r>
              <a:rPr lang="vi-VN" sz="3200" i="1" dirty="0">
                <a:effectLst/>
                <a:ea typeface="Calibri" panose="020F0502020204030204" pitchFamily="34" charset="0"/>
              </a:rPr>
              <a:t> xã hội chủ nghĩa Việt Nam). </a:t>
            </a:r>
            <a:r>
              <a:rPr lang="en-US" sz="3200" i="1" dirty="0" err="1">
                <a:effectLst/>
                <a:ea typeface="Calibri" panose="020F0502020204030204" pitchFamily="34" charset="0"/>
              </a:rPr>
              <a:t>Bài</a:t>
            </a:r>
            <a:r>
              <a:rPr lang="en-US" sz="3200" i="1" dirty="0">
                <a:effectLst/>
                <a:ea typeface="Calibri" panose="020F0502020204030204" pitchFamily="34" charset="0"/>
              </a:rPr>
              <a:t> </a:t>
            </a:r>
            <a:r>
              <a:rPr lang="en-US" sz="3200" i="1" dirty="0" err="1">
                <a:effectLst/>
                <a:ea typeface="Calibri" panose="020F0502020204030204" pitchFamily="34" charset="0"/>
              </a:rPr>
              <a:t>đọc</a:t>
            </a:r>
            <a:r>
              <a:rPr lang="en-US" sz="3200" i="1" dirty="0">
                <a:effectLst/>
                <a:ea typeface="Calibri" panose="020F0502020204030204" pitchFamily="34" charset="0"/>
              </a:rPr>
              <a:t> </a:t>
            </a:r>
            <a:r>
              <a:rPr lang="en-US" sz="3200" i="1" dirty="0" err="1">
                <a:effectLst/>
                <a:ea typeface="Calibri" panose="020F0502020204030204" pitchFamily="34" charset="0"/>
              </a:rPr>
              <a:t>được</a:t>
            </a:r>
            <a:r>
              <a:rPr lang="en-US" sz="3200" i="1" dirty="0">
                <a:effectLst/>
                <a:ea typeface="Calibri" panose="020F0502020204030204" pitchFamily="34" charset="0"/>
              </a:rPr>
              <a:t> </a:t>
            </a:r>
            <a:r>
              <a:rPr lang="en-US" sz="3200" i="1" dirty="0" err="1">
                <a:effectLst/>
                <a:ea typeface="Calibri" panose="020F0502020204030204" pitchFamily="34" charset="0"/>
              </a:rPr>
              <a:t>trích</a:t>
            </a:r>
            <a:r>
              <a:rPr lang="en-US" sz="3200" i="1" dirty="0">
                <a:effectLst/>
                <a:ea typeface="Calibri" panose="020F0502020204030204" pitchFamily="34" charset="0"/>
              </a:rPr>
              <a:t> </a:t>
            </a:r>
            <a:r>
              <a:rPr lang="en-US" sz="3200" i="1" dirty="0" err="1">
                <a:effectLst/>
                <a:ea typeface="Calibri" panose="020F0502020204030204" pitchFamily="34" charset="0"/>
              </a:rPr>
              <a:t>từ</a:t>
            </a:r>
            <a:r>
              <a:rPr lang="en-US" sz="3200" i="1" dirty="0">
                <a:effectLst/>
                <a:ea typeface="Calibri" panose="020F0502020204030204" pitchFamily="34" charset="0"/>
              </a:rPr>
              <a:t> </a:t>
            </a:r>
            <a:r>
              <a:rPr lang="vi-VN" sz="3200" i="1" dirty="0">
                <a:effectLst/>
                <a:ea typeface="Calibri" panose="020F0502020204030204" pitchFamily="34" charset="0"/>
              </a:rPr>
              <a:t>bức thư Bác Hồ gửi cho HS cả nước nhân ngày khai giảng năm học đầu tiên của nước Việt Nam mới.</a:t>
            </a:r>
            <a:r>
              <a:rPr lang="en-US" sz="3200" i="1" dirty="0">
                <a:effectLst/>
                <a:ea typeface="Calibri" panose="020F0502020204030204" pitchFamily="34" charset="0"/>
              </a:rPr>
              <a:t>”</a:t>
            </a:r>
            <a:endParaRPr lang="vi-VN" sz="3200" dirty="0"/>
          </a:p>
        </p:txBody>
      </p:sp>
      <p:pic>
        <p:nvPicPr>
          <p:cNvPr id="9" name="Picture 8" descr="A person standing at a podium with a microphone&#10;&#10;Description automatically generated">
            <a:extLst>
              <a:ext uri="{FF2B5EF4-FFF2-40B4-BE49-F238E27FC236}">
                <a16:creationId xmlns:a16="http://schemas.microsoft.com/office/drawing/2014/main" id="{8AE6099E-164B-A7F1-2BAD-249E7350A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875" y="2400300"/>
            <a:ext cx="8287907" cy="5172797"/>
          </a:xfrm>
          <a:prstGeom prst="rect">
            <a:avLst/>
          </a:prstGeom>
        </p:spPr>
      </p:pic>
    </p:spTree>
    <p:extLst>
      <p:ext uri="{BB962C8B-B14F-4D97-AF65-F5344CB8AC3E}">
        <p14:creationId xmlns:p14="http://schemas.microsoft.com/office/powerpoint/2010/main" val="203683725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id="{257CB7CA-9037-B479-CA4C-9290FE7F0B1E}"/>
              </a:ext>
            </a:extLst>
          </p:cNvPr>
          <p:cNvSpPr/>
          <p:nvPr/>
        </p:nvSpPr>
        <p:spPr>
          <a:xfrm>
            <a:off x="495300" y="381000"/>
            <a:ext cx="172974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14CB01D-4DE4-F0DD-69C5-68E75CF9C5CF}"/>
              </a:ext>
            </a:extLst>
          </p:cNvPr>
          <p:cNvSpPr txBox="1"/>
          <p:nvPr/>
        </p:nvSpPr>
        <p:spPr>
          <a:xfrm>
            <a:off x="4572000" y="876300"/>
            <a:ext cx="9144000" cy="1754326"/>
          </a:xfrm>
          <a:prstGeom prst="rect">
            <a:avLst/>
          </a:prstGeom>
          <a:noFill/>
        </p:spPr>
        <p:txBody>
          <a:bodyPr wrap="square">
            <a:spAutoFit/>
          </a:bodyPr>
          <a:lstStyle/>
          <a:p>
            <a:pPr algn="ctr"/>
            <a:r>
              <a:rPr lang="vi-VN" sz="54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Thư gửi các học sinh</a:t>
            </a:r>
            <a:endParaRPr lang="vi-VN" sz="5400" b="0" i="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vi-VN" sz="5400" b="0"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(Trích)</a:t>
            </a:r>
          </a:p>
        </p:txBody>
      </p:sp>
      <p:sp>
        <p:nvSpPr>
          <p:cNvPr id="8" name="TextBox 7">
            <a:extLst>
              <a:ext uri="{FF2B5EF4-FFF2-40B4-BE49-F238E27FC236}">
                <a16:creationId xmlns:a16="http://schemas.microsoft.com/office/drawing/2014/main" id="{6407E8B2-E142-0952-8F21-7DAEEEEAFAF0}"/>
              </a:ext>
            </a:extLst>
          </p:cNvPr>
          <p:cNvSpPr txBox="1"/>
          <p:nvPr/>
        </p:nvSpPr>
        <p:spPr>
          <a:xfrm>
            <a:off x="1676400" y="2630626"/>
            <a:ext cx="14450291" cy="6247864"/>
          </a:xfrm>
          <a:prstGeom prst="rect">
            <a:avLst/>
          </a:prstGeom>
          <a:noFill/>
        </p:spPr>
        <p:txBody>
          <a:bodyPr wrap="square">
            <a:spAutoFit/>
          </a:bodyPr>
          <a:lstStyle/>
          <a:p>
            <a:pPr algn="just"/>
            <a:r>
              <a:rPr lang="en-GB"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Các em học sinh,</a:t>
            </a:r>
            <a:endPar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GB"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Ngày hôm nay là ngày khai trường đầu tiên ở nước Việt Nam Dân chủ Cộng </a:t>
            </a:r>
            <a:r>
              <a:rPr lang="vi-VN" sz="40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hoà</a:t>
            </a:r>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giờ đi các em bắt đầu được nhận một nền giáo dục hoàn toàn Việt Nam. [...]</a:t>
            </a:r>
          </a:p>
          <a:p>
            <a:pPr algn="just"/>
            <a:r>
              <a:rPr lang="en-GB"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Các em được hưởng sự may mắn đó là nhờ sự hi sinh của biết bao nhiêu đồng bào các em. Vậy các em nghĩ sao? [...]</a:t>
            </a:r>
          </a:p>
        </p:txBody>
      </p:sp>
    </p:spTree>
    <p:extLst>
      <p:ext uri="{BB962C8B-B14F-4D97-AF65-F5344CB8AC3E}">
        <p14:creationId xmlns:p14="http://schemas.microsoft.com/office/powerpoint/2010/main" val="370016797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id="{257CB7CA-9037-B479-CA4C-9290FE7F0B1E}"/>
              </a:ext>
            </a:extLst>
          </p:cNvPr>
          <p:cNvSpPr/>
          <p:nvPr/>
        </p:nvSpPr>
        <p:spPr>
          <a:xfrm>
            <a:off x="495300" y="381000"/>
            <a:ext cx="172974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407E8B2-E142-0952-8F21-7DAEEEEAFAF0}"/>
              </a:ext>
            </a:extLst>
          </p:cNvPr>
          <p:cNvSpPr txBox="1"/>
          <p:nvPr/>
        </p:nvSpPr>
        <p:spPr>
          <a:xfrm>
            <a:off x="1524000" y="1333500"/>
            <a:ext cx="15011400" cy="8094524"/>
          </a:xfrm>
          <a:prstGeom prst="rect">
            <a:avLst/>
          </a:prstGeom>
          <a:noFill/>
        </p:spPr>
        <p:txBody>
          <a:bodyPr wrap="square">
            <a:spAutoFit/>
          </a:bodyPr>
          <a:lstStyle/>
          <a:p>
            <a:pPr algn="just"/>
            <a:r>
              <a:rPr lang="en-GB"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hoàn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GB"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Ngày hôm nay, nhân buổi tựu trường của các em, tôi chỉ biết chúc các em một năm đầy vui vẻ và đầy kết quả tốt đẹp.</a:t>
            </a:r>
          </a:p>
          <a:p>
            <a:pPr algn="r"/>
            <a:r>
              <a:rPr lang="vi-VN"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Chào các em thân yêu</a:t>
            </a:r>
          </a:p>
          <a:p>
            <a:pPr algn="r"/>
            <a:r>
              <a:rPr lang="vi-VN"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HỒ CHÍ MINH</a:t>
            </a:r>
            <a:endPar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252709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6" name="Speech Bubble: Oval 5">
            <a:extLst>
              <a:ext uri="{FF2B5EF4-FFF2-40B4-BE49-F238E27FC236}">
                <a16:creationId xmlns:a16="http://schemas.microsoft.com/office/drawing/2014/main" id="{CE00AFFD-2B02-5FF5-B56C-A26281626A11}"/>
              </a:ext>
            </a:extLst>
          </p:cNvPr>
          <p:cNvSpPr/>
          <p:nvPr/>
        </p:nvSpPr>
        <p:spPr>
          <a:xfrm>
            <a:off x="8001000" y="723900"/>
            <a:ext cx="5562600" cy="4876800"/>
          </a:xfrm>
          <a:prstGeom prst="wedgeEllipseCallout">
            <a:avLst>
              <a:gd name="adj1" fmla="val 50746"/>
              <a:gd name="adj2" fmla="val 35495"/>
            </a:avLst>
          </a:prstGeom>
          <a:solidFill>
            <a:schemeClr val="bg1"/>
          </a:solidFill>
          <a:ln w="38100">
            <a:solidFill>
              <a:srgbClr val="94D0A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err="1">
                <a:solidFill>
                  <a:srgbClr val="C00000"/>
                </a:solidFill>
                <a:latin typeface="Calibri" panose="020F0502020204030204" pitchFamily="34" charset="0"/>
                <a:ea typeface="Calibri" panose="020F0502020204030204" pitchFamily="34" charset="0"/>
                <a:cs typeface="Calibri" panose="020F0502020204030204" pitchFamily="34" charset="0"/>
              </a:rPr>
              <a:t>Bài</a:t>
            </a:r>
            <a:r>
              <a:rPr lang="en-GB" sz="66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6600"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6600" dirty="0">
                <a:solidFill>
                  <a:srgbClr val="C00000"/>
                </a:solidFill>
                <a:latin typeface="Calibri" panose="020F0502020204030204" pitchFamily="34" charset="0"/>
                <a:ea typeface="Calibri" panose="020F0502020204030204" pitchFamily="34" charset="0"/>
                <a:cs typeface="Calibri" panose="020F0502020204030204" pitchFamily="34" charset="0"/>
              </a:rPr>
              <a:t> chia </a:t>
            </a:r>
            <a:r>
              <a:rPr lang="en-GB" sz="6600"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GB" sz="66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6600" dirty="0" err="1">
                <a:solidFill>
                  <a:srgbClr val="C00000"/>
                </a:solidFill>
                <a:latin typeface="Calibri" panose="020F0502020204030204" pitchFamily="34" charset="0"/>
                <a:ea typeface="Calibri" panose="020F0502020204030204" pitchFamily="34" charset="0"/>
                <a:cs typeface="Calibri" panose="020F0502020204030204" pitchFamily="34" charset="0"/>
              </a:rPr>
              <a:t>mấy</a:t>
            </a:r>
            <a:r>
              <a:rPr lang="en-GB" sz="66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6600" dirty="0" err="1">
                <a:solidFill>
                  <a:srgbClr val="C00000"/>
                </a:solidFill>
                <a:latin typeface="Calibri" panose="020F0502020204030204" pitchFamily="34" charset="0"/>
                <a:ea typeface="Calibri" panose="020F0502020204030204" pitchFamily="34" charset="0"/>
                <a:cs typeface="Calibri" panose="020F0502020204030204" pitchFamily="34" charset="0"/>
              </a:rPr>
              <a:t>đoạn</a:t>
            </a:r>
            <a:r>
              <a:rPr lang="en-GB" sz="6600"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66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17">
            <a:extLst>
              <a:ext uri="{FF2B5EF4-FFF2-40B4-BE49-F238E27FC236}">
                <a16:creationId xmlns:a16="http://schemas.microsoft.com/office/drawing/2014/main" id="{713BA704-C33A-B755-B490-D96AABC01831}"/>
              </a:ext>
            </a:extLst>
          </p:cNvPr>
          <p:cNvSpPr/>
          <p:nvPr/>
        </p:nvSpPr>
        <p:spPr>
          <a:xfrm>
            <a:off x="11811000" y="3848100"/>
            <a:ext cx="6132535" cy="9362764"/>
          </a:xfrm>
          <a:custGeom>
            <a:avLst/>
            <a:gdLst/>
            <a:ahLst/>
            <a:cxnLst/>
            <a:rect l="l" t="t" r="r" b="b"/>
            <a:pathLst>
              <a:path w="2221419" h="4409764">
                <a:moveTo>
                  <a:pt x="0" y="0"/>
                </a:moveTo>
                <a:lnTo>
                  <a:pt x="2221419" y="0"/>
                </a:lnTo>
                <a:lnTo>
                  <a:pt x="2221419" y="4409764"/>
                </a:lnTo>
                <a:lnTo>
                  <a:pt x="0" y="440976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4DDE24B3-2AEB-9578-B080-9A9BB2C4F665}"/>
              </a:ext>
            </a:extLst>
          </p:cNvPr>
          <p:cNvGrpSpPr/>
          <p:nvPr/>
        </p:nvGrpSpPr>
        <p:grpSpPr>
          <a:xfrm>
            <a:off x="0" y="3165764"/>
            <a:ext cx="9797137" cy="7009775"/>
            <a:chOff x="0" y="3165764"/>
            <a:chExt cx="9797137" cy="7009775"/>
          </a:xfrm>
        </p:grpSpPr>
        <p:sp>
          <p:nvSpPr>
            <p:cNvPr id="7" name="Freeform 5">
              <a:extLst>
                <a:ext uri="{FF2B5EF4-FFF2-40B4-BE49-F238E27FC236}">
                  <a16:creationId xmlns:a16="http://schemas.microsoft.com/office/drawing/2014/main" id="{410888B5-325A-B978-4F42-509186F010E1}"/>
                </a:ext>
              </a:extLst>
            </p:cNvPr>
            <p:cNvSpPr/>
            <p:nvPr/>
          </p:nvSpPr>
          <p:spPr>
            <a:xfrm>
              <a:off x="0" y="3165764"/>
              <a:ext cx="9797137" cy="7009775"/>
            </a:xfrm>
            <a:custGeom>
              <a:avLst/>
              <a:gdLst/>
              <a:ahLst/>
              <a:cxnLst/>
              <a:rect l="l" t="t" r="r" b="b"/>
              <a:pathLst>
                <a:path w="1997199" h="1532851">
                  <a:moveTo>
                    <a:pt x="0" y="0"/>
                  </a:moveTo>
                  <a:lnTo>
                    <a:pt x="1997200" y="0"/>
                  </a:lnTo>
                  <a:lnTo>
                    <a:pt x="1997200" y="1532851"/>
                  </a:lnTo>
                  <a:lnTo>
                    <a:pt x="0" y="15328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3005E1B4-4970-01F9-7300-AAB6D2B4BF28}"/>
                </a:ext>
              </a:extLst>
            </p:cNvPr>
            <p:cNvSpPr txBox="1"/>
            <p:nvPr/>
          </p:nvSpPr>
          <p:spPr>
            <a:xfrm>
              <a:off x="1676400" y="4838700"/>
              <a:ext cx="7614563" cy="4104200"/>
            </a:xfrm>
            <a:prstGeom prst="rect">
              <a:avLst/>
            </a:prstGeom>
            <a:noFill/>
          </p:spPr>
          <p:txBody>
            <a:bodyPr wrap="square">
              <a:spAutoFit/>
            </a:bodyPr>
            <a:lstStyle/>
            <a:p>
              <a:pPr>
                <a:lnSpc>
                  <a:spcPct val="150000"/>
                </a:lnSpc>
              </a:pPr>
              <a:r>
                <a:rPr lang="vi-VN" sz="60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Đoạn 1: </a:t>
              </a:r>
              <a:r>
                <a:rPr lang="vi-VN" sz="6000" dirty="0">
                  <a:effectLst/>
                  <a:latin typeface="Calibri" panose="020F0502020204030204" pitchFamily="34" charset="0"/>
                  <a:ea typeface="Calibri" panose="020F0502020204030204" pitchFamily="34" charset="0"/>
                  <a:cs typeface="Calibri" panose="020F0502020204030204" pitchFamily="34" charset="0"/>
                </a:rPr>
                <a:t>Từ đầu đến </a:t>
              </a:r>
              <a:r>
                <a:rPr lang="vi-VN" sz="6000" i="1" dirty="0">
                  <a:effectLst/>
                  <a:latin typeface="Calibri" panose="020F0502020204030204" pitchFamily="34" charset="0"/>
                  <a:ea typeface="Calibri" panose="020F0502020204030204" pitchFamily="34" charset="0"/>
                  <a:cs typeface="Calibri" panose="020F0502020204030204" pitchFamily="34" charset="0"/>
                </a:rPr>
                <a:t>...Vậy các em nghĩ sao?</a:t>
              </a:r>
              <a:endParaRPr lang="en-GB" sz="6000" i="1" dirty="0">
                <a:effectLst/>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GB" sz="60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Đoạn</a:t>
              </a:r>
              <a:r>
                <a:rPr lang="en-GB" sz="6000" b="1" i="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6000" i="1" dirty="0" err="1">
                  <a:latin typeface="Calibri" panose="020F0502020204030204" pitchFamily="34" charset="0"/>
                  <a:ea typeface="Calibri" panose="020F0502020204030204" pitchFamily="34" charset="0"/>
                  <a:cs typeface="Calibri" panose="020F0502020204030204" pitchFamily="34" charset="0"/>
                </a:rPr>
                <a:t>Còn</a:t>
              </a:r>
              <a:r>
                <a:rPr lang="en-GB" sz="6000" i="1" dirty="0">
                  <a:latin typeface="Calibri" panose="020F0502020204030204" pitchFamily="34" charset="0"/>
                  <a:ea typeface="Calibri" panose="020F0502020204030204" pitchFamily="34" charset="0"/>
                  <a:cs typeface="Calibri" panose="020F0502020204030204" pitchFamily="34" charset="0"/>
                </a:rPr>
                <a:t> </a:t>
              </a:r>
              <a:r>
                <a:rPr lang="en-GB" sz="6000" i="1" dirty="0" err="1">
                  <a:latin typeface="Calibri" panose="020F0502020204030204" pitchFamily="34" charset="0"/>
                  <a:ea typeface="Calibri" panose="020F0502020204030204" pitchFamily="34" charset="0"/>
                  <a:cs typeface="Calibri" panose="020F0502020204030204" pitchFamily="34" charset="0"/>
                </a:rPr>
                <a:t>lại</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7583516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id="{CB4BA385-EF56-1D1E-B39D-B337FEB4C7C5}"/>
              </a:ext>
            </a:extLst>
          </p:cNvPr>
          <p:cNvSpPr/>
          <p:nvPr/>
        </p:nvSpPr>
        <p:spPr>
          <a:xfrm>
            <a:off x="495300" y="381000"/>
            <a:ext cx="172974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20E3499A-54E0-FCA5-710F-B3721DF3805E}"/>
              </a:ext>
            </a:extLst>
          </p:cNvPr>
          <p:cNvSpPr txBox="1"/>
          <p:nvPr/>
        </p:nvSpPr>
        <p:spPr>
          <a:xfrm>
            <a:off x="4572000" y="876300"/>
            <a:ext cx="9144000" cy="1754326"/>
          </a:xfrm>
          <a:prstGeom prst="rect">
            <a:avLst/>
          </a:prstGeom>
          <a:noFill/>
        </p:spPr>
        <p:txBody>
          <a:bodyPr wrap="square">
            <a:spAutoFit/>
          </a:bodyPr>
          <a:lstStyle/>
          <a:p>
            <a:pPr algn="ctr"/>
            <a:r>
              <a:rPr lang="vi-VN" sz="54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Thư gửi các học sinh</a:t>
            </a:r>
            <a:endParaRPr lang="vi-VN" sz="5400" b="0" i="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vi-VN" sz="5400" b="0"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(Trích)</a:t>
            </a:r>
          </a:p>
        </p:txBody>
      </p:sp>
      <p:sp>
        <p:nvSpPr>
          <p:cNvPr id="8" name="TextBox 7">
            <a:extLst>
              <a:ext uri="{FF2B5EF4-FFF2-40B4-BE49-F238E27FC236}">
                <a16:creationId xmlns:a16="http://schemas.microsoft.com/office/drawing/2014/main" id="{5C2D4959-767D-1C85-CE26-09138490DA65}"/>
              </a:ext>
            </a:extLst>
          </p:cNvPr>
          <p:cNvSpPr txBox="1"/>
          <p:nvPr/>
        </p:nvSpPr>
        <p:spPr>
          <a:xfrm>
            <a:off x="1676400" y="2630626"/>
            <a:ext cx="14450291" cy="6247864"/>
          </a:xfrm>
          <a:prstGeom prst="rect">
            <a:avLst/>
          </a:prstGeom>
          <a:noFill/>
        </p:spPr>
        <p:txBody>
          <a:bodyPr wrap="square">
            <a:spAutoFit/>
          </a:bodyPr>
          <a:lstStyle/>
          <a:p>
            <a:pPr algn="just"/>
            <a:r>
              <a:rPr lang="en-GB"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Các em học sinh,</a:t>
            </a:r>
            <a:endPar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GB"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Ngày hôm nay là ngày khai trường đầu tiên ở nước Việt Nam Dân chủ Cộng </a:t>
            </a:r>
            <a:r>
              <a:rPr lang="vi-VN" sz="40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hoà</a:t>
            </a:r>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giờ đi các em bắt đầu được nhận một nền giáo dục hoàn toàn Việt Nam. [...]</a:t>
            </a:r>
          </a:p>
          <a:p>
            <a:pPr algn="just"/>
            <a:r>
              <a:rPr lang="en-GB"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Các em được hưởng sự may mắn đó là nhờ sự hi sinh của biết bao nhiêu đồng bào các em. Vậy các em nghĩ sao? [...]</a:t>
            </a:r>
          </a:p>
        </p:txBody>
      </p:sp>
      <p:grpSp>
        <p:nvGrpSpPr>
          <p:cNvPr id="13" name="Group 12">
            <a:extLst>
              <a:ext uri="{FF2B5EF4-FFF2-40B4-BE49-F238E27FC236}">
                <a16:creationId xmlns:a16="http://schemas.microsoft.com/office/drawing/2014/main" id="{D6C9FB86-23C5-AC31-5593-0A85E13960F4}"/>
              </a:ext>
            </a:extLst>
          </p:cNvPr>
          <p:cNvGrpSpPr/>
          <p:nvPr/>
        </p:nvGrpSpPr>
        <p:grpSpPr>
          <a:xfrm>
            <a:off x="12352465" y="352377"/>
            <a:ext cx="5808171" cy="2408079"/>
            <a:chOff x="12352465" y="352377"/>
            <a:chExt cx="5808171" cy="2408079"/>
          </a:xfrm>
        </p:grpSpPr>
        <p:sp>
          <p:nvSpPr>
            <p:cNvPr id="9" name="Freeform 13">
              <a:extLst>
                <a:ext uri="{FF2B5EF4-FFF2-40B4-BE49-F238E27FC236}">
                  <a16:creationId xmlns:a16="http://schemas.microsoft.com/office/drawing/2014/main" id="{A1C50BBB-48DC-23A8-E7D7-E03DBE7FE4C3}"/>
                </a:ext>
              </a:extLst>
            </p:cNvPr>
            <p:cNvSpPr/>
            <p:nvPr/>
          </p:nvSpPr>
          <p:spPr>
            <a:xfrm rot="429347">
              <a:off x="12352465" y="352377"/>
              <a:ext cx="5808171" cy="2408079"/>
            </a:xfrm>
            <a:custGeom>
              <a:avLst/>
              <a:gdLst/>
              <a:ahLst/>
              <a:cxnLst/>
              <a:rect l="l" t="t" r="r" b="b"/>
              <a:pathLst>
                <a:path w="1672955" h="807201">
                  <a:moveTo>
                    <a:pt x="0" y="0"/>
                  </a:moveTo>
                  <a:lnTo>
                    <a:pt x="1672955" y="0"/>
                  </a:lnTo>
                  <a:lnTo>
                    <a:pt x="1672955" y="807200"/>
                  </a:lnTo>
                  <a:lnTo>
                    <a:pt x="0" y="807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E935F50-4E37-981D-1C71-8FB82A7FD4CE}"/>
                </a:ext>
              </a:extLst>
            </p:cNvPr>
            <p:cNvSpPr txBox="1"/>
            <p:nvPr/>
          </p:nvSpPr>
          <p:spPr>
            <a:xfrm rot="374343">
              <a:off x="13480358" y="687755"/>
              <a:ext cx="3565434" cy="1754326"/>
            </a:xfrm>
            <a:prstGeom prst="rect">
              <a:avLst/>
            </a:prstGeom>
            <a:noFill/>
          </p:spPr>
          <p:txBody>
            <a:bodyPr wrap="square" rtlCol="0">
              <a:spAutoFit/>
            </a:bodyPr>
            <a:lstStyle/>
            <a:p>
              <a:pPr algn="ctr"/>
              <a:r>
                <a:rPr lang="en-GB" sz="5400" b="1" dirty="0" err="1"/>
                <a:t>Đọc</a:t>
              </a:r>
              <a:r>
                <a:rPr lang="en-GB" sz="5400" b="1" dirty="0"/>
                <a:t> </a:t>
              </a:r>
              <a:r>
                <a:rPr lang="en-GB" sz="5400" b="1" dirty="0" err="1"/>
                <a:t>nối</a:t>
              </a:r>
              <a:r>
                <a:rPr lang="en-GB" sz="5400" b="1" dirty="0"/>
                <a:t> </a:t>
              </a:r>
              <a:r>
                <a:rPr lang="en-GB" sz="5400" b="1" dirty="0" err="1"/>
                <a:t>tiếp</a:t>
              </a:r>
              <a:r>
                <a:rPr lang="en-GB" sz="5400" b="1" dirty="0"/>
                <a:t> </a:t>
              </a:r>
              <a:r>
                <a:rPr lang="en-GB" sz="5400" b="1" dirty="0" err="1"/>
                <a:t>đoạn</a:t>
              </a:r>
              <a:endParaRPr lang="vi-VN" sz="5400" b="1" dirty="0"/>
            </a:p>
          </p:txBody>
        </p:sp>
      </p:grpSp>
      <p:sp>
        <p:nvSpPr>
          <p:cNvPr id="14" name="Oval 13">
            <a:extLst>
              <a:ext uri="{FF2B5EF4-FFF2-40B4-BE49-F238E27FC236}">
                <a16:creationId xmlns:a16="http://schemas.microsoft.com/office/drawing/2014/main" id="{F5E50184-7AB4-6C20-CB65-3A59DDE05640}"/>
              </a:ext>
            </a:extLst>
          </p:cNvPr>
          <p:cNvSpPr/>
          <p:nvPr/>
        </p:nvSpPr>
        <p:spPr>
          <a:xfrm>
            <a:off x="1676399" y="2630626"/>
            <a:ext cx="838200" cy="8382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bg1"/>
                </a:solidFill>
                <a:latin typeface="#9Slide07 SVNStick A Round" panose="02000503000000000000" pitchFamily="2" charset="0"/>
              </a:rPr>
              <a:t>1</a:t>
            </a:r>
            <a:endParaRPr lang="vi-VN" sz="6000" dirty="0">
              <a:solidFill>
                <a:schemeClr val="bg1"/>
              </a:solidFill>
            </a:endParaRPr>
          </a:p>
        </p:txBody>
      </p:sp>
    </p:spTree>
    <p:extLst>
      <p:ext uri="{BB962C8B-B14F-4D97-AF65-F5344CB8AC3E}">
        <p14:creationId xmlns:p14="http://schemas.microsoft.com/office/powerpoint/2010/main" val="123239448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id="{257CB7CA-9037-B479-CA4C-9290FE7F0B1E}"/>
              </a:ext>
            </a:extLst>
          </p:cNvPr>
          <p:cNvSpPr/>
          <p:nvPr/>
        </p:nvSpPr>
        <p:spPr>
          <a:xfrm>
            <a:off x="495300" y="381000"/>
            <a:ext cx="172974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407E8B2-E142-0952-8F21-7DAEEEEAFAF0}"/>
              </a:ext>
            </a:extLst>
          </p:cNvPr>
          <p:cNvSpPr txBox="1"/>
          <p:nvPr/>
        </p:nvSpPr>
        <p:spPr>
          <a:xfrm>
            <a:off x="1524000" y="1333500"/>
            <a:ext cx="15011400" cy="8094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hoàn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Ngày hôm nay, nhân buổi tựu trường của các em, tôi chỉ biết chúc các em một năm đầy vui vẻ và đầy kết quả tốt đẹp.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Chào các em thân yêu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HỒ CHÍ MINH</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0F6A281B-0278-A915-510C-D07F63378CE4}"/>
              </a:ext>
            </a:extLst>
          </p:cNvPr>
          <p:cNvSpPr/>
          <p:nvPr/>
        </p:nvSpPr>
        <p:spPr>
          <a:xfrm>
            <a:off x="1537855" y="1316182"/>
            <a:ext cx="838200" cy="8382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bg1"/>
                </a:solidFill>
                <a:latin typeface="#9Slide07 SVNStick A Round" panose="02000503000000000000" pitchFamily="2" charset="0"/>
              </a:rPr>
              <a:t>2</a:t>
            </a:r>
            <a:endParaRPr lang="vi-VN" sz="6000" dirty="0">
              <a:solidFill>
                <a:schemeClr val="bg1"/>
              </a:solidFill>
            </a:endParaRPr>
          </a:p>
        </p:txBody>
      </p:sp>
    </p:spTree>
    <p:extLst>
      <p:ext uri="{BB962C8B-B14F-4D97-AF65-F5344CB8AC3E}">
        <p14:creationId xmlns:p14="http://schemas.microsoft.com/office/powerpoint/2010/main" val="67548313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id="{257CB7CA-9037-B479-CA4C-9290FE7F0B1E}"/>
              </a:ext>
            </a:extLst>
          </p:cNvPr>
          <p:cNvSpPr/>
          <p:nvPr/>
        </p:nvSpPr>
        <p:spPr>
          <a:xfrm>
            <a:off x="495300" y="381000"/>
            <a:ext cx="172974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DA71005D-37E0-E45D-56CC-9CFC906D59B8}"/>
              </a:ext>
            </a:extLst>
          </p:cNvPr>
          <p:cNvGrpSpPr/>
          <p:nvPr/>
        </p:nvGrpSpPr>
        <p:grpSpPr>
          <a:xfrm>
            <a:off x="9845881" y="1209734"/>
            <a:ext cx="6954477" cy="6676966"/>
            <a:chOff x="11911609" y="-213716"/>
            <a:chExt cx="5913833" cy="5738524"/>
          </a:xfrm>
        </p:grpSpPr>
        <p:sp>
          <p:nvSpPr>
            <p:cNvPr id="5" name="Freeform 10">
              <a:extLst>
                <a:ext uri="{FF2B5EF4-FFF2-40B4-BE49-F238E27FC236}">
                  <a16:creationId xmlns:a16="http://schemas.microsoft.com/office/drawing/2014/main" id="{17710E76-CA37-C619-A681-8C082B5C871E}"/>
                </a:ext>
              </a:extLst>
            </p:cNvPr>
            <p:cNvSpPr/>
            <p:nvPr/>
          </p:nvSpPr>
          <p:spPr>
            <a:xfrm rot="1020953">
              <a:off x="11911609" y="-213716"/>
              <a:ext cx="5913833" cy="5738524"/>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400"/>
            </a:p>
          </p:txBody>
        </p:sp>
        <p:sp>
          <p:nvSpPr>
            <p:cNvPr id="6" name="TextBox 5">
              <a:extLst>
                <a:ext uri="{FF2B5EF4-FFF2-40B4-BE49-F238E27FC236}">
                  <a16:creationId xmlns:a16="http://schemas.microsoft.com/office/drawing/2014/main" id="{AA06B62B-09C3-6210-7DB5-B0283A09DBD9}"/>
                </a:ext>
              </a:extLst>
            </p:cNvPr>
            <p:cNvSpPr txBox="1"/>
            <p:nvPr/>
          </p:nvSpPr>
          <p:spPr>
            <a:xfrm rot="1035996">
              <a:off x="12280393" y="2369559"/>
              <a:ext cx="4378753" cy="3121322"/>
            </a:xfrm>
            <a:prstGeom prst="rect">
              <a:avLst/>
            </a:prstGeom>
            <a:noFill/>
          </p:spPr>
          <p:txBody>
            <a:bodyPr wrap="square" rtlCol="0">
              <a:spAutoFit/>
            </a:bodyPr>
            <a:lstStyle/>
            <a:p>
              <a:pPr algn="ctr"/>
              <a:r>
                <a:rPr lang="en-GB" sz="11500" dirty="0" err="1">
                  <a:latin typeface="#9Slide07 SVNStick A Round" panose="02000503000000000000" pitchFamily="2" charset="0"/>
                </a:rPr>
                <a:t>Luyện</a:t>
              </a:r>
              <a:r>
                <a:rPr lang="en-GB" sz="11500" dirty="0">
                  <a:latin typeface="#9Slide07 SVNStick A Round" panose="02000503000000000000" pitchFamily="2" charset="0"/>
                </a:rPr>
                <a:t> </a:t>
              </a:r>
              <a:r>
                <a:rPr lang="en-GB" sz="11500" dirty="0" err="1">
                  <a:latin typeface="#9Slide07 SVNStick A Round" panose="02000503000000000000" pitchFamily="2" charset="0"/>
                </a:rPr>
                <a:t>đọc</a:t>
              </a:r>
              <a:r>
                <a:rPr lang="en-GB" sz="11500" dirty="0">
                  <a:latin typeface="#9Slide07 SVNStick A Round" panose="02000503000000000000" pitchFamily="2" charset="0"/>
                </a:rPr>
                <a:t> </a:t>
              </a:r>
              <a:r>
                <a:rPr lang="en-GB" sz="11500" dirty="0" err="1">
                  <a:latin typeface="#9Slide07 SVNStick A Round" panose="02000503000000000000" pitchFamily="2" charset="0"/>
                </a:rPr>
                <a:t>từ</a:t>
              </a:r>
              <a:r>
                <a:rPr lang="en-GB" sz="11500" dirty="0">
                  <a:latin typeface="#9Slide07 SVNStick A Round" panose="02000503000000000000" pitchFamily="2" charset="0"/>
                </a:rPr>
                <a:t> </a:t>
              </a:r>
              <a:r>
                <a:rPr lang="en-GB" sz="11500" dirty="0" err="1">
                  <a:latin typeface="#9Slide07 SVNStick A Round" panose="02000503000000000000" pitchFamily="2" charset="0"/>
                </a:rPr>
                <a:t>khó</a:t>
              </a:r>
              <a:endParaRPr lang="vi-VN" sz="11500" dirty="0"/>
            </a:p>
          </p:txBody>
        </p:sp>
      </p:grpSp>
      <p:grpSp>
        <p:nvGrpSpPr>
          <p:cNvPr id="15" name="Group 14">
            <a:extLst>
              <a:ext uri="{FF2B5EF4-FFF2-40B4-BE49-F238E27FC236}">
                <a16:creationId xmlns:a16="http://schemas.microsoft.com/office/drawing/2014/main" id="{AE475DED-5D18-8B8B-36F0-A4A22D6BE2B3}"/>
              </a:ext>
            </a:extLst>
          </p:cNvPr>
          <p:cNvGrpSpPr/>
          <p:nvPr/>
        </p:nvGrpSpPr>
        <p:grpSpPr>
          <a:xfrm>
            <a:off x="1466860" y="1333500"/>
            <a:ext cx="6324600" cy="2005242"/>
            <a:chOff x="1466860" y="1333500"/>
            <a:chExt cx="6324600" cy="2005242"/>
          </a:xfrm>
        </p:grpSpPr>
        <p:sp>
          <p:nvSpPr>
            <p:cNvPr id="9" name="Freeform 17">
              <a:extLst>
                <a:ext uri="{FF2B5EF4-FFF2-40B4-BE49-F238E27FC236}">
                  <a16:creationId xmlns:a16="http://schemas.microsoft.com/office/drawing/2014/main" id="{ED409F4C-639C-8A04-919C-A5D745CB7DFD}"/>
                </a:ext>
              </a:extLst>
            </p:cNvPr>
            <p:cNvSpPr/>
            <p:nvPr/>
          </p:nvSpPr>
          <p:spPr>
            <a:xfrm>
              <a:off x="1466860" y="1333500"/>
              <a:ext cx="6324600" cy="2005242"/>
            </a:xfrm>
            <a:custGeom>
              <a:avLst/>
              <a:gdLst/>
              <a:ahLst/>
              <a:cxnLst/>
              <a:rect l="l" t="t" r="r" b="b"/>
              <a:pathLst>
                <a:path w="3208748" h="818231">
                  <a:moveTo>
                    <a:pt x="0" y="0"/>
                  </a:moveTo>
                  <a:lnTo>
                    <a:pt x="3208748" y="0"/>
                  </a:lnTo>
                  <a:lnTo>
                    <a:pt x="3208748" y="818230"/>
                  </a:lnTo>
                  <a:lnTo>
                    <a:pt x="0" y="8182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8342DE58-3505-382F-0143-2098C47EAD55}"/>
                </a:ext>
              </a:extLst>
            </p:cNvPr>
            <p:cNvSpPr txBox="1"/>
            <p:nvPr/>
          </p:nvSpPr>
          <p:spPr>
            <a:xfrm>
              <a:off x="2632374" y="1880125"/>
              <a:ext cx="4301826" cy="1323439"/>
            </a:xfrm>
            <a:prstGeom prst="rect">
              <a:avLst/>
            </a:prstGeom>
            <a:noFill/>
          </p:spPr>
          <p:txBody>
            <a:bodyPr wrap="square">
              <a:spAutoFit/>
            </a:bodyPr>
            <a:lstStyle/>
            <a:p>
              <a:pPr algn="ctr"/>
              <a:r>
                <a:rPr lang="en-US" sz="8000" b="1" i="1" dirty="0" err="1">
                  <a:effectLst/>
                  <a:latin typeface="Calibri" panose="020F0502020204030204" pitchFamily="34" charset="0"/>
                  <a:ea typeface="Arial" panose="020B0604020202020204" pitchFamily="34" charset="0"/>
                  <a:cs typeface="Times New Roman" panose="02020603050405020304" pitchFamily="18" charset="0"/>
                </a:rPr>
                <a:t>hết</a:t>
              </a:r>
              <a:r>
                <a:rPr lang="en-US" sz="8000" b="1" i="1" dirty="0">
                  <a:effectLst/>
                  <a:latin typeface="Calibri" panose="020F0502020204030204" pitchFamily="34" charset="0"/>
                  <a:ea typeface="Arial" panose="020B0604020202020204" pitchFamily="34" charset="0"/>
                  <a:cs typeface="Times New Roman" panose="02020603050405020304" pitchFamily="18" charset="0"/>
                </a:rPr>
                <a:t> </a:t>
              </a:r>
              <a:r>
                <a:rPr lang="en-US" sz="8000" b="1" i="1" dirty="0" err="1">
                  <a:effectLst/>
                  <a:latin typeface="Calibri" panose="020F0502020204030204" pitchFamily="34" charset="0"/>
                  <a:ea typeface="Arial" panose="020B0604020202020204" pitchFamily="34" charset="0"/>
                  <a:cs typeface="Times New Roman" panose="02020603050405020304" pitchFamily="18" charset="0"/>
                </a:rPr>
                <a:t>thảy</a:t>
              </a:r>
              <a:endParaRPr lang="vi-VN" sz="8000" b="1" dirty="0"/>
            </a:p>
          </p:txBody>
        </p:sp>
      </p:grpSp>
      <p:grpSp>
        <p:nvGrpSpPr>
          <p:cNvPr id="18" name="Group 17">
            <a:extLst>
              <a:ext uri="{FF2B5EF4-FFF2-40B4-BE49-F238E27FC236}">
                <a16:creationId xmlns:a16="http://schemas.microsoft.com/office/drawing/2014/main" id="{C5E23FC9-117F-B8D4-5DA9-D2832909E564}"/>
              </a:ext>
            </a:extLst>
          </p:cNvPr>
          <p:cNvGrpSpPr/>
          <p:nvPr/>
        </p:nvGrpSpPr>
        <p:grpSpPr>
          <a:xfrm>
            <a:off x="1453005" y="4230143"/>
            <a:ext cx="6324600" cy="2034362"/>
            <a:chOff x="1453005" y="4230143"/>
            <a:chExt cx="6324600" cy="2034362"/>
          </a:xfrm>
        </p:grpSpPr>
        <p:sp>
          <p:nvSpPr>
            <p:cNvPr id="11" name="Freeform 17">
              <a:extLst>
                <a:ext uri="{FF2B5EF4-FFF2-40B4-BE49-F238E27FC236}">
                  <a16:creationId xmlns:a16="http://schemas.microsoft.com/office/drawing/2014/main" id="{C9BD686A-73EB-466A-9BB0-6061CD506059}"/>
                </a:ext>
              </a:extLst>
            </p:cNvPr>
            <p:cNvSpPr/>
            <p:nvPr/>
          </p:nvSpPr>
          <p:spPr>
            <a:xfrm>
              <a:off x="1453005" y="4230143"/>
              <a:ext cx="6324600" cy="2034362"/>
            </a:xfrm>
            <a:custGeom>
              <a:avLst/>
              <a:gdLst/>
              <a:ahLst/>
              <a:cxnLst/>
              <a:rect l="l" t="t" r="r" b="b"/>
              <a:pathLst>
                <a:path w="3208748" h="818231">
                  <a:moveTo>
                    <a:pt x="0" y="0"/>
                  </a:moveTo>
                  <a:lnTo>
                    <a:pt x="3208748" y="0"/>
                  </a:lnTo>
                  <a:lnTo>
                    <a:pt x="3208748" y="818230"/>
                  </a:lnTo>
                  <a:lnTo>
                    <a:pt x="0" y="8182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D97C8CBE-DCA1-E169-FE00-8D9C4A36772C}"/>
                </a:ext>
              </a:extLst>
            </p:cNvPr>
            <p:cNvSpPr txBox="1"/>
            <p:nvPr/>
          </p:nvSpPr>
          <p:spPr>
            <a:xfrm>
              <a:off x="2177781" y="4773561"/>
              <a:ext cx="4944322" cy="1323439"/>
            </a:xfrm>
            <a:prstGeom prst="rect">
              <a:avLst/>
            </a:prstGeom>
            <a:noFill/>
          </p:spPr>
          <p:txBody>
            <a:bodyPr wrap="square">
              <a:spAutoFit/>
            </a:bodyPr>
            <a:lstStyle/>
            <a:p>
              <a:pPr algn="ctr"/>
              <a:r>
                <a:rPr lang="en-US" sz="8000" b="1" i="1" dirty="0" err="1">
                  <a:effectLst/>
                  <a:latin typeface="Calibri" panose="020F0502020204030204" pitchFamily="34" charset="0"/>
                  <a:ea typeface="Arial" panose="020B0604020202020204" pitchFamily="34" charset="0"/>
                  <a:cs typeface="Times New Roman" panose="02020603050405020304" pitchFamily="18" charset="0"/>
                </a:rPr>
                <a:t>đồng</a:t>
              </a:r>
              <a:r>
                <a:rPr lang="en-US" sz="8000" b="1" i="1" dirty="0">
                  <a:effectLst/>
                  <a:latin typeface="Calibri" panose="020F0502020204030204" pitchFamily="34" charset="0"/>
                  <a:ea typeface="Arial" panose="020B0604020202020204" pitchFamily="34" charset="0"/>
                  <a:cs typeface="Times New Roman" panose="02020603050405020304" pitchFamily="18" charset="0"/>
                </a:rPr>
                <a:t> </a:t>
              </a:r>
              <a:r>
                <a:rPr lang="en-US" sz="8000" b="1" i="1" dirty="0" err="1">
                  <a:effectLst/>
                  <a:latin typeface="Calibri" panose="020F0502020204030204" pitchFamily="34" charset="0"/>
                  <a:ea typeface="Arial" panose="020B0604020202020204" pitchFamily="34" charset="0"/>
                  <a:cs typeface="Times New Roman" panose="02020603050405020304" pitchFamily="18" charset="0"/>
                </a:rPr>
                <a:t>bào</a:t>
              </a:r>
              <a:endParaRPr lang="vi-VN" sz="8000" b="1" dirty="0"/>
            </a:p>
          </p:txBody>
        </p:sp>
      </p:grpSp>
      <p:grpSp>
        <p:nvGrpSpPr>
          <p:cNvPr id="21" name="Group 20">
            <a:extLst>
              <a:ext uri="{FF2B5EF4-FFF2-40B4-BE49-F238E27FC236}">
                <a16:creationId xmlns:a16="http://schemas.microsoft.com/office/drawing/2014/main" id="{34B510D9-7D62-9A7F-6057-01775FC35F58}"/>
              </a:ext>
            </a:extLst>
          </p:cNvPr>
          <p:cNvGrpSpPr/>
          <p:nvPr/>
        </p:nvGrpSpPr>
        <p:grpSpPr>
          <a:xfrm>
            <a:off x="1487642" y="6948258"/>
            <a:ext cx="6572250" cy="1852842"/>
            <a:chOff x="1487642" y="6948258"/>
            <a:chExt cx="6572250" cy="1852842"/>
          </a:xfrm>
        </p:grpSpPr>
        <p:sp>
          <p:nvSpPr>
            <p:cNvPr id="12" name="Freeform 17">
              <a:extLst>
                <a:ext uri="{FF2B5EF4-FFF2-40B4-BE49-F238E27FC236}">
                  <a16:creationId xmlns:a16="http://schemas.microsoft.com/office/drawing/2014/main" id="{A73738F4-9177-21F7-3B69-D220B57B8859}"/>
                </a:ext>
              </a:extLst>
            </p:cNvPr>
            <p:cNvSpPr/>
            <p:nvPr/>
          </p:nvSpPr>
          <p:spPr>
            <a:xfrm>
              <a:off x="1487642" y="6948258"/>
              <a:ext cx="6324600" cy="1852842"/>
            </a:xfrm>
            <a:custGeom>
              <a:avLst/>
              <a:gdLst/>
              <a:ahLst/>
              <a:cxnLst/>
              <a:rect l="l" t="t" r="r" b="b"/>
              <a:pathLst>
                <a:path w="3208748" h="818231">
                  <a:moveTo>
                    <a:pt x="0" y="0"/>
                  </a:moveTo>
                  <a:lnTo>
                    <a:pt x="3208748" y="0"/>
                  </a:lnTo>
                  <a:lnTo>
                    <a:pt x="3208748" y="818230"/>
                  </a:lnTo>
                  <a:lnTo>
                    <a:pt x="0" y="8182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E2038867-63A8-6A7D-4BC5-12AF300383E8}"/>
                </a:ext>
              </a:extLst>
            </p:cNvPr>
            <p:cNvSpPr txBox="1"/>
            <p:nvPr/>
          </p:nvSpPr>
          <p:spPr>
            <a:xfrm>
              <a:off x="3321638" y="7247810"/>
              <a:ext cx="4738254" cy="1446550"/>
            </a:xfrm>
            <a:prstGeom prst="rect">
              <a:avLst/>
            </a:prstGeom>
            <a:noFill/>
          </p:spPr>
          <p:txBody>
            <a:bodyPr wrap="square">
              <a:spAutoFit/>
            </a:bodyPr>
            <a:lstStyle/>
            <a:p>
              <a:r>
                <a:rPr lang="en-US" sz="8800" b="1" i="1" dirty="0" err="1">
                  <a:effectLst/>
                  <a:latin typeface="Calibri" panose="020F0502020204030204" pitchFamily="34" charset="0"/>
                  <a:ea typeface="Arial" panose="020B0604020202020204" pitchFamily="34" charset="0"/>
                  <a:cs typeface="Times New Roman" panose="02020603050405020304" pitchFamily="18" charset="0"/>
                </a:rPr>
                <a:t>nô</a:t>
              </a:r>
              <a:r>
                <a:rPr lang="en-US" sz="8800" b="1" i="1" dirty="0">
                  <a:effectLst/>
                  <a:latin typeface="Calibri" panose="020F0502020204030204" pitchFamily="34" charset="0"/>
                  <a:ea typeface="Arial" panose="020B0604020202020204" pitchFamily="34" charset="0"/>
                  <a:cs typeface="Times New Roman" panose="02020603050405020304" pitchFamily="18" charset="0"/>
                </a:rPr>
                <a:t> </a:t>
              </a:r>
              <a:r>
                <a:rPr lang="en-US" sz="8800" b="1" i="1" dirty="0" err="1">
                  <a:effectLst/>
                  <a:latin typeface="Calibri" panose="020F0502020204030204" pitchFamily="34" charset="0"/>
                  <a:ea typeface="Arial" panose="020B0604020202020204" pitchFamily="34" charset="0"/>
                  <a:cs typeface="Times New Roman" panose="02020603050405020304" pitchFamily="18" charset="0"/>
                </a:rPr>
                <a:t>lệ</a:t>
              </a:r>
              <a:endParaRPr lang="vi-VN" sz="8800" b="1" dirty="0"/>
            </a:p>
          </p:txBody>
        </p:sp>
      </p:grpSp>
    </p:spTree>
    <p:extLst>
      <p:ext uri="{BB962C8B-B14F-4D97-AF65-F5344CB8AC3E}">
        <p14:creationId xmlns:p14="http://schemas.microsoft.com/office/powerpoint/2010/main" val="328812270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id="{257CB7CA-9037-B479-CA4C-9290FE7F0B1E}"/>
              </a:ext>
            </a:extLst>
          </p:cNvPr>
          <p:cNvSpPr/>
          <p:nvPr/>
        </p:nvSpPr>
        <p:spPr>
          <a:xfrm>
            <a:off x="495300" y="381000"/>
            <a:ext cx="172974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DA71005D-37E0-E45D-56CC-9CFC906D59B8}"/>
              </a:ext>
            </a:extLst>
          </p:cNvPr>
          <p:cNvGrpSpPr/>
          <p:nvPr/>
        </p:nvGrpSpPr>
        <p:grpSpPr>
          <a:xfrm>
            <a:off x="11581173" y="81051"/>
            <a:ext cx="6954477" cy="6676966"/>
            <a:chOff x="11911609" y="-213716"/>
            <a:chExt cx="5913833" cy="5738524"/>
          </a:xfrm>
        </p:grpSpPr>
        <p:sp>
          <p:nvSpPr>
            <p:cNvPr id="5" name="Freeform 10">
              <a:extLst>
                <a:ext uri="{FF2B5EF4-FFF2-40B4-BE49-F238E27FC236}">
                  <a16:creationId xmlns:a16="http://schemas.microsoft.com/office/drawing/2014/main" id="{17710E76-CA37-C619-A681-8C082B5C871E}"/>
                </a:ext>
              </a:extLst>
            </p:cNvPr>
            <p:cNvSpPr/>
            <p:nvPr/>
          </p:nvSpPr>
          <p:spPr>
            <a:xfrm rot="1020953">
              <a:off x="11911609" y="-213716"/>
              <a:ext cx="5913833" cy="5738524"/>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400"/>
            </a:p>
          </p:txBody>
        </p:sp>
        <p:sp>
          <p:nvSpPr>
            <p:cNvPr id="6" name="TextBox 5">
              <a:extLst>
                <a:ext uri="{FF2B5EF4-FFF2-40B4-BE49-F238E27FC236}">
                  <a16:creationId xmlns:a16="http://schemas.microsoft.com/office/drawing/2014/main" id="{AA06B62B-09C3-6210-7DB5-B0283A09DBD9}"/>
                </a:ext>
              </a:extLst>
            </p:cNvPr>
            <p:cNvSpPr txBox="1"/>
            <p:nvPr/>
          </p:nvSpPr>
          <p:spPr>
            <a:xfrm rot="1035996">
              <a:off x="12280393" y="2369559"/>
              <a:ext cx="4378753" cy="3121322"/>
            </a:xfrm>
            <a:prstGeom prst="rect">
              <a:avLst/>
            </a:prstGeom>
            <a:noFill/>
          </p:spPr>
          <p:txBody>
            <a:bodyPr wrap="square" rtlCol="0">
              <a:spAutoFit/>
            </a:bodyPr>
            <a:lstStyle/>
            <a:p>
              <a:pPr algn="ctr"/>
              <a:r>
                <a:rPr lang="en-GB" sz="11500" dirty="0" err="1">
                  <a:latin typeface="#9Slide07 SVNStick A Round" panose="02000503000000000000" pitchFamily="2" charset="0"/>
                </a:rPr>
                <a:t>Luyện</a:t>
              </a:r>
              <a:r>
                <a:rPr lang="en-GB" sz="11500" dirty="0">
                  <a:latin typeface="#9Slide07 SVNStick A Round" panose="02000503000000000000" pitchFamily="2" charset="0"/>
                </a:rPr>
                <a:t> </a:t>
              </a:r>
              <a:r>
                <a:rPr lang="en-GB" sz="11500" dirty="0" err="1">
                  <a:latin typeface="#9Slide07 SVNStick A Round" panose="02000503000000000000" pitchFamily="2" charset="0"/>
                </a:rPr>
                <a:t>đọc</a:t>
              </a:r>
              <a:r>
                <a:rPr lang="en-GB" sz="11500" dirty="0">
                  <a:latin typeface="#9Slide07 SVNStick A Round" panose="02000503000000000000" pitchFamily="2" charset="0"/>
                </a:rPr>
                <a:t> </a:t>
              </a:r>
              <a:r>
                <a:rPr lang="en-GB" sz="11500" dirty="0" err="1">
                  <a:latin typeface="#9Slide07 SVNStick A Round" panose="02000503000000000000" pitchFamily="2" charset="0"/>
                </a:rPr>
                <a:t>câu</a:t>
              </a:r>
              <a:r>
                <a:rPr lang="en-GB" sz="11500" dirty="0">
                  <a:latin typeface="#9Slide07 SVNStick A Round" panose="02000503000000000000" pitchFamily="2" charset="0"/>
                </a:rPr>
                <a:t> </a:t>
              </a:r>
              <a:r>
                <a:rPr lang="en-GB" sz="11500" dirty="0" err="1">
                  <a:latin typeface="#9Slide07 SVNStick A Round" panose="02000503000000000000" pitchFamily="2" charset="0"/>
                </a:rPr>
                <a:t>dài</a:t>
              </a:r>
              <a:endParaRPr lang="vi-VN" sz="11500" dirty="0"/>
            </a:p>
          </p:txBody>
        </p:sp>
      </p:grpSp>
      <p:sp>
        <p:nvSpPr>
          <p:cNvPr id="8" name="TextBox 7">
            <a:extLst>
              <a:ext uri="{FF2B5EF4-FFF2-40B4-BE49-F238E27FC236}">
                <a16:creationId xmlns:a16="http://schemas.microsoft.com/office/drawing/2014/main" id="{CD6EA65B-465A-2DA3-9B4B-ADD10814A83F}"/>
              </a:ext>
            </a:extLst>
          </p:cNvPr>
          <p:cNvSpPr txBox="1"/>
          <p:nvPr/>
        </p:nvSpPr>
        <p:spPr>
          <a:xfrm>
            <a:off x="1168638" y="2789009"/>
            <a:ext cx="8603963" cy="4708981"/>
          </a:xfrm>
          <a:prstGeom prst="rect">
            <a:avLst/>
          </a:prstGeom>
          <a:noFill/>
        </p:spPr>
        <p:txBody>
          <a:bodyPr wrap="square">
            <a:spAutoFit/>
          </a:bodyPr>
          <a:lstStyle/>
          <a:p>
            <a:pPr algn="ctr"/>
            <a:r>
              <a:rPr lang="vi-VN" sz="6000" i="1" dirty="0">
                <a:effectLst/>
                <a:latin typeface="Calibri" panose="020F0502020204030204" pitchFamily="34" charset="0"/>
                <a:ea typeface="Calibri" panose="020F0502020204030204" pitchFamily="34" charset="0"/>
                <a:cs typeface="Calibri" panose="020F0502020204030204" pitchFamily="34" charset="0"/>
              </a:rPr>
              <a:t>Các em được hưởng</a:t>
            </a:r>
            <a:r>
              <a:rPr lang="vi-VN" sz="60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6000" i="1" dirty="0">
                <a:effectLst/>
                <a:latin typeface="Calibri" panose="020F0502020204030204" pitchFamily="34" charset="0"/>
                <a:ea typeface="Calibri" panose="020F0502020204030204" pitchFamily="34" charset="0"/>
                <a:cs typeface="Calibri" panose="020F0502020204030204" pitchFamily="34" charset="0"/>
              </a:rPr>
              <a:t>sự may mắn đó</a:t>
            </a:r>
            <a:r>
              <a:rPr lang="vi-VN" sz="60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6000" i="1" dirty="0">
                <a:effectLst/>
                <a:latin typeface="Calibri" panose="020F0502020204030204" pitchFamily="34" charset="0"/>
                <a:ea typeface="Calibri" panose="020F0502020204030204" pitchFamily="34" charset="0"/>
                <a:cs typeface="Calibri" panose="020F0502020204030204" pitchFamily="34" charset="0"/>
              </a:rPr>
              <a:t> là nhờ sự hi sinh</a:t>
            </a:r>
            <a:r>
              <a:rPr lang="vi-VN" sz="60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6000" i="1" dirty="0">
                <a:effectLst/>
                <a:latin typeface="Calibri" panose="020F0502020204030204" pitchFamily="34" charset="0"/>
                <a:ea typeface="Calibri" panose="020F0502020204030204" pitchFamily="34" charset="0"/>
                <a:cs typeface="Calibri" panose="020F0502020204030204" pitchFamily="34" charset="0"/>
              </a:rPr>
              <a:t>của biết bao nhiêu đồng bào các em.</a:t>
            </a:r>
            <a:r>
              <a:rPr lang="vi-VN" sz="60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6000" i="1" dirty="0">
                <a:effectLst/>
                <a:latin typeface="Calibri" panose="020F0502020204030204" pitchFamily="34" charset="0"/>
                <a:ea typeface="Calibri" panose="020F0502020204030204" pitchFamily="34" charset="0"/>
                <a:cs typeface="Calibri" panose="020F0502020204030204" pitchFamily="34" charset="0"/>
              </a:rPr>
              <a:t> Vậy các em nghĩ sao?</a:t>
            </a:r>
            <a:r>
              <a:rPr lang="vi-VN" sz="60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vi-VN" sz="60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05225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14170" y="1923"/>
            <a:ext cx="18287980" cy="10285077"/>
          </a:xfrm>
          <a:prstGeom prst="rect">
            <a:avLst/>
          </a:prstGeom>
        </p:spPr>
      </p:pic>
      <p:pic>
        <p:nvPicPr>
          <p:cNvPr id="25" name="Picture 24">
            <a:extLst>
              <a:ext uri="{FF2B5EF4-FFF2-40B4-BE49-F238E27FC236}">
                <a16:creationId xmlns:a16="http://schemas.microsoft.com/office/drawing/2014/main" id="{BA50672E-D9EA-73A9-FCD4-EDD15FCC3CDA}"/>
              </a:ext>
            </a:extLst>
          </p:cNvPr>
          <p:cNvPicPr>
            <a:picLocks noChangeAspect="1"/>
          </p:cNvPicPr>
          <p:nvPr/>
        </p:nvPicPr>
        <p:blipFill>
          <a:blip r:embed="rId3"/>
          <a:stretch>
            <a:fillRect/>
          </a:stretch>
        </p:blipFill>
        <p:spPr>
          <a:xfrm>
            <a:off x="1135970" y="4530879"/>
            <a:ext cx="7461116" cy="5148416"/>
          </a:xfrm>
          <a:prstGeom prst="rect">
            <a:avLst/>
          </a:prstGeom>
        </p:spPr>
      </p:pic>
      <p:grpSp>
        <p:nvGrpSpPr>
          <p:cNvPr id="2" name="Group 1">
            <a:extLst>
              <a:ext uri="{FF2B5EF4-FFF2-40B4-BE49-F238E27FC236}">
                <a16:creationId xmlns:a16="http://schemas.microsoft.com/office/drawing/2014/main" id="{CD6635D4-EE5C-82D1-AD0B-A56B46518B07}"/>
              </a:ext>
            </a:extLst>
          </p:cNvPr>
          <p:cNvGrpSpPr/>
          <p:nvPr/>
        </p:nvGrpSpPr>
        <p:grpSpPr>
          <a:xfrm>
            <a:off x="256032" y="77724"/>
            <a:ext cx="3458804" cy="3666501"/>
            <a:chOff x="256032" y="77725"/>
            <a:chExt cx="2962656" cy="3122676"/>
          </a:xfrm>
        </p:grpSpPr>
        <p:sp>
          <p:nvSpPr>
            <p:cNvPr id="24" name="Freeform 24">
              <a:extLst>
                <a:ext uri="{FF2B5EF4-FFF2-40B4-BE49-F238E27FC236}">
                  <a16:creationId xmlns:a16="http://schemas.microsoft.com/office/drawing/2014/main" id="{52C39311-6C0B-2528-D15C-A7FF6F152832}"/>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a:ln>
                  <a:noFill/>
                </a:ln>
                <a:solidFill>
                  <a:prstClr val="black"/>
                </a:solidFill>
                <a:effectLst/>
                <a:uLnTx/>
                <a:uFillTx/>
              </a:endParaRPr>
            </a:p>
          </p:txBody>
        </p:sp>
        <p:sp>
          <p:nvSpPr>
            <p:cNvPr id="26" name="TextBox 25">
              <a:extLst>
                <a:ext uri="{FF2B5EF4-FFF2-40B4-BE49-F238E27FC236}">
                  <a16:creationId xmlns:a16="http://schemas.microsoft.com/office/drawing/2014/main" id="{FFB8C9E6-6FB8-B985-D6B1-5616594481EF}"/>
                </a:ext>
              </a:extLst>
            </p:cNvPr>
            <p:cNvSpPr txBox="1"/>
            <p:nvPr/>
          </p:nvSpPr>
          <p:spPr>
            <a:xfrm>
              <a:off x="557784" y="941832"/>
              <a:ext cx="2487168" cy="18086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rPr>
                <a:t>Luyện</a:t>
              </a:r>
              <a:r>
                <a:rPr kumimoji="0" lang="en-GB" sz="44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rPr>
                <a:t>đọc</a:t>
              </a:r>
              <a:r>
                <a:rPr kumimoji="0" lang="en-GB" sz="44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rPr>
                <a:t>trong</a:t>
              </a:r>
              <a:r>
                <a:rPr kumimoji="0" lang="en-GB" sz="44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rPr>
                <a:t>nhóm</a:t>
              </a:r>
              <a:endParaRPr kumimoji="0" lang="vi-VN" sz="4400" b="0" i="0" u="none" strike="noStrike" kern="0" cap="none" spc="0" normalizeH="0" baseline="0" noProof="0" dirty="0">
                <a:ln>
                  <a:noFill/>
                </a:ln>
                <a:solidFill>
                  <a:srgbClr val="C00000"/>
                </a:solidFill>
                <a:effectLst/>
                <a:uLnTx/>
                <a:uFillTx/>
              </a:endParaRPr>
            </a:p>
          </p:txBody>
        </p:sp>
      </p:grpSp>
      <p:grpSp>
        <p:nvGrpSpPr>
          <p:cNvPr id="27" name="Group 26">
            <a:extLst>
              <a:ext uri="{FF2B5EF4-FFF2-40B4-BE49-F238E27FC236}">
                <a16:creationId xmlns:a16="http://schemas.microsoft.com/office/drawing/2014/main" id="{FCDD2ACF-E7AE-75BC-5070-5C01805EFBBC}"/>
              </a:ext>
            </a:extLst>
          </p:cNvPr>
          <p:cNvGrpSpPr/>
          <p:nvPr/>
        </p:nvGrpSpPr>
        <p:grpSpPr>
          <a:xfrm>
            <a:off x="5648695" y="-98469"/>
            <a:ext cx="5555337" cy="2753868"/>
            <a:chOff x="4655463" y="665953"/>
            <a:chExt cx="2881074" cy="1364015"/>
          </a:xfrm>
        </p:grpSpPr>
        <p:sp>
          <p:nvSpPr>
            <p:cNvPr id="28" name="Freeform 14">
              <a:extLst>
                <a:ext uri="{FF2B5EF4-FFF2-40B4-BE49-F238E27FC236}">
                  <a16:creationId xmlns:a16="http://schemas.microsoft.com/office/drawing/2014/main" id="{E8211E7E-B1FD-2D86-6FE3-0F10CB69F4D1}"/>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prstClr val="black"/>
                </a:solidFill>
                <a:effectLst/>
                <a:uLnTx/>
                <a:uFillTx/>
              </a:endParaRPr>
            </a:p>
          </p:txBody>
        </p:sp>
        <p:sp>
          <p:nvSpPr>
            <p:cNvPr id="29" name="TextBox 28">
              <a:extLst>
                <a:ext uri="{FF2B5EF4-FFF2-40B4-BE49-F238E27FC236}">
                  <a16:creationId xmlns:a16="http://schemas.microsoft.com/office/drawing/2014/main" id="{297A997E-C2B7-96EC-94C2-2BF162F7870D}"/>
                </a:ext>
              </a:extLst>
            </p:cNvPr>
            <p:cNvSpPr txBox="1"/>
            <p:nvPr/>
          </p:nvSpPr>
          <p:spPr>
            <a:xfrm>
              <a:off x="5036790" y="1153843"/>
              <a:ext cx="2118419" cy="59453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prstClr val="white"/>
                  </a:solidFill>
                  <a:effectLst/>
                  <a:uLnTx/>
                  <a:uFillTx/>
                  <a:latin typeface="UTM Avo" panose="02040603050506020204" pitchFamily="18" charset="0"/>
                </a:rPr>
                <a:t>Yêu</a:t>
              </a:r>
              <a:r>
                <a:rPr kumimoji="0" lang="en-GB" sz="7200" b="1" i="0" u="none" strike="noStrike" kern="0" cap="none" spc="0" normalizeH="0" baseline="0" noProof="0" dirty="0">
                  <a:ln>
                    <a:noFill/>
                  </a:ln>
                  <a:solidFill>
                    <a:prstClr val="white"/>
                  </a:solidFill>
                  <a:effectLst/>
                  <a:uLnTx/>
                  <a:uFillTx/>
                  <a:latin typeface="UTM Avo" panose="02040603050506020204" pitchFamily="18" charset="0"/>
                </a:rPr>
                <a:t> </a:t>
              </a:r>
              <a:r>
                <a:rPr kumimoji="0" lang="en-GB" sz="7200" b="1" i="0" u="none" strike="noStrike" kern="0" cap="none" spc="0" normalizeH="0" baseline="0" noProof="0" dirty="0" err="1">
                  <a:ln>
                    <a:noFill/>
                  </a:ln>
                  <a:solidFill>
                    <a:prstClr val="white"/>
                  </a:solidFill>
                  <a:effectLst/>
                  <a:uLnTx/>
                  <a:uFillTx/>
                  <a:latin typeface="UTM Avo" panose="02040603050506020204" pitchFamily="18" charset="0"/>
                </a:rPr>
                <a:t>cầu</a:t>
              </a:r>
              <a:endParaRPr kumimoji="0" lang="vi-VN" sz="7200" b="1" i="0" u="none" strike="noStrike" kern="0" cap="none" spc="0" normalizeH="0" baseline="0" noProof="0" dirty="0">
                <a:ln>
                  <a:noFill/>
                </a:ln>
                <a:solidFill>
                  <a:prstClr val="white"/>
                </a:solidFill>
                <a:effectLst/>
                <a:uLnTx/>
                <a:uFillTx/>
              </a:endParaRPr>
            </a:p>
          </p:txBody>
        </p:sp>
      </p:grpSp>
      <p:grpSp>
        <p:nvGrpSpPr>
          <p:cNvPr id="30" name="Group 29">
            <a:extLst>
              <a:ext uri="{FF2B5EF4-FFF2-40B4-BE49-F238E27FC236}">
                <a16:creationId xmlns:a16="http://schemas.microsoft.com/office/drawing/2014/main" id="{12EC5BEC-9F57-6196-2110-0870382819FF}"/>
              </a:ext>
            </a:extLst>
          </p:cNvPr>
          <p:cNvGrpSpPr/>
          <p:nvPr/>
        </p:nvGrpSpPr>
        <p:grpSpPr>
          <a:xfrm>
            <a:off x="3817830" y="2555150"/>
            <a:ext cx="11212400" cy="3194242"/>
            <a:chOff x="3742900" y="2331966"/>
            <a:chExt cx="7569559" cy="2074075"/>
          </a:xfrm>
        </p:grpSpPr>
        <p:pic>
          <p:nvPicPr>
            <p:cNvPr id="31" name="Picture 30">
              <a:extLst>
                <a:ext uri="{FF2B5EF4-FFF2-40B4-BE49-F238E27FC236}">
                  <a16:creationId xmlns:a16="http://schemas.microsoft.com/office/drawing/2014/main" id="{5A9E71D2-7A2E-42CF-2FF3-040991EE12AF}"/>
                </a:ext>
              </a:extLst>
            </p:cNvPr>
            <p:cNvPicPr>
              <a:picLocks noChangeAspect="1"/>
            </p:cNvPicPr>
            <p:nvPr/>
          </p:nvPicPr>
          <p:blipFill>
            <a:blip r:embed="rId8"/>
            <a:stretch>
              <a:fillRect/>
            </a:stretch>
          </p:blipFill>
          <p:spPr>
            <a:xfrm>
              <a:off x="3742900" y="2402587"/>
              <a:ext cx="506012" cy="515157"/>
            </a:xfrm>
            <a:prstGeom prst="rect">
              <a:avLst/>
            </a:prstGeom>
          </p:spPr>
        </p:pic>
        <p:pic>
          <p:nvPicPr>
            <p:cNvPr id="32" name="Picture 31">
              <a:extLst>
                <a:ext uri="{FF2B5EF4-FFF2-40B4-BE49-F238E27FC236}">
                  <a16:creationId xmlns:a16="http://schemas.microsoft.com/office/drawing/2014/main" id="{D360F7CA-3C16-04FB-F902-E0FA072F0DB9}"/>
                </a:ext>
              </a:extLst>
            </p:cNvPr>
            <p:cNvPicPr>
              <a:picLocks noChangeAspect="1"/>
            </p:cNvPicPr>
            <p:nvPr/>
          </p:nvPicPr>
          <p:blipFill>
            <a:blip r:embed="rId8"/>
            <a:stretch>
              <a:fillRect/>
            </a:stretch>
          </p:blipFill>
          <p:spPr>
            <a:xfrm>
              <a:off x="3742900" y="3104053"/>
              <a:ext cx="506012" cy="515157"/>
            </a:xfrm>
            <a:prstGeom prst="rect">
              <a:avLst/>
            </a:prstGeom>
          </p:spPr>
        </p:pic>
        <p:pic>
          <p:nvPicPr>
            <p:cNvPr id="33" name="Picture 32">
              <a:extLst>
                <a:ext uri="{FF2B5EF4-FFF2-40B4-BE49-F238E27FC236}">
                  <a16:creationId xmlns:a16="http://schemas.microsoft.com/office/drawing/2014/main" id="{19E92FD7-20DA-085B-2337-137C6C223BE8}"/>
                </a:ext>
              </a:extLst>
            </p:cNvPr>
            <p:cNvPicPr>
              <a:picLocks noChangeAspect="1"/>
            </p:cNvPicPr>
            <p:nvPr/>
          </p:nvPicPr>
          <p:blipFill>
            <a:blip r:embed="rId8"/>
            <a:stretch>
              <a:fillRect/>
            </a:stretch>
          </p:blipFill>
          <p:spPr>
            <a:xfrm>
              <a:off x="3742900" y="3842027"/>
              <a:ext cx="506012" cy="515157"/>
            </a:xfrm>
            <a:prstGeom prst="rect">
              <a:avLst/>
            </a:prstGeom>
          </p:spPr>
        </p:pic>
        <p:sp>
          <p:nvSpPr>
            <p:cNvPr id="34" name="TextBox 33">
              <a:extLst>
                <a:ext uri="{FF2B5EF4-FFF2-40B4-BE49-F238E27FC236}">
                  <a16:creationId xmlns:a16="http://schemas.microsoft.com/office/drawing/2014/main" id="{FC9FA55B-62E1-0957-7360-9C29EA4BD41E}"/>
                </a:ext>
              </a:extLst>
            </p:cNvPr>
            <p:cNvSpPr txBox="1"/>
            <p:nvPr/>
          </p:nvSpPr>
          <p:spPr>
            <a:xfrm>
              <a:off x="3903878" y="2331966"/>
              <a:ext cx="6131052" cy="603489"/>
            </a:xfrm>
            <a:prstGeom prst="rect">
              <a:avLst/>
            </a:prstGeom>
            <a:noFill/>
          </p:spPr>
          <p:txBody>
            <a:bodyPr wrap="square">
              <a:spAutoFit/>
            </a:bodyPr>
            <a:lstStyle/>
            <a:p>
              <a:pPr marL="757748" defTabSz="1219170">
                <a:lnSpc>
                  <a:spcPct val="120000"/>
                </a:lnSpc>
                <a:buClr>
                  <a:srgbClr val="000000"/>
                </a:buClr>
              </a:pPr>
              <a:r>
                <a:rPr lang="en-US" sz="4800" kern="0" dirty="0" err="1">
                  <a:solidFill>
                    <a:srgbClr val="196B24">
                      <a:lumMod val="75000"/>
                    </a:srgbClr>
                  </a:solidFill>
                  <a:latin typeface="UTM Duepuntozero" panose="02040603050506020204" pitchFamily="18" charset="0"/>
                  <a:sym typeface="Arial"/>
                </a:rPr>
                <a:t>Phân</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công</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đọc</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theo</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đoạn</a:t>
              </a:r>
              <a:r>
                <a:rPr lang="en-US" sz="4800" kern="0" dirty="0">
                  <a:solidFill>
                    <a:srgbClr val="196B24">
                      <a:lumMod val="75000"/>
                    </a:srgbClr>
                  </a:solidFill>
                  <a:latin typeface="UTM Duepuntozero" panose="02040603050506020204" pitchFamily="18" charset="0"/>
                  <a:sym typeface="Arial"/>
                </a:rPr>
                <a:t>.</a:t>
              </a:r>
            </a:p>
          </p:txBody>
        </p:sp>
        <p:sp>
          <p:nvSpPr>
            <p:cNvPr id="35" name="TextBox 34">
              <a:extLst>
                <a:ext uri="{FF2B5EF4-FFF2-40B4-BE49-F238E27FC236}">
                  <a16:creationId xmlns:a16="http://schemas.microsoft.com/office/drawing/2014/main" id="{8FE655AE-A51F-2E9B-E001-ABD7C495D5A5}"/>
                </a:ext>
              </a:extLst>
            </p:cNvPr>
            <p:cNvSpPr txBox="1"/>
            <p:nvPr/>
          </p:nvSpPr>
          <p:spPr>
            <a:xfrm>
              <a:off x="3903877" y="3002643"/>
              <a:ext cx="6131052" cy="603489"/>
            </a:xfrm>
            <a:prstGeom prst="rect">
              <a:avLst/>
            </a:prstGeom>
            <a:noFill/>
          </p:spPr>
          <p:txBody>
            <a:bodyPr wrap="square">
              <a:spAutoFit/>
            </a:bodyPr>
            <a:lstStyle/>
            <a:p>
              <a:pPr marL="757748" defTabSz="1219170">
                <a:lnSpc>
                  <a:spcPct val="120000"/>
                </a:lnSpc>
                <a:buClr>
                  <a:srgbClr val="000000"/>
                </a:buClr>
              </a:pPr>
              <a:r>
                <a:rPr lang="en-US" sz="4800" kern="0" dirty="0" err="1">
                  <a:solidFill>
                    <a:srgbClr val="196B24">
                      <a:lumMod val="75000"/>
                    </a:srgbClr>
                  </a:solidFill>
                  <a:latin typeface="UTM Duepuntozero" panose="02040603050506020204" pitchFamily="18" charset="0"/>
                  <a:sym typeface="Arial"/>
                </a:rPr>
                <a:t>Tất</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cả</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thành</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viên</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đều</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đọc</a:t>
              </a:r>
              <a:r>
                <a:rPr lang="en-US" sz="4800" kern="0" dirty="0">
                  <a:solidFill>
                    <a:srgbClr val="196B24">
                      <a:lumMod val="75000"/>
                    </a:srgbClr>
                  </a:solidFill>
                  <a:latin typeface="UTM Duepuntozero" panose="02040603050506020204" pitchFamily="18" charset="0"/>
                  <a:sym typeface="Arial"/>
                </a:rPr>
                <a:t>.</a:t>
              </a:r>
            </a:p>
          </p:txBody>
        </p:sp>
        <p:sp>
          <p:nvSpPr>
            <p:cNvPr id="36" name="TextBox 35">
              <a:extLst>
                <a:ext uri="{FF2B5EF4-FFF2-40B4-BE49-F238E27FC236}">
                  <a16:creationId xmlns:a16="http://schemas.microsoft.com/office/drawing/2014/main" id="{AE695866-5252-CC4E-3814-26313C786BE8}"/>
                </a:ext>
              </a:extLst>
            </p:cNvPr>
            <p:cNvSpPr txBox="1"/>
            <p:nvPr/>
          </p:nvSpPr>
          <p:spPr>
            <a:xfrm>
              <a:off x="3922583" y="3802552"/>
              <a:ext cx="7389876" cy="603489"/>
            </a:xfrm>
            <a:prstGeom prst="rect">
              <a:avLst/>
            </a:prstGeom>
            <a:noFill/>
          </p:spPr>
          <p:txBody>
            <a:bodyPr wrap="square">
              <a:spAutoFit/>
            </a:bodyPr>
            <a:lstStyle/>
            <a:p>
              <a:pPr marL="757748" defTabSz="1219170">
                <a:lnSpc>
                  <a:spcPct val="120000"/>
                </a:lnSpc>
                <a:buClr>
                  <a:srgbClr val="000000"/>
                </a:buClr>
              </a:pPr>
              <a:r>
                <a:rPr lang="en-US" sz="4800" kern="0" dirty="0" err="1">
                  <a:solidFill>
                    <a:srgbClr val="196B24">
                      <a:lumMod val="75000"/>
                    </a:srgbClr>
                  </a:solidFill>
                  <a:latin typeface="UTM Duepuntozero" panose="02040603050506020204" pitchFamily="18" charset="0"/>
                  <a:sym typeface="Arial"/>
                </a:rPr>
                <a:t>Đọc</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đúng</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giọng</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điệu</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cách</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ngắt</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nhịp</a:t>
              </a:r>
              <a:endParaRPr lang="en-US" sz="4800" kern="0" dirty="0">
                <a:solidFill>
                  <a:srgbClr val="196B24">
                    <a:lumMod val="75000"/>
                  </a:srgbClr>
                </a:solidFill>
                <a:latin typeface="UTM Duepuntozero" panose="02040603050506020204" pitchFamily="18" charset="0"/>
                <a:sym typeface="Arial"/>
              </a:endParaRPr>
            </a:p>
          </p:txBody>
        </p:sp>
      </p:grpSp>
    </p:spTree>
    <p:extLst>
      <p:ext uri="{BB962C8B-B14F-4D97-AF65-F5344CB8AC3E}">
        <p14:creationId xmlns:p14="http://schemas.microsoft.com/office/powerpoint/2010/main" val="66260630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8DC80586-1101-2FE2-F531-802F689500BC}"/>
              </a:ext>
            </a:extLst>
          </p:cNvPr>
          <p:cNvGrpSpPr/>
          <p:nvPr/>
        </p:nvGrpSpPr>
        <p:grpSpPr>
          <a:xfrm>
            <a:off x="231934" y="-25702"/>
            <a:ext cx="5019634" cy="4052747"/>
            <a:chOff x="238679" y="-11"/>
            <a:chExt cx="3614629" cy="3046077"/>
          </a:xfrm>
        </p:grpSpPr>
        <p:sp>
          <p:nvSpPr>
            <p:cNvPr id="5" name="Freeform 24">
              <a:extLst>
                <a:ext uri="{FF2B5EF4-FFF2-40B4-BE49-F238E27FC236}">
                  <a16:creationId xmlns:a16="http://schemas.microsoft.com/office/drawing/2014/main" id="{D169B882-FD2E-6329-799C-922318873C4D}"/>
                </a:ext>
              </a:extLst>
            </p:cNvPr>
            <p:cNvSpPr/>
            <p:nvPr/>
          </p:nvSpPr>
          <p:spPr>
            <a:xfrm rot="20796787">
              <a:off x="238679" y="-11"/>
              <a:ext cx="3614629" cy="3046077"/>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3200" b="0" i="0" u="none" strike="noStrike" kern="0" cap="none" spc="0" normalizeH="0" baseline="0" noProof="0">
                <a:ln>
                  <a:noFill/>
                </a:ln>
                <a:solidFill>
                  <a:prstClr val="black"/>
                </a:solidFill>
                <a:effectLst/>
                <a:uLnTx/>
                <a:uFillTx/>
              </a:endParaRPr>
            </a:p>
          </p:txBody>
        </p:sp>
        <p:sp>
          <p:nvSpPr>
            <p:cNvPr id="6" name="TextBox 5">
              <a:extLst>
                <a:ext uri="{FF2B5EF4-FFF2-40B4-BE49-F238E27FC236}">
                  <a16:creationId xmlns:a16="http://schemas.microsoft.com/office/drawing/2014/main" id="{5EBCC757-576D-F0C8-BBD0-5D7578545585}"/>
                </a:ext>
              </a:extLst>
            </p:cNvPr>
            <p:cNvSpPr txBox="1"/>
            <p:nvPr/>
          </p:nvSpPr>
          <p:spPr>
            <a:xfrm rot="20937044">
              <a:off x="563475" y="924212"/>
              <a:ext cx="2872773" cy="145736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rPr>
                <a:t>Luyện</a:t>
              </a:r>
              <a:r>
                <a:rPr kumimoji="0" lang="en-GB" sz="6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rPr>
                <a:t>đọc</a:t>
              </a:r>
              <a:r>
                <a:rPr kumimoji="0" lang="en-GB" sz="6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rPr>
                <a:t>trước</a:t>
              </a:r>
              <a:r>
                <a:rPr kumimoji="0" lang="en-GB" sz="6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rPr>
                <a:t>lớp</a:t>
              </a:r>
              <a:endParaRPr kumimoji="0" lang="vi-VN" sz="6000" b="0" i="0" u="none" strike="noStrike" kern="0" cap="none" spc="0" normalizeH="0" baseline="0" noProof="0" dirty="0">
                <a:ln>
                  <a:noFill/>
                </a:ln>
                <a:solidFill>
                  <a:srgbClr val="C00000"/>
                </a:solidFill>
                <a:effectLst/>
                <a:uLnTx/>
                <a:uFillTx/>
              </a:endParaRPr>
            </a:p>
          </p:txBody>
        </p:sp>
      </p:grpSp>
      <p:grpSp>
        <p:nvGrpSpPr>
          <p:cNvPr id="7" name="Group 6">
            <a:extLst>
              <a:ext uri="{FF2B5EF4-FFF2-40B4-BE49-F238E27FC236}">
                <a16:creationId xmlns:a16="http://schemas.microsoft.com/office/drawing/2014/main" id="{8144A01C-6BCC-A1E9-BF0F-C160E605CE77}"/>
              </a:ext>
            </a:extLst>
          </p:cNvPr>
          <p:cNvGrpSpPr/>
          <p:nvPr/>
        </p:nvGrpSpPr>
        <p:grpSpPr>
          <a:xfrm>
            <a:off x="6411456" y="17318"/>
            <a:ext cx="5397546" cy="2524216"/>
            <a:chOff x="4688541" y="32323"/>
            <a:chExt cx="3886763" cy="1897221"/>
          </a:xfrm>
        </p:grpSpPr>
        <p:sp>
          <p:nvSpPr>
            <p:cNvPr id="9" name="Freeform 14">
              <a:extLst>
                <a:ext uri="{FF2B5EF4-FFF2-40B4-BE49-F238E27FC236}">
                  <a16:creationId xmlns:a16="http://schemas.microsoft.com/office/drawing/2014/main" id="{764EC709-627A-34C6-4566-2316B439EE6D}"/>
                </a:ext>
              </a:extLst>
            </p:cNvPr>
            <p:cNvSpPr/>
            <p:nvPr/>
          </p:nvSpPr>
          <p:spPr>
            <a:xfrm>
              <a:off x="4688541" y="32323"/>
              <a:ext cx="3886763" cy="1897221"/>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3200" b="0" i="0" u="none" strike="noStrike" kern="0" cap="none" spc="0" normalizeH="0" baseline="0" noProof="0" dirty="0">
                <a:ln>
                  <a:noFill/>
                </a:ln>
                <a:solidFill>
                  <a:prstClr val="black"/>
                </a:solidFill>
                <a:effectLst/>
                <a:uLnTx/>
                <a:uFillTx/>
              </a:endParaRPr>
            </a:p>
          </p:txBody>
        </p:sp>
        <p:sp>
          <p:nvSpPr>
            <p:cNvPr id="10" name="TextBox 9">
              <a:extLst>
                <a:ext uri="{FF2B5EF4-FFF2-40B4-BE49-F238E27FC236}">
                  <a16:creationId xmlns:a16="http://schemas.microsoft.com/office/drawing/2014/main" id="{8F96AF66-262B-4137-0DE2-BE1389105631}"/>
                </a:ext>
              </a:extLst>
            </p:cNvPr>
            <p:cNvSpPr txBox="1"/>
            <p:nvPr/>
          </p:nvSpPr>
          <p:spPr>
            <a:xfrm>
              <a:off x="5474023" y="734203"/>
              <a:ext cx="2315796" cy="76338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1" i="0" u="none" strike="noStrike" kern="0" cap="none" spc="0" normalizeH="0" baseline="0" noProof="0" dirty="0" err="1">
                  <a:ln>
                    <a:noFill/>
                  </a:ln>
                  <a:solidFill>
                    <a:prstClr val="white"/>
                  </a:solidFill>
                  <a:effectLst/>
                  <a:uLnTx/>
                  <a:uFillTx/>
                  <a:latin typeface="UTM Avo" panose="02040603050506020204" pitchFamily="18" charset="0"/>
                </a:rPr>
                <a:t>Tiêu</a:t>
              </a:r>
              <a:r>
                <a:rPr kumimoji="0" lang="en-GB" sz="6000" b="1" i="0" u="none" strike="noStrike" kern="0" cap="none" spc="0" normalizeH="0" baseline="0" noProof="0" dirty="0">
                  <a:ln>
                    <a:noFill/>
                  </a:ln>
                  <a:solidFill>
                    <a:prstClr val="white"/>
                  </a:solidFill>
                  <a:effectLst/>
                  <a:uLnTx/>
                  <a:uFillTx/>
                  <a:latin typeface="UTM Avo" panose="02040603050506020204" pitchFamily="18" charset="0"/>
                </a:rPr>
                <a:t> </a:t>
              </a:r>
              <a:r>
                <a:rPr kumimoji="0" lang="en-GB" sz="6000" b="1" i="0" u="none" strike="noStrike" kern="0" cap="none" spc="0" normalizeH="0" baseline="0" noProof="0" dirty="0" err="1">
                  <a:ln>
                    <a:noFill/>
                  </a:ln>
                  <a:solidFill>
                    <a:prstClr val="white"/>
                  </a:solidFill>
                  <a:effectLst/>
                  <a:uLnTx/>
                  <a:uFillTx/>
                  <a:latin typeface="UTM Avo" panose="02040603050506020204" pitchFamily="18" charset="0"/>
                </a:rPr>
                <a:t>chí</a:t>
              </a:r>
              <a:endParaRPr kumimoji="0" lang="vi-VN" sz="6000" b="1" i="0" u="none" strike="noStrike" kern="0" cap="none" spc="0" normalizeH="0" baseline="0" noProof="0" dirty="0">
                <a:ln>
                  <a:noFill/>
                </a:ln>
                <a:solidFill>
                  <a:prstClr val="white"/>
                </a:solidFill>
                <a:effectLst/>
                <a:uLnTx/>
                <a:uFillTx/>
              </a:endParaRPr>
            </a:p>
          </p:txBody>
        </p:sp>
      </p:grpSp>
      <p:grpSp>
        <p:nvGrpSpPr>
          <p:cNvPr id="11" name="Group 10">
            <a:extLst>
              <a:ext uri="{FF2B5EF4-FFF2-40B4-BE49-F238E27FC236}">
                <a16:creationId xmlns:a16="http://schemas.microsoft.com/office/drawing/2014/main" id="{B742F213-8400-AA82-A2D8-FAFDAF13B68D}"/>
              </a:ext>
            </a:extLst>
          </p:cNvPr>
          <p:cNvGrpSpPr/>
          <p:nvPr/>
        </p:nvGrpSpPr>
        <p:grpSpPr>
          <a:xfrm>
            <a:off x="4989026" y="2945083"/>
            <a:ext cx="10262318" cy="2993744"/>
            <a:chOff x="3664252" y="2232855"/>
            <a:chExt cx="7389876" cy="2250122"/>
          </a:xfrm>
        </p:grpSpPr>
        <p:pic>
          <p:nvPicPr>
            <p:cNvPr id="12" name="Picture 11">
              <a:extLst>
                <a:ext uri="{FF2B5EF4-FFF2-40B4-BE49-F238E27FC236}">
                  <a16:creationId xmlns:a16="http://schemas.microsoft.com/office/drawing/2014/main" id="{B79F34C0-6C81-C7F6-E64B-A16AC01E89D8}"/>
                </a:ext>
              </a:extLst>
            </p:cNvPr>
            <p:cNvPicPr>
              <a:picLocks noChangeAspect="1"/>
            </p:cNvPicPr>
            <p:nvPr/>
          </p:nvPicPr>
          <p:blipFill>
            <a:blip r:embed="rId7"/>
            <a:stretch>
              <a:fillRect/>
            </a:stretch>
          </p:blipFill>
          <p:spPr>
            <a:xfrm>
              <a:off x="3742900" y="2402587"/>
              <a:ext cx="506012" cy="515157"/>
            </a:xfrm>
            <a:prstGeom prst="rect">
              <a:avLst/>
            </a:prstGeom>
          </p:spPr>
        </p:pic>
        <p:pic>
          <p:nvPicPr>
            <p:cNvPr id="13" name="Picture 12">
              <a:extLst>
                <a:ext uri="{FF2B5EF4-FFF2-40B4-BE49-F238E27FC236}">
                  <a16:creationId xmlns:a16="http://schemas.microsoft.com/office/drawing/2014/main" id="{99DBE9E1-646E-165C-9757-E80FC1AFE41E}"/>
                </a:ext>
              </a:extLst>
            </p:cNvPr>
            <p:cNvPicPr>
              <a:picLocks noChangeAspect="1"/>
            </p:cNvPicPr>
            <p:nvPr/>
          </p:nvPicPr>
          <p:blipFill>
            <a:blip r:embed="rId7"/>
            <a:stretch>
              <a:fillRect/>
            </a:stretch>
          </p:blipFill>
          <p:spPr>
            <a:xfrm>
              <a:off x="3742900" y="3104053"/>
              <a:ext cx="506012" cy="515157"/>
            </a:xfrm>
            <a:prstGeom prst="rect">
              <a:avLst/>
            </a:prstGeom>
          </p:spPr>
        </p:pic>
        <p:pic>
          <p:nvPicPr>
            <p:cNvPr id="14" name="Picture 13">
              <a:extLst>
                <a:ext uri="{FF2B5EF4-FFF2-40B4-BE49-F238E27FC236}">
                  <a16:creationId xmlns:a16="http://schemas.microsoft.com/office/drawing/2014/main" id="{10D6CC1E-52D3-A630-67B3-D55823E14DEC}"/>
                </a:ext>
              </a:extLst>
            </p:cNvPr>
            <p:cNvPicPr>
              <a:picLocks noChangeAspect="1"/>
            </p:cNvPicPr>
            <p:nvPr/>
          </p:nvPicPr>
          <p:blipFill>
            <a:blip r:embed="rId7"/>
            <a:stretch>
              <a:fillRect/>
            </a:stretch>
          </p:blipFill>
          <p:spPr>
            <a:xfrm>
              <a:off x="3742900" y="3842027"/>
              <a:ext cx="506012" cy="515157"/>
            </a:xfrm>
            <a:prstGeom prst="rect">
              <a:avLst/>
            </a:prstGeom>
          </p:spPr>
        </p:pic>
        <p:sp>
          <p:nvSpPr>
            <p:cNvPr id="15" name="TextBox 14">
              <a:extLst>
                <a:ext uri="{FF2B5EF4-FFF2-40B4-BE49-F238E27FC236}">
                  <a16:creationId xmlns:a16="http://schemas.microsoft.com/office/drawing/2014/main" id="{B075D8C0-D851-F741-6767-C83AB6BDA443}"/>
                </a:ext>
              </a:extLst>
            </p:cNvPr>
            <p:cNvSpPr txBox="1"/>
            <p:nvPr/>
          </p:nvSpPr>
          <p:spPr>
            <a:xfrm>
              <a:off x="3740931" y="2232855"/>
              <a:ext cx="6131052" cy="777212"/>
            </a:xfrm>
            <a:prstGeom prst="rect">
              <a:avLst/>
            </a:prstGeom>
            <a:noFill/>
          </p:spPr>
          <p:txBody>
            <a:bodyPr wrap="square">
              <a:spAutoFit/>
            </a:bodyPr>
            <a:lstStyle/>
            <a:p>
              <a:pPr marL="757748" defTabSz="1219170">
                <a:lnSpc>
                  <a:spcPct val="120000"/>
                </a:lnSpc>
                <a:buClr>
                  <a:srgbClr val="000000"/>
                </a:buClr>
              </a:pPr>
              <a:r>
                <a:rPr lang="en-US" sz="5400" kern="0" dirty="0">
                  <a:solidFill>
                    <a:srgbClr val="196B24">
                      <a:lumMod val="75000"/>
                    </a:srgbClr>
                  </a:solidFill>
                  <a:latin typeface="UTM Duepuntozero" panose="02040603050506020204" pitchFamily="18" charset="0"/>
                  <a:sym typeface="Arial"/>
                </a:rPr>
                <a:t>1. </a:t>
              </a:r>
              <a:r>
                <a:rPr lang="en-US" sz="5400" kern="0" dirty="0" err="1">
                  <a:solidFill>
                    <a:srgbClr val="196B24">
                      <a:lumMod val="75000"/>
                    </a:srgbClr>
                  </a:solidFill>
                  <a:latin typeface="UTM Duepuntozero" panose="02040603050506020204" pitchFamily="18" charset="0"/>
                  <a:sym typeface="Arial"/>
                </a:rPr>
                <a:t>Đọc</a:t>
              </a:r>
              <a:r>
                <a:rPr lang="en-US" sz="5400" kern="0" dirty="0">
                  <a:solidFill>
                    <a:srgbClr val="196B24">
                      <a:lumMod val="75000"/>
                    </a:srgbClr>
                  </a:solidFill>
                  <a:latin typeface="UTM Duepuntozero" panose="02040603050506020204" pitchFamily="18" charset="0"/>
                  <a:sym typeface="Arial"/>
                </a:rPr>
                <a:t> </a:t>
              </a:r>
              <a:r>
                <a:rPr lang="en-US" sz="5400" kern="0" dirty="0" err="1">
                  <a:solidFill>
                    <a:srgbClr val="196B24">
                      <a:lumMod val="75000"/>
                    </a:srgbClr>
                  </a:solidFill>
                  <a:latin typeface="UTM Duepuntozero" panose="02040603050506020204" pitchFamily="18" charset="0"/>
                  <a:sym typeface="Arial"/>
                </a:rPr>
                <a:t>đúng</a:t>
              </a:r>
              <a:endParaRPr lang="en-US" sz="5400" kern="0" dirty="0">
                <a:solidFill>
                  <a:srgbClr val="196B24">
                    <a:lumMod val="75000"/>
                  </a:srgbClr>
                </a:solidFill>
                <a:latin typeface="UTM Duepuntozero" panose="02040603050506020204" pitchFamily="18" charset="0"/>
                <a:sym typeface="Arial"/>
              </a:endParaRPr>
            </a:p>
          </p:txBody>
        </p:sp>
        <p:sp>
          <p:nvSpPr>
            <p:cNvPr id="16" name="TextBox 15">
              <a:extLst>
                <a:ext uri="{FF2B5EF4-FFF2-40B4-BE49-F238E27FC236}">
                  <a16:creationId xmlns:a16="http://schemas.microsoft.com/office/drawing/2014/main" id="{EAC1F565-4844-81F7-C9C6-3B7A4379BC8F}"/>
                </a:ext>
              </a:extLst>
            </p:cNvPr>
            <p:cNvSpPr txBox="1"/>
            <p:nvPr/>
          </p:nvSpPr>
          <p:spPr>
            <a:xfrm>
              <a:off x="3724320" y="2960581"/>
              <a:ext cx="6131052" cy="777212"/>
            </a:xfrm>
            <a:prstGeom prst="rect">
              <a:avLst/>
            </a:prstGeom>
            <a:noFill/>
          </p:spPr>
          <p:txBody>
            <a:bodyPr wrap="square">
              <a:spAutoFit/>
            </a:bodyPr>
            <a:lstStyle/>
            <a:p>
              <a:pPr marL="757748" defTabSz="1219170">
                <a:lnSpc>
                  <a:spcPct val="120000"/>
                </a:lnSpc>
                <a:buClr>
                  <a:srgbClr val="000000"/>
                </a:buClr>
              </a:pPr>
              <a:r>
                <a:rPr lang="en-US" sz="5400" kern="0" dirty="0">
                  <a:solidFill>
                    <a:srgbClr val="196B24">
                      <a:lumMod val="75000"/>
                    </a:srgbClr>
                  </a:solidFill>
                  <a:latin typeface="UTM Duepuntozero" panose="02040603050506020204" pitchFamily="18" charset="0"/>
                  <a:sym typeface="Arial"/>
                </a:rPr>
                <a:t>2. </a:t>
              </a:r>
              <a:r>
                <a:rPr lang="en-US" sz="5400" kern="0" dirty="0" err="1">
                  <a:solidFill>
                    <a:srgbClr val="196B24">
                      <a:lumMod val="75000"/>
                    </a:srgbClr>
                  </a:solidFill>
                  <a:latin typeface="UTM Duepuntozero" panose="02040603050506020204" pitchFamily="18" charset="0"/>
                  <a:sym typeface="Arial"/>
                </a:rPr>
                <a:t>Đọc</a:t>
              </a:r>
              <a:r>
                <a:rPr lang="en-US" sz="5400" kern="0" dirty="0">
                  <a:solidFill>
                    <a:srgbClr val="196B24">
                      <a:lumMod val="75000"/>
                    </a:srgbClr>
                  </a:solidFill>
                  <a:latin typeface="UTM Duepuntozero" panose="02040603050506020204" pitchFamily="18" charset="0"/>
                  <a:sym typeface="Arial"/>
                </a:rPr>
                <a:t> to, </a:t>
              </a:r>
              <a:r>
                <a:rPr lang="en-US" sz="5400" kern="0" dirty="0" err="1">
                  <a:solidFill>
                    <a:srgbClr val="196B24">
                      <a:lumMod val="75000"/>
                    </a:srgbClr>
                  </a:solidFill>
                  <a:latin typeface="UTM Duepuntozero" panose="02040603050506020204" pitchFamily="18" charset="0"/>
                  <a:sym typeface="Arial"/>
                </a:rPr>
                <a:t>rõ</a:t>
              </a:r>
              <a:endParaRPr lang="en-US" sz="5400" kern="0" dirty="0">
                <a:solidFill>
                  <a:srgbClr val="196B24">
                    <a:lumMod val="75000"/>
                  </a:srgbClr>
                </a:solidFill>
                <a:latin typeface="UTM Duepuntozero" panose="02040603050506020204" pitchFamily="18" charset="0"/>
                <a:sym typeface="Arial"/>
              </a:endParaRPr>
            </a:p>
          </p:txBody>
        </p:sp>
        <p:sp>
          <p:nvSpPr>
            <p:cNvPr id="17" name="TextBox 16">
              <a:extLst>
                <a:ext uri="{FF2B5EF4-FFF2-40B4-BE49-F238E27FC236}">
                  <a16:creationId xmlns:a16="http://schemas.microsoft.com/office/drawing/2014/main" id="{1B77298F-4210-152F-D181-E8CB846005DC}"/>
                </a:ext>
              </a:extLst>
            </p:cNvPr>
            <p:cNvSpPr txBox="1"/>
            <p:nvPr/>
          </p:nvSpPr>
          <p:spPr>
            <a:xfrm>
              <a:off x="3664252" y="3705765"/>
              <a:ext cx="7389876" cy="777212"/>
            </a:xfrm>
            <a:prstGeom prst="rect">
              <a:avLst/>
            </a:prstGeom>
            <a:noFill/>
          </p:spPr>
          <p:txBody>
            <a:bodyPr wrap="square">
              <a:spAutoFit/>
            </a:bodyPr>
            <a:lstStyle/>
            <a:p>
              <a:pPr marL="757748" defTabSz="1219170">
                <a:lnSpc>
                  <a:spcPct val="120000"/>
                </a:lnSpc>
                <a:buClr>
                  <a:srgbClr val="000000"/>
                </a:buClr>
              </a:pPr>
              <a:r>
                <a:rPr lang="en-US" sz="5400" kern="0" dirty="0">
                  <a:solidFill>
                    <a:srgbClr val="196B24">
                      <a:lumMod val="75000"/>
                    </a:srgbClr>
                  </a:solidFill>
                  <a:latin typeface="UTM Duepuntozero" panose="02040603050506020204" pitchFamily="18" charset="0"/>
                  <a:sym typeface="Arial"/>
                </a:rPr>
                <a:t>3. </a:t>
              </a:r>
              <a:r>
                <a:rPr lang="en-US" sz="5400" kern="0" dirty="0" err="1">
                  <a:solidFill>
                    <a:srgbClr val="196B24">
                      <a:lumMod val="75000"/>
                    </a:srgbClr>
                  </a:solidFill>
                  <a:latin typeface="UTM Duepuntozero" panose="02040603050506020204" pitchFamily="18" charset="0"/>
                  <a:sym typeface="Arial"/>
                </a:rPr>
                <a:t>Đọc</a:t>
              </a:r>
              <a:r>
                <a:rPr lang="en-US" sz="5400" kern="0" dirty="0">
                  <a:solidFill>
                    <a:srgbClr val="196B24">
                      <a:lumMod val="75000"/>
                    </a:srgbClr>
                  </a:solidFill>
                  <a:latin typeface="UTM Duepuntozero" panose="02040603050506020204" pitchFamily="18" charset="0"/>
                  <a:sym typeface="Arial"/>
                </a:rPr>
                <a:t> </a:t>
              </a:r>
              <a:r>
                <a:rPr lang="en-US" sz="5400" kern="0" dirty="0" err="1">
                  <a:solidFill>
                    <a:srgbClr val="196B24">
                      <a:lumMod val="75000"/>
                    </a:srgbClr>
                  </a:solidFill>
                  <a:latin typeface="UTM Duepuntozero" panose="02040603050506020204" pitchFamily="18" charset="0"/>
                  <a:sym typeface="Arial"/>
                </a:rPr>
                <a:t>ngắt</a:t>
              </a:r>
              <a:r>
                <a:rPr lang="en-US" sz="5400" kern="0" dirty="0">
                  <a:solidFill>
                    <a:srgbClr val="196B24">
                      <a:lumMod val="75000"/>
                    </a:srgbClr>
                  </a:solidFill>
                  <a:latin typeface="UTM Duepuntozero" panose="02040603050506020204" pitchFamily="18" charset="0"/>
                  <a:sym typeface="Arial"/>
                </a:rPr>
                <a:t>, </a:t>
              </a:r>
              <a:r>
                <a:rPr lang="en-US" sz="5400" kern="0" dirty="0" err="1">
                  <a:solidFill>
                    <a:srgbClr val="196B24">
                      <a:lumMod val="75000"/>
                    </a:srgbClr>
                  </a:solidFill>
                  <a:latin typeface="UTM Duepuntozero" panose="02040603050506020204" pitchFamily="18" charset="0"/>
                  <a:sym typeface="Arial"/>
                </a:rPr>
                <a:t>nghỉ</a:t>
              </a:r>
              <a:r>
                <a:rPr lang="en-US" sz="5400" kern="0" dirty="0">
                  <a:solidFill>
                    <a:srgbClr val="196B24">
                      <a:lumMod val="75000"/>
                    </a:srgbClr>
                  </a:solidFill>
                  <a:latin typeface="UTM Duepuntozero" panose="02040603050506020204" pitchFamily="18" charset="0"/>
                  <a:sym typeface="Arial"/>
                </a:rPr>
                <a:t> </a:t>
              </a:r>
              <a:r>
                <a:rPr lang="en-US" sz="5400" kern="0" dirty="0" err="1">
                  <a:solidFill>
                    <a:srgbClr val="196B24">
                      <a:lumMod val="75000"/>
                    </a:srgbClr>
                  </a:solidFill>
                  <a:latin typeface="UTM Duepuntozero" panose="02040603050506020204" pitchFamily="18" charset="0"/>
                  <a:sym typeface="Arial"/>
                </a:rPr>
                <a:t>đúng</a:t>
              </a:r>
              <a:r>
                <a:rPr lang="en-US" sz="5400" kern="0" dirty="0">
                  <a:solidFill>
                    <a:srgbClr val="196B24">
                      <a:lumMod val="75000"/>
                    </a:srgbClr>
                  </a:solidFill>
                  <a:latin typeface="UTM Duepuntozero" panose="02040603050506020204" pitchFamily="18" charset="0"/>
                  <a:sym typeface="Arial"/>
                </a:rPr>
                <a:t> </a:t>
              </a:r>
              <a:r>
                <a:rPr lang="en-US" sz="5400" kern="0" dirty="0" err="1">
                  <a:solidFill>
                    <a:srgbClr val="196B24">
                      <a:lumMod val="75000"/>
                    </a:srgbClr>
                  </a:solidFill>
                  <a:latin typeface="UTM Duepuntozero" panose="02040603050506020204" pitchFamily="18" charset="0"/>
                  <a:sym typeface="Arial"/>
                </a:rPr>
                <a:t>chỗ</a:t>
              </a:r>
              <a:endParaRPr lang="en-US" sz="5400" kern="0" dirty="0">
                <a:solidFill>
                  <a:srgbClr val="196B24">
                    <a:lumMod val="75000"/>
                  </a:srgbClr>
                </a:solidFill>
                <a:latin typeface="UTM Duepuntozero" panose="02040603050506020204" pitchFamily="18" charset="0"/>
                <a:sym typeface="Arial"/>
              </a:endParaRPr>
            </a:p>
          </p:txBody>
        </p:sp>
        <p:pic>
          <p:nvPicPr>
            <p:cNvPr id="18" name="Picture 17">
              <a:extLst>
                <a:ext uri="{FF2B5EF4-FFF2-40B4-BE49-F238E27FC236}">
                  <a16:creationId xmlns:a16="http://schemas.microsoft.com/office/drawing/2014/main" id="{B0F0732B-CB0F-335C-DC43-192216C495BC}"/>
                </a:ext>
              </a:extLst>
            </p:cNvPr>
            <p:cNvPicPr>
              <a:picLocks noChangeAspect="1"/>
            </p:cNvPicPr>
            <p:nvPr/>
          </p:nvPicPr>
          <p:blipFill>
            <a:blip r:embed="rId8"/>
            <a:stretch>
              <a:fillRect/>
            </a:stretch>
          </p:blipFill>
          <p:spPr>
            <a:xfrm>
              <a:off x="6413732" y="2431563"/>
              <a:ext cx="506012" cy="526152"/>
            </a:xfrm>
            <a:prstGeom prst="rect">
              <a:avLst/>
            </a:prstGeom>
          </p:spPr>
        </p:pic>
        <p:pic>
          <p:nvPicPr>
            <p:cNvPr id="19" name="Picture 18">
              <a:extLst>
                <a:ext uri="{FF2B5EF4-FFF2-40B4-BE49-F238E27FC236}">
                  <a16:creationId xmlns:a16="http://schemas.microsoft.com/office/drawing/2014/main" id="{8567B175-6C87-B671-9E13-A34ECFFB2536}"/>
                </a:ext>
              </a:extLst>
            </p:cNvPr>
            <p:cNvPicPr>
              <a:picLocks noChangeAspect="1"/>
            </p:cNvPicPr>
            <p:nvPr/>
          </p:nvPicPr>
          <p:blipFill>
            <a:blip r:embed="rId8"/>
            <a:stretch>
              <a:fillRect/>
            </a:stretch>
          </p:blipFill>
          <p:spPr>
            <a:xfrm>
              <a:off x="6666738" y="3102817"/>
              <a:ext cx="506012" cy="526152"/>
            </a:xfrm>
            <a:prstGeom prst="rect">
              <a:avLst/>
            </a:prstGeom>
          </p:spPr>
        </p:pic>
        <p:pic>
          <p:nvPicPr>
            <p:cNvPr id="20" name="Picture 19">
              <a:extLst>
                <a:ext uri="{FF2B5EF4-FFF2-40B4-BE49-F238E27FC236}">
                  <a16:creationId xmlns:a16="http://schemas.microsoft.com/office/drawing/2014/main" id="{19392CB8-1356-839D-657A-1099A353ACFF}"/>
                </a:ext>
              </a:extLst>
            </p:cNvPr>
            <p:cNvPicPr>
              <a:picLocks noChangeAspect="1"/>
            </p:cNvPicPr>
            <p:nvPr/>
          </p:nvPicPr>
          <p:blipFill>
            <a:blip r:embed="rId8"/>
            <a:stretch>
              <a:fillRect/>
            </a:stretch>
          </p:blipFill>
          <p:spPr>
            <a:xfrm>
              <a:off x="7359190" y="3118891"/>
              <a:ext cx="506012" cy="526152"/>
            </a:xfrm>
            <a:prstGeom prst="rect">
              <a:avLst/>
            </a:prstGeom>
          </p:spPr>
        </p:pic>
        <p:pic>
          <p:nvPicPr>
            <p:cNvPr id="21" name="Picture 20">
              <a:extLst>
                <a:ext uri="{FF2B5EF4-FFF2-40B4-BE49-F238E27FC236}">
                  <a16:creationId xmlns:a16="http://schemas.microsoft.com/office/drawing/2014/main" id="{FF5DA378-F9B6-EDAD-8A7D-F017ACAE909C}"/>
                </a:ext>
              </a:extLst>
            </p:cNvPr>
            <p:cNvPicPr>
              <a:picLocks noChangeAspect="1"/>
            </p:cNvPicPr>
            <p:nvPr/>
          </p:nvPicPr>
          <p:blipFill>
            <a:blip r:embed="rId8"/>
            <a:stretch>
              <a:fillRect/>
            </a:stretch>
          </p:blipFill>
          <p:spPr>
            <a:xfrm>
              <a:off x="9051284" y="3873118"/>
              <a:ext cx="506012" cy="526152"/>
            </a:xfrm>
            <a:prstGeom prst="rect">
              <a:avLst/>
            </a:prstGeom>
          </p:spPr>
        </p:pic>
        <p:pic>
          <p:nvPicPr>
            <p:cNvPr id="22" name="Picture 21">
              <a:extLst>
                <a:ext uri="{FF2B5EF4-FFF2-40B4-BE49-F238E27FC236}">
                  <a16:creationId xmlns:a16="http://schemas.microsoft.com/office/drawing/2014/main" id="{9D36ABA2-0E74-85CE-4678-546B9B5B1550}"/>
                </a:ext>
              </a:extLst>
            </p:cNvPr>
            <p:cNvPicPr>
              <a:picLocks noChangeAspect="1"/>
            </p:cNvPicPr>
            <p:nvPr/>
          </p:nvPicPr>
          <p:blipFill>
            <a:blip r:embed="rId8"/>
            <a:stretch>
              <a:fillRect/>
            </a:stretch>
          </p:blipFill>
          <p:spPr>
            <a:xfrm>
              <a:off x="9679028" y="3885203"/>
              <a:ext cx="506012" cy="526152"/>
            </a:xfrm>
            <a:prstGeom prst="rect">
              <a:avLst/>
            </a:prstGeom>
          </p:spPr>
        </p:pic>
        <p:pic>
          <p:nvPicPr>
            <p:cNvPr id="23" name="Picture 22">
              <a:extLst>
                <a:ext uri="{FF2B5EF4-FFF2-40B4-BE49-F238E27FC236}">
                  <a16:creationId xmlns:a16="http://schemas.microsoft.com/office/drawing/2014/main" id="{2AC94140-8D2D-572F-D8D5-8DC765CA8F26}"/>
                </a:ext>
              </a:extLst>
            </p:cNvPr>
            <p:cNvPicPr>
              <a:picLocks noChangeAspect="1"/>
            </p:cNvPicPr>
            <p:nvPr/>
          </p:nvPicPr>
          <p:blipFill>
            <a:blip r:embed="rId8"/>
            <a:stretch>
              <a:fillRect/>
            </a:stretch>
          </p:blipFill>
          <p:spPr>
            <a:xfrm>
              <a:off x="10365953" y="3876774"/>
              <a:ext cx="506012" cy="526152"/>
            </a:xfrm>
            <a:prstGeom prst="rect">
              <a:avLst/>
            </a:prstGeom>
          </p:spPr>
        </p:pic>
      </p:grpSp>
      <p:pic>
        <p:nvPicPr>
          <p:cNvPr id="25" name="Picture 24">
            <a:extLst>
              <a:ext uri="{FF2B5EF4-FFF2-40B4-BE49-F238E27FC236}">
                <a16:creationId xmlns:a16="http://schemas.microsoft.com/office/drawing/2014/main" id="{BA50672E-D9EA-73A9-FCD4-EDD15FCC3CDA}"/>
              </a:ext>
            </a:extLst>
          </p:cNvPr>
          <p:cNvPicPr>
            <a:picLocks noChangeAspect="1"/>
          </p:cNvPicPr>
          <p:nvPr/>
        </p:nvPicPr>
        <p:blipFill>
          <a:blip r:embed="rId9"/>
          <a:stretch>
            <a:fillRect/>
          </a:stretch>
        </p:blipFill>
        <p:spPr>
          <a:xfrm>
            <a:off x="1135970" y="4530879"/>
            <a:ext cx="7461116" cy="5148416"/>
          </a:xfrm>
          <a:prstGeom prst="rect">
            <a:avLst/>
          </a:prstGeom>
        </p:spPr>
      </p:pic>
    </p:spTree>
    <p:extLst>
      <p:ext uri="{BB962C8B-B14F-4D97-AF65-F5344CB8AC3E}">
        <p14:creationId xmlns:p14="http://schemas.microsoft.com/office/powerpoint/2010/main" val="402196241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i Yêu Bác Hồ Chí Minh Hơn Thiếu Niên Nhi Đồng - Bé Candy Ngọc Hà - Nhạc Thiếu Nhi Hay Nhất 2023">
            <a:hlinkClick r:id="" action="ppaction://media"/>
            <a:extLst>
              <a:ext uri="{FF2B5EF4-FFF2-40B4-BE49-F238E27FC236}">
                <a16:creationId xmlns:a16="http://schemas.microsoft.com/office/drawing/2014/main" id="{8CA02765-D16F-3C55-84B5-959E6332CC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322636" cy="10287000"/>
          </a:xfrm>
          <a:prstGeom prst="rect">
            <a:avLst/>
          </a:prstGeom>
        </p:spPr>
      </p:pic>
    </p:spTree>
    <p:extLst>
      <p:ext uri="{BB962C8B-B14F-4D97-AF65-F5344CB8AC3E}">
        <p14:creationId xmlns:p14="http://schemas.microsoft.com/office/powerpoint/2010/main" val="267422008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circle with objects around it&#10;&#10;Description automatically generated">
            <a:extLst>
              <a:ext uri="{FF2B5EF4-FFF2-40B4-BE49-F238E27FC236}">
                <a16:creationId xmlns:a16="http://schemas.microsoft.com/office/drawing/2014/main" id="{7B961692-CA08-EC2B-B025-692C63B0F6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66" b="11444"/>
          <a:stretch/>
        </p:blipFill>
        <p:spPr>
          <a:xfrm>
            <a:off x="20" y="1923"/>
            <a:ext cx="18287980" cy="10285077"/>
          </a:xfrm>
          <a:prstGeom prst="rect">
            <a:avLst/>
          </a:prstGeom>
        </p:spPr>
      </p:pic>
      <p:grpSp>
        <p:nvGrpSpPr>
          <p:cNvPr id="10" name="Group 9">
            <a:extLst>
              <a:ext uri="{FF2B5EF4-FFF2-40B4-BE49-F238E27FC236}">
                <a16:creationId xmlns:a16="http://schemas.microsoft.com/office/drawing/2014/main" id="{51BB295A-A70A-4973-2857-1258C415AB0D}"/>
              </a:ext>
            </a:extLst>
          </p:cNvPr>
          <p:cNvGrpSpPr/>
          <p:nvPr/>
        </p:nvGrpSpPr>
        <p:grpSpPr>
          <a:xfrm>
            <a:off x="5311989" y="2724065"/>
            <a:ext cx="7613115" cy="4289675"/>
            <a:chOff x="5417085" y="2522231"/>
            <a:chExt cx="7613115" cy="4289675"/>
          </a:xfrm>
        </p:grpSpPr>
        <p:sp>
          <p:nvSpPr>
            <p:cNvPr id="2" name="TextBox 1">
              <a:extLst>
                <a:ext uri="{FF2B5EF4-FFF2-40B4-BE49-F238E27FC236}">
                  <a16:creationId xmlns:a16="http://schemas.microsoft.com/office/drawing/2014/main" id="{085E0E80-CD68-6F28-0481-3AA47366BBCC}"/>
                </a:ext>
              </a:extLst>
            </p:cNvPr>
            <p:cNvSpPr txBox="1"/>
            <p:nvPr/>
          </p:nvSpPr>
          <p:spPr>
            <a:xfrm>
              <a:off x="6734496" y="2522231"/>
              <a:ext cx="533832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Hoạt</a:t>
              </a:r>
              <a:r>
                <a:rPr kumimoji="0" lang="en-GB" sz="80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rPr>
                <a:t> </a:t>
              </a:r>
              <a:r>
                <a:rPr kumimoji="0" lang="en-GB" sz="80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động</a:t>
              </a:r>
              <a:endParaRPr kumimoji="0" lang="vi-VN" sz="80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endParaRPr>
            </a:p>
          </p:txBody>
        </p:sp>
        <p:sp>
          <p:nvSpPr>
            <p:cNvPr id="7" name="TextBox 6">
              <a:extLst>
                <a:ext uri="{FF2B5EF4-FFF2-40B4-BE49-F238E27FC236}">
                  <a16:creationId xmlns:a16="http://schemas.microsoft.com/office/drawing/2014/main" id="{EDF85DAB-CFA0-DCE6-D495-9C927FDACDAC}"/>
                </a:ext>
              </a:extLst>
            </p:cNvPr>
            <p:cNvSpPr txBox="1"/>
            <p:nvPr/>
          </p:nvSpPr>
          <p:spPr>
            <a:xfrm>
              <a:off x="5417085" y="4165028"/>
              <a:ext cx="7562208"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600" dirty="0">
                  <a:ln w="317500">
                    <a:solidFill>
                      <a:srgbClr val="FFB22F"/>
                    </a:solidFill>
                  </a:ln>
                  <a:solidFill>
                    <a:prstClr val="black"/>
                  </a:solidFill>
                  <a:latin typeface="#9Slide07 SVNStick A Round" panose="02000503000000000000" pitchFamily="2" charset="0"/>
                </a:rPr>
                <a:t>ĐỌC HIỂU</a:t>
              </a:r>
              <a:endParaRPr kumimoji="0" lang="vi-VN" sz="16600" b="0" i="0" u="none" strike="noStrike" kern="1200" cap="none" spc="0" normalizeH="0" baseline="0" noProof="0" dirty="0">
                <a:ln w="317500">
                  <a:solidFill>
                    <a:srgbClr val="FFB22F"/>
                  </a:solid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96DAB66-406E-3A20-B673-92B883BA9E09}"/>
                </a:ext>
              </a:extLst>
            </p:cNvPr>
            <p:cNvSpPr txBox="1"/>
            <p:nvPr/>
          </p:nvSpPr>
          <p:spPr>
            <a:xfrm>
              <a:off x="5467992" y="4165028"/>
              <a:ext cx="7562208"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600" dirty="0">
                  <a:ln w="28575">
                    <a:solidFill>
                      <a:prstClr val="black">
                        <a:lumMod val="95000"/>
                        <a:lumOff val="5000"/>
                      </a:prstClr>
                    </a:solidFill>
                  </a:ln>
                  <a:solidFill>
                    <a:prstClr val="white"/>
                  </a:solidFill>
                  <a:latin typeface="#9Slide07 SVNStick A Round" panose="02000503000000000000" pitchFamily="2" charset="0"/>
                </a:rPr>
                <a:t>ĐỌC HIỂU</a:t>
              </a:r>
              <a:endParaRPr kumimoji="0" lang="vi-VN" sz="16600" b="0" i="0" u="none" strike="noStrike" kern="1200" cap="none" spc="0" normalizeH="0" baseline="0" noProof="0" dirty="0">
                <a:ln w="28575">
                  <a:solidFill>
                    <a:prstClr val="black">
                      <a:lumMod val="95000"/>
                      <a:lumOff val="5000"/>
                    </a:prstClr>
                  </a:solidFill>
                </a:ln>
                <a:solidFill>
                  <a:prstClr val="white"/>
                </a:solidFill>
                <a:effectLst/>
                <a:uLnTx/>
                <a:uFillTx/>
                <a:latin typeface="Arial" panose="020B0604020202020204" pitchFamily="34" charset="0"/>
                <a:ea typeface="+mn-ea"/>
                <a:cs typeface="+mn-cs"/>
              </a:endParaRPr>
            </a:p>
          </p:txBody>
        </p:sp>
      </p:grpSp>
      <p:sp>
        <p:nvSpPr>
          <p:cNvPr id="11" name="Freeform 30">
            <a:extLst>
              <a:ext uri="{FF2B5EF4-FFF2-40B4-BE49-F238E27FC236}">
                <a16:creationId xmlns:a16="http://schemas.microsoft.com/office/drawing/2014/main" id="{897F96F5-FA65-C4F0-EF8C-B778BCBCAA84}"/>
              </a:ext>
            </a:extLst>
          </p:cNvPr>
          <p:cNvSpPr/>
          <p:nvPr/>
        </p:nvSpPr>
        <p:spPr>
          <a:xfrm rot="903107">
            <a:off x="-2022801" y="3175988"/>
            <a:ext cx="7264917" cy="10028980"/>
          </a:xfrm>
          <a:custGeom>
            <a:avLst/>
            <a:gdLst/>
            <a:ahLst/>
            <a:cxnLst/>
            <a:rect l="l" t="t" r="r" b="b"/>
            <a:pathLst>
              <a:path w="2054161" h="2929284">
                <a:moveTo>
                  <a:pt x="0" y="0"/>
                </a:moveTo>
                <a:lnTo>
                  <a:pt x="2054161" y="0"/>
                </a:lnTo>
                <a:lnTo>
                  <a:pt x="2054161" y="2929285"/>
                </a:lnTo>
                <a:lnTo>
                  <a:pt x="0" y="29292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29">
            <a:extLst>
              <a:ext uri="{FF2B5EF4-FFF2-40B4-BE49-F238E27FC236}">
                <a16:creationId xmlns:a16="http://schemas.microsoft.com/office/drawing/2014/main" id="{42AB9DAD-033D-CFBC-7483-35F6684A19C6}"/>
              </a:ext>
            </a:extLst>
          </p:cNvPr>
          <p:cNvSpPr/>
          <p:nvPr/>
        </p:nvSpPr>
        <p:spPr>
          <a:xfrm rot="20511044">
            <a:off x="12489008" y="3540602"/>
            <a:ext cx="6464078" cy="9299752"/>
          </a:xfrm>
          <a:custGeom>
            <a:avLst/>
            <a:gdLst/>
            <a:ahLst/>
            <a:cxnLst/>
            <a:rect l="l" t="t" r="r" b="b"/>
            <a:pathLst>
              <a:path w="2972943" h="4114800">
                <a:moveTo>
                  <a:pt x="0" y="0"/>
                </a:moveTo>
                <a:lnTo>
                  <a:pt x="2972943" y="0"/>
                </a:lnTo>
                <a:lnTo>
                  <a:pt x="29729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001807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FD365316-F995-255D-C4FC-50B24243E82D}"/>
              </a:ext>
            </a:extLst>
          </p:cNvPr>
          <p:cNvPicPr>
            <a:picLocks noChangeAspect="1"/>
          </p:cNvPicPr>
          <p:nvPr/>
        </p:nvPicPr>
        <p:blipFill>
          <a:blip r:embed="rId3"/>
          <a:stretch>
            <a:fillRect/>
          </a:stretch>
        </p:blipFill>
        <p:spPr>
          <a:xfrm rot="21007538">
            <a:off x="9423715" y="503352"/>
            <a:ext cx="7696200" cy="5704401"/>
          </a:xfrm>
          <a:prstGeom prst="rect">
            <a:avLst/>
          </a:prstGeom>
        </p:spPr>
      </p:pic>
      <p:sp>
        <p:nvSpPr>
          <p:cNvPr id="24" name="Freeform 4">
            <a:extLst>
              <a:ext uri="{FF2B5EF4-FFF2-40B4-BE49-F238E27FC236}">
                <a16:creationId xmlns:a16="http://schemas.microsoft.com/office/drawing/2014/main" id="{EF9D5873-C82F-DA84-20F7-8DB20DDCD3A7}"/>
              </a:ext>
            </a:extLst>
          </p:cNvPr>
          <p:cNvSpPr/>
          <p:nvPr/>
        </p:nvSpPr>
        <p:spPr>
          <a:xfrm>
            <a:off x="13487400" y="3924300"/>
            <a:ext cx="6327230" cy="7543800"/>
          </a:xfrm>
          <a:custGeom>
            <a:avLst/>
            <a:gdLst/>
            <a:ahLst/>
            <a:cxnLst/>
            <a:rect l="l" t="t" r="r" b="b"/>
            <a:pathLst>
              <a:path w="1368958" h="1831382">
                <a:moveTo>
                  <a:pt x="0" y="0"/>
                </a:moveTo>
                <a:lnTo>
                  <a:pt x="1368958" y="0"/>
                </a:lnTo>
                <a:lnTo>
                  <a:pt x="1368958" y="1831382"/>
                </a:lnTo>
                <a:lnTo>
                  <a:pt x="0" y="183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28" name="Group 27">
            <a:extLst>
              <a:ext uri="{FF2B5EF4-FFF2-40B4-BE49-F238E27FC236}">
                <a16:creationId xmlns:a16="http://schemas.microsoft.com/office/drawing/2014/main" id="{AEE0C1DE-DF37-0E36-65EF-95A1FAFA74D5}"/>
              </a:ext>
            </a:extLst>
          </p:cNvPr>
          <p:cNvGrpSpPr/>
          <p:nvPr/>
        </p:nvGrpSpPr>
        <p:grpSpPr>
          <a:xfrm>
            <a:off x="10320988" y="1334678"/>
            <a:ext cx="5353787" cy="2800768"/>
            <a:chOff x="10320988" y="1334678"/>
            <a:chExt cx="5353787" cy="2800768"/>
          </a:xfrm>
        </p:grpSpPr>
        <p:sp>
          <p:nvSpPr>
            <p:cNvPr id="26" name="TextBox 25">
              <a:extLst>
                <a:ext uri="{FF2B5EF4-FFF2-40B4-BE49-F238E27FC236}">
                  <a16:creationId xmlns:a16="http://schemas.microsoft.com/office/drawing/2014/main" id="{BB402B94-3322-A8A3-F1E1-286B3D2B1DCB}"/>
                </a:ext>
              </a:extLst>
            </p:cNvPr>
            <p:cNvSpPr txBox="1"/>
            <p:nvPr/>
          </p:nvSpPr>
          <p:spPr>
            <a:xfrm rot="20964267">
              <a:off x="10342911" y="1334678"/>
              <a:ext cx="5331864" cy="2800767"/>
            </a:xfrm>
            <a:prstGeom prst="rect">
              <a:avLst/>
            </a:prstGeom>
            <a:noFill/>
          </p:spPr>
          <p:txBody>
            <a:bodyPr wrap="square" rtlCol="0">
              <a:spAutoFit/>
            </a:bodyPr>
            <a:lstStyle/>
            <a:p>
              <a:pPr algn="ct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Giải</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nghĩa</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từ</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khó</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hiểu</a:t>
              </a:r>
              <a:endParaRPr lang="vi-VN" sz="8800" dirty="0">
                <a:ln w="257175">
                  <a:solidFill>
                    <a:schemeClr val="bg1"/>
                  </a:solidFill>
                </a:ln>
                <a:effectLst>
                  <a:outerShdw blurRad="50800" dist="38100" dir="2700000" algn="tl" rotWithShape="0">
                    <a:prstClr val="black">
                      <a:alpha val="40000"/>
                    </a:prstClr>
                  </a:outerShdw>
                </a:effectLst>
              </a:endParaRPr>
            </a:p>
          </p:txBody>
        </p:sp>
        <p:sp>
          <p:nvSpPr>
            <p:cNvPr id="27" name="TextBox 26">
              <a:extLst>
                <a:ext uri="{FF2B5EF4-FFF2-40B4-BE49-F238E27FC236}">
                  <a16:creationId xmlns:a16="http://schemas.microsoft.com/office/drawing/2014/main" id="{386D54CD-4D54-13D7-921F-DFF348D1E464}"/>
                </a:ext>
              </a:extLst>
            </p:cNvPr>
            <p:cNvSpPr txBox="1"/>
            <p:nvPr/>
          </p:nvSpPr>
          <p:spPr>
            <a:xfrm rot="20964267">
              <a:off x="10320988" y="1334679"/>
              <a:ext cx="5331864" cy="2800767"/>
            </a:xfrm>
            <a:prstGeom prst="rect">
              <a:avLst/>
            </a:prstGeom>
            <a:noFill/>
          </p:spPr>
          <p:txBody>
            <a:bodyPr wrap="square" rtlCol="0">
              <a:spAutoFit/>
            </a:bodyPr>
            <a:lstStyle/>
            <a:p>
              <a:pPr algn="ctr"/>
              <a:r>
                <a:rPr lang="en-US" sz="8800" dirty="0" err="1">
                  <a:solidFill>
                    <a:srgbClr val="C00000"/>
                  </a:solidFill>
                  <a:latin typeface="#9Slide07 SVNStick A Round" panose="02000503000000000000" pitchFamily="2" charset="0"/>
                </a:rPr>
                <a:t>Giải</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nghĩa</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từ</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khó</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hiểu</a:t>
              </a:r>
              <a:endParaRPr lang="vi-VN" sz="8800" dirty="0">
                <a:solidFill>
                  <a:srgbClr val="C00000"/>
                </a:solidFill>
              </a:endParaRPr>
            </a:p>
          </p:txBody>
        </p:sp>
      </p:grpSp>
      <p:sp>
        <p:nvSpPr>
          <p:cNvPr id="29" name="Rectangle: Rounded Corners 28">
            <a:extLst>
              <a:ext uri="{FF2B5EF4-FFF2-40B4-BE49-F238E27FC236}">
                <a16:creationId xmlns:a16="http://schemas.microsoft.com/office/drawing/2014/main" id="{0CEBFB8D-BBB3-5BE9-CC2A-2B9692B874BC}"/>
              </a:ext>
            </a:extLst>
          </p:cNvPr>
          <p:cNvSpPr/>
          <p:nvPr/>
        </p:nvSpPr>
        <p:spPr>
          <a:xfrm>
            <a:off x="1615762" y="2735061"/>
            <a:ext cx="6988478" cy="990599"/>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Việt Nam Dân chủ Cộng </a:t>
            </a:r>
            <a:r>
              <a:rPr lang="vi-VN" sz="4000" dirty="0" err="1">
                <a:solidFill>
                  <a:schemeClr val="tx1"/>
                </a:solidFill>
              </a:rPr>
              <a:t>hoà</a:t>
            </a:r>
            <a:endParaRPr lang="vi-VN" sz="4000" dirty="0">
              <a:solidFill>
                <a:schemeClr val="tx1"/>
              </a:solidFill>
            </a:endParaRPr>
          </a:p>
        </p:txBody>
      </p:sp>
      <p:sp>
        <p:nvSpPr>
          <p:cNvPr id="31" name="TextBox 30">
            <a:extLst>
              <a:ext uri="{FF2B5EF4-FFF2-40B4-BE49-F238E27FC236}">
                <a16:creationId xmlns:a16="http://schemas.microsoft.com/office/drawing/2014/main" id="{F750DA53-8824-E745-A345-4E4AD91AD746}"/>
              </a:ext>
            </a:extLst>
          </p:cNvPr>
          <p:cNvSpPr txBox="1"/>
          <p:nvPr/>
        </p:nvSpPr>
        <p:spPr>
          <a:xfrm>
            <a:off x="1828800" y="4117794"/>
            <a:ext cx="8643548" cy="1938992"/>
          </a:xfrm>
          <a:prstGeom prst="rect">
            <a:avLst/>
          </a:prstGeom>
          <a:noFill/>
        </p:spPr>
        <p:txBody>
          <a:bodyPr wrap="square">
            <a:spAutoFit/>
          </a:bodyPr>
          <a:lstStyle/>
          <a:p>
            <a:r>
              <a:rPr lang="en-US" sz="6000" dirty="0" err="1">
                <a:effectLst/>
                <a:latin typeface="+mj-lt"/>
                <a:ea typeface="Calibri" panose="020F0502020204030204" pitchFamily="34" charset="0"/>
              </a:rPr>
              <a:t>Tên</a:t>
            </a:r>
            <a:r>
              <a:rPr lang="en-US" sz="6000" dirty="0">
                <a:effectLst/>
                <a:latin typeface="+mj-lt"/>
                <a:ea typeface="Calibri" panose="020F0502020204030204" pitchFamily="34" charset="0"/>
              </a:rPr>
              <a:t> </a:t>
            </a:r>
            <a:r>
              <a:rPr lang="en-US" sz="6000" dirty="0" err="1">
                <a:effectLst/>
                <a:latin typeface="+mj-lt"/>
                <a:ea typeface="Calibri" panose="020F0502020204030204" pitchFamily="34" charset="0"/>
              </a:rPr>
              <a:t>nước</a:t>
            </a:r>
            <a:r>
              <a:rPr lang="en-US" sz="6000" dirty="0">
                <a:effectLst/>
                <a:latin typeface="+mj-lt"/>
                <a:ea typeface="Calibri" panose="020F0502020204030204" pitchFamily="34" charset="0"/>
              </a:rPr>
              <a:t> ta </a:t>
            </a:r>
            <a:r>
              <a:rPr lang="en-US" sz="6000" dirty="0" err="1">
                <a:effectLst/>
                <a:latin typeface="+mj-lt"/>
                <a:ea typeface="Calibri" panose="020F0502020204030204" pitchFamily="34" charset="0"/>
              </a:rPr>
              <a:t>từ</a:t>
            </a:r>
            <a:r>
              <a:rPr lang="en-US" sz="6000" dirty="0">
                <a:effectLst/>
                <a:latin typeface="+mj-lt"/>
                <a:ea typeface="Calibri" panose="020F0502020204030204" pitchFamily="34" charset="0"/>
              </a:rPr>
              <a:t> 2-9-1945 </a:t>
            </a:r>
            <a:r>
              <a:rPr lang="en-US" sz="6000" dirty="0" err="1">
                <a:effectLst/>
                <a:latin typeface="+mj-lt"/>
                <a:ea typeface="Calibri" panose="020F0502020204030204" pitchFamily="34" charset="0"/>
              </a:rPr>
              <a:t>đến</a:t>
            </a:r>
            <a:r>
              <a:rPr lang="en-US" sz="6000" dirty="0">
                <a:effectLst/>
                <a:latin typeface="+mj-lt"/>
                <a:ea typeface="Calibri" panose="020F0502020204030204" pitchFamily="34" charset="0"/>
              </a:rPr>
              <a:t> 2-7-1976.</a:t>
            </a:r>
            <a:endParaRPr lang="vi-VN" sz="6000" dirty="0">
              <a:latin typeface="+mj-lt"/>
            </a:endParaRPr>
          </a:p>
        </p:txBody>
      </p:sp>
      <p:sp>
        <p:nvSpPr>
          <p:cNvPr id="32" name="Rectangle: Rounded Corners 31">
            <a:extLst>
              <a:ext uri="{FF2B5EF4-FFF2-40B4-BE49-F238E27FC236}">
                <a16:creationId xmlns:a16="http://schemas.microsoft.com/office/drawing/2014/main" id="{BA229502-986B-26F5-0AA1-5E49235B2C47}"/>
              </a:ext>
            </a:extLst>
          </p:cNvPr>
          <p:cNvSpPr/>
          <p:nvPr/>
        </p:nvSpPr>
        <p:spPr>
          <a:xfrm>
            <a:off x="1615762" y="6348850"/>
            <a:ext cx="6988478" cy="990599"/>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Tựu trường</a:t>
            </a:r>
          </a:p>
        </p:txBody>
      </p:sp>
      <p:sp>
        <p:nvSpPr>
          <p:cNvPr id="33" name="TextBox 32">
            <a:extLst>
              <a:ext uri="{FF2B5EF4-FFF2-40B4-BE49-F238E27FC236}">
                <a16:creationId xmlns:a16="http://schemas.microsoft.com/office/drawing/2014/main" id="{CB693C23-4C00-0F22-B28F-B3095213942B}"/>
              </a:ext>
            </a:extLst>
          </p:cNvPr>
          <p:cNvSpPr txBox="1"/>
          <p:nvPr/>
        </p:nvSpPr>
        <p:spPr>
          <a:xfrm>
            <a:off x="1615762" y="7524544"/>
            <a:ext cx="11277600" cy="1938992"/>
          </a:xfrm>
          <a:prstGeom prst="rect">
            <a:avLst/>
          </a:prstGeom>
          <a:noFill/>
        </p:spPr>
        <p:txBody>
          <a:bodyPr wrap="square">
            <a:spAutoFit/>
          </a:bodyPr>
          <a:lstStyle/>
          <a:p>
            <a:r>
              <a:rPr lang="vi-VN" sz="6000" dirty="0">
                <a:effectLst/>
                <a:latin typeface="Calibri" panose="020F0502020204030204" pitchFamily="34" charset="0"/>
                <a:ea typeface="Calibri" panose="020F0502020204030204" pitchFamily="34" charset="0"/>
                <a:cs typeface="Calibri" panose="020F0502020204030204" pitchFamily="34" charset="0"/>
              </a:rPr>
              <a:t>(học sinh) tập trung tại trường để chuẩn bị cho năm học mới.</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125866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animBg="1"/>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FD365316-F995-255D-C4FC-50B24243E82D}"/>
              </a:ext>
            </a:extLst>
          </p:cNvPr>
          <p:cNvPicPr>
            <a:picLocks noChangeAspect="1"/>
          </p:cNvPicPr>
          <p:nvPr/>
        </p:nvPicPr>
        <p:blipFill>
          <a:blip r:embed="rId3"/>
          <a:stretch>
            <a:fillRect/>
          </a:stretch>
        </p:blipFill>
        <p:spPr>
          <a:xfrm rot="21007538">
            <a:off x="9423715" y="503352"/>
            <a:ext cx="7696200" cy="5704401"/>
          </a:xfrm>
          <a:prstGeom prst="rect">
            <a:avLst/>
          </a:prstGeom>
        </p:spPr>
      </p:pic>
      <p:sp>
        <p:nvSpPr>
          <p:cNvPr id="24" name="Freeform 4">
            <a:extLst>
              <a:ext uri="{FF2B5EF4-FFF2-40B4-BE49-F238E27FC236}">
                <a16:creationId xmlns:a16="http://schemas.microsoft.com/office/drawing/2014/main" id="{EF9D5873-C82F-DA84-20F7-8DB20DDCD3A7}"/>
              </a:ext>
            </a:extLst>
          </p:cNvPr>
          <p:cNvSpPr/>
          <p:nvPr/>
        </p:nvSpPr>
        <p:spPr>
          <a:xfrm>
            <a:off x="13487400" y="3924300"/>
            <a:ext cx="6327230" cy="7543800"/>
          </a:xfrm>
          <a:custGeom>
            <a:avLst/>
            <a:gdLst/>
            <a:ahLst/>
            <a:cxnLst/>
            <a:rect l="l" t="t" r="r" b="b"/>
            <a:pathLst>
              <a:path w="1368958" h="1831382">
                <a:moveTo>
                  <a:pt x="0" y="0"/>
                </a:moveTo>
                <a:lnTo>
                  <a:pt x="1368958" y="0"/>
                </a:lnTo>
                <a:lnTo>
                  <a:pt x="1368958" y="1831382"/>
                </a:lnTo>
                <a:lnTo>
                  <a:pt x="0" y="183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28" name="Group 27">
            <a:extLst>
              <a:ext uri="{FF2B5EF4-FFF2-40B4-BE49-F238E27FC236}">
                <a16:creationId xmlns:a16="http://schemas.microsoft.com/office/drawing/2014/main" id="{AEE0C1DE-DF37-0E36-65EF-95A1FAFA74D5}"/>
              </a:ext>
            </a:extLst>
          </p:cNvPr>
          <p:cNvGrpSpPr/>
          <p:nvPr/>
        </p:nvGrpSpPr>
        <p:grpSpPr>
          <a:xfrm>
            <a:off x="10320988" y="1334678"/>
            <a:ext cx="5353787" cy="2800768"/>
            <a:chOff x="10320988" y="1334678"/>
            <a:chExt cx="5353787" cy="2800768"/>
          </a:xfrm>
        </p:grpSpPr>
        <p:sp>
          <p:nvSpPr>
            <p:cNvPr id="26" name="TextBox 25">
              <a:extLst>
                <a:ext uri="{FF2B5EF4-FFF2-40B4-BE49-F238E27FC236}">
                  <a16:creationId xmlns:a16="http://schemas.microsoft.com/office/drawing/2014/main" id="{BB402B94-3322-A8A3-F1E1-286B3D2B1DCB}"/>
                </a:ext>
              </a:extLst>
            </p:cNvPr>
            <p:cNvSpPr txBox="1"/>
            <p:nvPr/>
          </p:nvSpPr>
          <p:spPr>
            <a:xfrm rot="20964267">
              <a:off x="10342911" y="1334678"/>
              <a:ext cx="5331864" cy="2800767"/>
            </a:xfrm>
            <a:prstGeom prst="rect">
              <a:avLst/>
            </a:prstGeom>
            <a:noFill/>
          </p:spPr>
          <p:txBody>
            <a:bodyPr wrap="square" rtlCol="0">
              <a:spAutoFit/>
            </a:bodyPr>
            <a:lstStyle/>
            <a:p>
              <a:pPr algn="ct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Giải</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nghĩa</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từ</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khó</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hiểu</a:t>
              </a:r>
              <a:endParaRPr lang="vi-VN" sz="8800" dirty="0">
                <a:ln w="257175">
                  <a:solidFill>
                    <a:schemeClr val="bg1"/>
                  </a:solidFill>
                </a:ln>
                <a:effectLst>
                  <a:outerShdw blurRad="50800" dist="38100" dir="2700000" algn="tl" rotWithShape="0">
                    <a:prstClr val="black">
                      <a:alpha val="40000"/>
                    </a:prstClr>
                  </a:outerShdw>
                </a:effectLst>
              </a:endParaRPr>
            </a:p>
          </p:txBody>
        </p:sp>
        <p:sp>
          <p:nvSpPr>
            <p:cNvPr id="27" name="TextBox 26">
              <a:extLst>
                <a:ext uri="{FF2B5EF4-FFF2-40B4-BE49-F238E27FC236}">
                  <a16:creationId xmlns:a16="http://schemas.microsoft.com/office/drawing/2014/main" id="{386D54CD-4D54-13D7-921F-DFF348D1E464}"/>
                </a:ext>
              </a:extLst>
            </p:cNvPr>
            <p:cNvSpPr txBox="1"/>
            <p:nvPr/>
          </p:nvSpPr>
          <p:spPr>
            <a:xfrm rot="20964267">
              <a:off x="10320988" y="1334679"/>
              <a:ext cx="5331864" cy="2800767"/>
            </a:xfrm>
            <a:prstGeom prst="rect">
              <a:avLst/>
            </a:prstGeom>
            <a:noFill/>
          </p:spPr>
          <p:txBody>
            <a:bodyPr wrap="square" rtlCol="0">
              <a:spAutoFit/>
            </a:bodyPr>
            <a:lstStyle/>
            <a:p>
              <a:pPr algn="ctr"/>
              <a:r>
                <a:rPr lang="en-US" sz="8800" dirty="0" err="1">
                  <a:solidFill>
                    <a:srgbClr val="C00000"/>
                  </a:solidFill>
                  <a:latin typeface="#9Slide07 SVNStick A Round" panose="02000503000000000000" pitchFamily="2" charset="0"/>
                </a:rPr>
                <a:t>Giải</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nghĩa</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từ</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khó</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hiểu</a:t>
              </a:r>
              <a:endParaRPr lang="vi-VN" sz="8800" dirty="0">
                <a:solidFill>
                  <a:srgbClr val="C00000"/>
                </a:solidFill>
              </a:endParaRPr>
            </a:p>
          </p:txBody>
        </p:sp>
      </p:grpSp>
      <p:sp>
        <p:nvSpPr>
          <p:cNvPr id="29" name="Rectangle: Rounded Corners 28">
            <a:extLst>
              <a:ext uri="{FF2B5EF4-FFF2-40B4-BE49-F238E27FC236}">
                <a16:creationId xmlns:a16="http://schemas.microsoft.com/office/drawing/2014/main" id="{0CEBFB8D-BBB3-5BE9-CC2A-2B9692B874BC}"/>
              </a:ext>
            </a:extLst>
          </p:cNvPr>
          <p:cNvSpPr/>
          <p:nvPr/>
        </p:nvSpPr>
        <p:spPr>
          <a:xfrm>
            <a:off x="1615762" y="2324101"/>
            <a:ext cx="6988478" cy="1401560"/>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Bao nhiêu cuộc chuyển biến khác thường</a:t>
            </a:r>
            <a:endParaRPr lang="vi-VN" sz="4000" dirty="0">
              <a:solidFill>
                <a:schemeClr val="tx1"/>
              </a:solidFill>
            </a:endParaRPr>
          </a:p>
        </p:txBody>
      </p:sp>
      <p:sp>
        <p:nvSpPr>
          <p:cNvPr id="31" name="TextBox 30">
            <a:extLst>
              <a:ext uri="{FF2B5EF4-FFF2-40B4-BE49-F238E27FC236}">
                <a16:creationId xmlns:a16="http://schemas.microsoft.com/office/drawing/2014/main" id="{F750DA53-8824-E745-A345-4E4AD91AD746}"/>
              </a:ext>
            </a:extLst>
          </p:cNvPr>
          <p:cNvSpPr txBox="1"/>
          <p:nvPr/>
        </p:nvSpPr>
        <p:spPr>
          <a:xfrm>
            <a:off x="1752600" y="3971966"/>
            <a:ext cx="8643548" cy="5632311"/>
          </a:xfrm>
          <a:prstGeom prst="rect">
            <a:avLst/>
          </a:prstGeom>
          <a:noFill/>
        </p:spPr>
        <p:txBody>
          <a:bodyPr wrap="square">
            <a:spAutoFit/>
          </a:bodyPr>
          <a:lstStyle/>
          <a:p>
            <a:r>
              <a:rPr lang="vi-VN" sz="6000" dirty="0">
                <a:latin typeface="Calibri" panose="020F0502020204030204" pitchFamily="34" charset="0"/>
                <a:ea typeface="Calibri" panose="020F0502020204030204" pitchFamily="34" charset="0"/>
                <a:cs typeface="Calibri" panose="020F0502020204030204" pitchFamily="34" charset="0"/>
              </a:rPr>
              <a:t>Ý </a:t>
            </a:r>
            <a:r>
              <a:rPr lang="vi-VN" sz="6000" dirty="0">
                <a:effectLst/>
                <a:latin typeface="Calibri" panose="020F0502020204030204" pitchFamily="34" charset="0"/>
                <a:ea typeface="Calibri" panose="020F0502020204030204" pitchFamily="34" charset="0"/>
                <a:cs typeface="Calibri" panose="020F0502020204030204" pitchFamily="34" charset="0"/>
              </a:rPr>
              <a:t>nói những sự kiện lớn từ giữa năm 1945 đến ngày khai giảng, nổi bật là cuộc Cách mạng tháng Tám và sự ra đời của nước Việt Nam Dân chủ Cộng </a:t>
            </a:r>
            <a:r>
              <a:rPr lang="vi-VN" sz="6000" dirty="0" err="1">
                <a:effectLst/>
                <a:latin typeface="Calibri" panose="020F0502020204030204" pitchFamily="34" charset="0"/>
                <a:ea typeface="Calibri" panose="020F0502020204030204" pitchFamily="34" charset="0"/>
                <a:cs typeface="Calibri" panose="020F0502020204030204" pitchFamily="34" charset="0"/>
              </a:rPr>
              <a:t>hoà</a:t>
            </a:r>
            <a:r>
              <a:rPr lang="vi-VN" sz="6000" dirty="0">
                <a:effectLst/>
                <a:latin typeface="Calibri" panose="020F0502020204030204" pitchFamily="34" charset="0"/>
                <a:ea typeface="Calibri" panose="020F0502020204030204" pitchFamily="34" charset="0"/>
                <a:cs typeface="Calibri" panose="020F0502020204030204" pitchFamily="34" charset="0"/>
              </a:rPr>
              <a:t>.</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22712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FD365316-F995-255D-C4FC-50B24243E82D}"/>
              </a:ext>
            </a:extLst>
          </p:cNvPr>
          <p:cNvPicPr>
            <a:picLocks noChangeAspect="1"/>
          </p:cNvPicPr>
          <p:nvPr/>
        </p:nvPicPr>
        <p:blipFill>
          <a:blip r:embed="rId3"/>
          <a:stretch>
            <a:fillRect/>
          </a:stretch>
        </p:blipFill>
        <p:spPr>
          <a:xfrm rot="21007538">
            <a:off x="9423715" y="503352"/>
            <a:ext cx="7696200" cy="5704401"/>
          </a:xfrm>
          <a:prstGeom prst="rect">
            <a:avLst/>
          </a:prstGeom>
        </p:spPr>
      </p:pic>
      <p:sp>
        <p:nvSpPr>
          <p:cNvPr id="24" name="Freeform 4">
            <a:extLst>
              <a:ext uri="{FF2B5EF4-FFF2-40B4-BE49-F238E27FC236}">
                <a16:creationId xmlns:a16="http://schemas.microsoft.com/office/drawing/2014/main" id="{EF9D5873-C82F-DA84-20F7-8DB20DDCD3A7}"/>
              </a:ext>
            </a:extLst>
          </p:cNvPr>
          <p:cNvSpPr/>
          <p:nvPr/>
        </p:nvSpPr>
        <p:spPr>
          <a:xfrm>
            <a:off x="13487400" y="3924300"/>
            <a:ext cx="6327230" cy="7543800"/>
          </a:xfrm>
          <a:custGeom>
            <a:avLst/>
            <a:gdLst/>
            <a:ahLst/>
            <a:cxnLst/>
            <a:rect l="l" t="t" r="r" b="b"/>
            <a:pathLst>
              <a:path w="1368958" h="1831382">
                <a:moveTo>
                  <a:pt x="0" y="0"/>
                </a:moveTo>
                <a:lnTo>
                  <a:pt x="1368958" y="0"/>
                </a:lnTo>
                <a:lnTo>
                  <a:pt x="1368958" y="1831382"/>
                </a:lnTo>
                <a:lnTo>
                  <a:pt x="0" y="183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28" name="Group 27">
            <a:extLst>
              <a:ext uri="{FF2B5EF4-FFF2-40B4-BE49-F238E27FC236}">
                <a16:creationId xmlns:a16="http://schemas.microsoft.com/office/drawing/2014/main" id="{AEE0C1DE-DF37-0E36-65EF-95A1FAFA74D5}"/>
              </a:ext>
            </a:extLst>
          </p:cNvPr>
          <p:cNvGrpSpPr/>
          <p:nvPr/>
        </p:nvGrpSpPr>
        <p:grpSpPr>
          <a:xfrm>
            <a:off x="10320988" y="1334678"/>
            <a:ext cx="5353787" cy="2800768"/>
            <a:chOff x="10320988" y="1334678"/>
            <a:chExt cx="5353787" cy="2800768"/>
          </a:xfrm>
        </p:grpSpPr>
        <p:sp>
          <p:nvSpPr>
            <p:cNvPr id="26" name="TextBox 25">
              <a:extLst>
                <a:ext uri="{FF2B5EF4-FFF2-40B4-BE49-F238E27FC236}">
                  <a16:creationId xmlns:a16="http://schemas.microsoft.com/office/drawing/2014/main" id="{BB402B94-3322-A8A3-F1E1-286B3D2B1DCB}"/>
                </a:ext>
              </a:extLst>
            </p:cNvPr>
            <p:cNvSpPr txBox="1"/>
            <p:nvPr/>
          </p:nvSpPr>
          <p:spPr>
            <a:xfrm rot="20964267">
              <a:off x="10342911" y="1334678"/>
              <a:ext cx="5331864" cy="2800767"/>
            </a:xfrm>
            <a:prstGeom prst="rect">
              <a:avLst/>
            </a:prstGeom>
            <a:noFill/>
          </p:spPr>
          <p:txBody>
            <a:bodyPr wrap="square" rtlCol="0">
              <a:spAutoFit/>
            </a:bodyPr>
            <a:lstStyle/>
            <a:p>
              <a:pPr algn="ct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Giải</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nghĩa</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từ</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khó</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hiểu</a:t>
              </a:r>
              <a:endParaRPr lang="vi-VN" sz="8800" dirty="0">
                <a:ln w="257175">
                  <a:solidFill>
                    <a:schemeClr val="bg1"/>
                  </a:solidFill>
                </a:ln>
                <a:effectLst>
                  <a:outerShdw blurRad="50800" dist="38100" dir="2700000" algn="tl" rotWithShape="0">
                    <a:prstClr val="black">
                      <a:alpha val="40000"/>
                    </a:prstClr>
                  </a:outerShdw>
                </a:effectLst>
              </a:endParaRPr>
            </a:p>
          </p:txBody>
        </p:sp>
        <p:sp>
          <p:nvSpPr>
            <p:cNvPr id="27" name="TextBox 26">
              <a:extLst>
                <a:ext uri="{FF2B5EF4-FFF2-40B4-BE49-F238E27FC236}">
                  <a16:creationId xmlns:a16="http://schemas.microsoft.com/office/drawing/2014/main" id="{386D54CD-4D54-13D7-921F-DFF348D1E464}"/>
                </a:ext>
              </a:extLst>
            </p:cNvPr>
            <p:cNvSpPr txBox="1"/>
            <p:nvPr/>
          </p:nvSpPr>
          <p:spPr>
            <a:xfrm rot="20964267">
              <a:off x="10320988" y="1334679"/>
              <a:ext cx="5331864" cy="2800767"/>
            </a:xfrm>
            <a:prstGeom prst="rect">
              <a:avLst/>
            </a:prstGeom>
            <a:noFill/>
          </p:spPr>
          <p:txBody>
            <a:bodyPr wrap="square" rtlCol="0">
              <a:spAutoFit/>
            </a:bodyPr>
            <a:lstStyle/>
            <a:p>
              <a:pPr algn="ctr"/>
              <a:r>
                <a:rPr lang="en-US" sz="8800" dirty="0" err="1">
                  <a:solidFill>
                    <a:srgbClr val="C00000"/>
                  </a:solidFill>
                  <a:latin typeface="#9Slide07 SVNStick A Round" panose="02000503000000000000" pitchFamily="2" charset="0"/>
                </a:rPr>
                <a:t>Giải</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nghĩa</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từ</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khó</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hiểu</a:t>
              </a:r>
              <a:endParaRPr lang="vi-VN" sz="8800" dirty="0">
                <a:solidFill>
                  <a:srgbClr val="C00000"/>
                </a:solidFill>
              </a:endParaRPr>
            </a:p>
          </p:txBody>
        </p:sp>
      </p:grpSp>
      <p:sp>
        <p:nvSpPr>
          <p:cNvPr id="29" name="Rectangle: Rounded Corners 28">
            <a:extLst>
              <a:ext uri="{FF2B5EF4-FFF2-40B4-BE49-F238E27FC236}">
                <a16:creationId xmlns:a16="http://schemas.microsoft.com/office/drawing/2014/main" id="{0CEBFB8D-BBB3-5BE9-CC2A-2B9692B874BC}"/>
              </a:ext>
            </a:extLst>
          </p:cNvPr>
          <p:cNvSpPr/>
          <p:nvPr/>
        </p:nvSpPr>
        <p:spPr>
          <a:xfrm>
            <a:off x="1615762" y="2254117"/>
            <a:ext cx="6988478" cy="1142999"/>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rPr>
              <a:t>80 năm giời nô lệ</a:t>
            </a:r>
            <a:endParaRPr lang="vi-VN" sz="4400" dirty="0">
              <a:solidFill>
                <a:schemeClr val="tx1"/>
              </a:solidFill>
            </a:endParaRPr>
          </a:p>
        </p:txBody>
      </p:sp>
      <p:sp>
        <p:nvSpPr>
          <p:cNvPr id="31" name="TextBox 30">
            <a:extLst>
              <a:ext uri="{FF2B5EF4-FFF2-40B4-BE49-F238E27FC236}">
                <a16:creationId xmlns:a16="http://schemas.microsoft.com/office/drawing/2014/main" id="{F750DA53-8824-E745-A345-4E4AD91AD746}"/>
              </a:ext>
            </a:extLst>
          </p:cNvPr>
          <p:cNvSpPr txBox="1"/>
          <p:nvPr/>
        </p:nvSpPr>
        <p:spPr>
          <a:xfrm>
            <a:off x="1752600" y="3775941"/>
            <a:ext cx="8643548" cy="1938992"/>
          </a:xfrm>
          <a:prstGeom prst="rect">
            <a:avLst/>
          </a:prstGeom>
          <a:noFill/>
        </p:spPr>
        <p:txBody>
          <a:bodyPr wrap="square">
            <a:spAutoFit/>
          </a:bodyPr>
          <a:lstStyle/>
          <a:p>
            <a:r>
              <a:rPr lang="vi-VN" sz="6000" dirty="0">
                <a:latin typeface="Calibri" panose="020F0502020204030204" pitchFamily="34" charset="0"/>
                <a:ea typeface="Calibri" panose="020F0502020204030204" pitchFamily="34" charset="0"/>
                <a:cs typeface="Calibri" panose="020F0502020204030204" pitchFamily="34" charset="0"/>
              </a:rPr>
              <a:t>80 năm nước ta bị thực dân Pháp đô hộ.</a:t>
            </a:r>
          </a:p>
        </p:txBody>
      </p:sp>
      <p:sp>
        <p:nvSpPr>
          <p:cNvPr id="4" name="Rectangle: Rounded Corners 3">
            <a:extLst>
              <a:ext uri="{FF2B5EF4-FFF2-40B4-BE49-F238E27FC236}">
                <a16:creationId xmlns:a16="http://schemas.microsoft.com/office/drawing/2014/main" id="{2790CC23-23F4-10BE-51E5-350D3ECF8547}"/>
              </a:ext>
            </a:extLst>
          </p:cNvPr>
          <p:cNvSpPr/>
          <p:nvPr/>
        </p:nvSpPr>
        <p:spPr>
          <a:xfrm>
            <a:off x="1717964" y="5829234"/>
            <a:ext cx="6988478" cy="1142999"/>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rPr>
              <a:t>Cơ đồ</a:t>
            </a:r>
            <a:endParaRPr lang="vi-VN" sz="4400" dirty="0">
              <a:solidFill>
                <a:schemeClr val="tx1"/>
              </a:solidFill>
            </a:endParaRPr>
          </a:p>
        </p:txBody>
      </p:sp>
      <p:sp>
        <p:nvSpPr>
          <p:cNvPr id="5" name="TextBox 4">
            <a:extLst>
              <a:ext uri="{FF2B5EF4-FFF2-40B4-BE49-F238E27FC236}">
                <a16:creationId xmlns:a16="http://schemas.microsoft.com/office/drawing/2014/main" id="{E6B59D35-BF89-07A0-16CF-82381DCF7DA5}"/>
              </a:ext>
            </a:extLst>
          </p:cNvPr>
          <p:cNvSpPr txBox="1"/>
          <p:nvPr/>
        </p:nvSpPr>
        <p:spPr>
          <a:xfrm>
            <a:off x="1752600" y="7380976"/>
            <a:ext cx="9982200" cy="1938992"/>
          </a:xfrm>
          <a:prstGeom prst="rect">
            <a:avLst/>
          </a:prstGeom>
          <a:noFill/>
        </p:spPr>
        <p:txBody>
          <a:bodyPr wrap="square">
            <a:spAutoFit/>
          </a:bodyPr>
          <a:lstStyle/>
          <a:p>
            <a:r>
              <a:rPr lang="vi-VN" sz="6000" dirty="0">
                <a:latin typeface="Calibri" panose="020F0502020204030204" pitchFamily="34" charset="0"/>
                <a:ea typeface="Calibri" panose="020F0502020204030204" pitchFamily="34" charset="0"/>
                <a:cs typeface="Calibri" panose="020F0502020204030204" pitchFamily="34" charset="0"/>
              </a:rPr>
              <a:t>sự nghiệp lớn; ở đây có nghĩa là đất nước, giang sơn.</a:t>
            </a:r>
          </a:p>
        </p:txBody>
      </p:sp>
    </p:spTree>
    <p:extLst>
      <p:ext uri="{BB962C8B-B14F-4D97-AF65-F5344CB8AC3E}">
        <p14:creationId xmlns:p14="http://schemas.microsoft.com/office/powerpoint/2010/main" val="143496386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FD365316-F995-255D-C4FC-50B24243E82D}"/>
              </a:ext>
            </a:extLst>
          </p:cNvPr>
          <p:cNvPicPr>
            <a:picLocks noChangeAspect="1"/>
          </p:cNvPicPr>
          <p:nvPr/>
        </p:nvPicPr>
        <p:blipFill>
          <a:blip r:embed="rId3"/>
          <a:stretch>
            <a:fillRect/>
          </a:stretch>
        </p:blipFill>
        <p:spPr>
          <a:xfrm rot="21007538">
            <a:off x="9423715" y="503352"/>
            <a:ext cx="7696200" cy="5704401"/>
          </a:xfrm>
          <a:prstGeom prst="rect">
            <a:avLst/>
          </a:prstGeom>
        </p:spPr>
      </p:pic>
      <p:sp>
        <p:nvSpPr>
          <p:cNvPr id="24" name="Freeform 4">
            <a:extLst>
              <a:ext uri="{FF2B5EF4-FFF2-40B4-BE49-F238E27FC236}">
                <a16:creationId xmlns:a16="http://schemas.microsoft.com/office/drawing/2014/main" id="{EF9D5873-C82F-DA84-20F7-8DB20DDCD3A7}"/>
              </a:ext>
            </a:extLst>
          </p:cNvPr>
          <p:cNvSpPr/>
          <p:nvPr/>
        </p:nvSpPr>
        <p:spPr>
          <a:xfrm>
            <a:off x="13487400" y="3924300"/>
            <a:ext cx="6327230" cy="7543800"/>
          </a:xfrm>
          <a:custGeom>
            <a:avLst/>
            <a:gdLst/>
            <a:ahLst/>
            <a:cxnLst/>
            <a:rect l="l" t="t" r="r" b="b"/>
            <a:pathLst>
              <a:path w="1368958" h="1831382">
                <a:moveTo>
                  <a:pt x="0" y="0"/>
                </a:moveTo>
                <a:lnTo>
                  <a:pt x="1368958" y="0"/>
                </a:lnTo>
                <a:lnTo>
                  <a:pt x="1368958" y="1831382"/>
                </a:lnTo>
                <a:lnTo>
                  <a:pt x="0" y="183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28" name="Group 27">
            <a:extLst>
              <a:ext uri="{FF2B5EF4-FFF2-40B4-BE49-F238E27FC236}">
                <a16:creationId xmlns:a16="http://schemas.microsoft.com/office/drawing/2014/main" id="{AEE0C1DE-DF37-0E36-65EF-95A1FAFA74D5}"/>
              </a:ext>
            </a:extLst>
          </p:cNvPr>
          <p:cNvGrpSpPr/>
          <p:nvPr/>
        </p:nvGrpSpPr>
        <p:grpSpPr>
          <a:xfrm>
            <a:off x="10320988" y="1334678"/>
            <a:ext cx="5353787" cy="2800768"/>
            <a:chOff x="10320988" y="1334678"/>
            <a:chExt cx="5353787" cy="2800768"/>
          </a:xfrm>
        </p:grpSpPr>
        <p:sp>
          <p:nvSpPr>
            <p:cNvPr id="26" name="TextBox 25">
              <a:extLst>
                <a:ext uri="{FF2B5EF4-FFF2-40B4-BE49-F238E27FC236}">
                  <a16:creationId xmlns:a16="http://schemas.microsoft.com/office/drawing/2014/main" id="{BB402B94-3322-A8A3-F1E1-286B3D2B1DCB}"/>
                </a:ext>
              </a:extLst>
            </p:cNvPr>
            <p:cNvSpPr txBox="1"/>
            <p:nvPr/>
          </p:nvSpPr>
          <p:spPr>
            <a:xfrm rot="20964267">
              <a:off x="10342911" y="1334678"/>
              <a:ext cx="5331864" cy="2800767"/>
            </a:xfrm>
            <a:prstGeom prst="rect">
              <a:avLst/>
            </a:prstGeom>
            <a:noFill/>
          </p:spPr>
          <p:txBody>
            <a:bodyPr wrap="square" rtlCol="0">
              <a:spAutoFit/>
            </a:bodyPr>
            <a:lstStyle/>
            <a:p>
              <a:pPr algn="ct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Giải</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nghĩa</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từ</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khó</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hiểu</a:t>
              </a:r>
              <a:endParaRPr lang="vi-VN" sz="8800" dirty="0">
                <a:ln w="257175">
                  <a:solidFill>
                    <a:schemeClr val="bg1"/>
                  </a:solidFill>
                </a:ln>
                <a:effectLst>
                  <a:outerShdw blurRad="50800" dist="38100" dir="2700000" algn="tl" rotWithShape="0">
                    <a:prstClr val="black">
                      <a:alpha val="40000"/>
                    </a:prstClr>
                  </a:outerShdw>
                </a:effectLst>
              </a:endParaRPr>
            </a:p>
          </p:txBody>
        </p:sp>
        <p:sp>
          <p:nvSpPr>
            <p:cNvPr id="27" name="TextBox 26">
              <a:extLst>
                <a:ext uri="{FF2B5EF4-FFF2-40B4-BE49-F238E27FC236}">
                  <a16:creationId xmlns:a16="http://schemas.microsoft.com/office/drawing/2014/main" id="{386D54CD-4D54-13D7-921F-DFF348D1E464}"/>
                </a:ext>
              </a:extLst>
            </p:cNvPr>
            <p:cNvSpPr txBox="1"/>
            <p:nvPr/>
          </p:nvSpPr>
          <p:spPr>
            <a:xfrm rot="20964267">
              <a:off x="10320988" y="1334679"/>
              <a:ext cx="5331864" cy="2800767"/>
            </a:xfrm>
            <a:prstGeom prst="rect">
              <a:avLst/>
            </a:prstGeom>
            <a:noFill/>
          </p:spPr>
          <p:txBody>
            <a:bodyPr wrap="square" rtlCol="0">
              <a:spAutoFit/>
            </a:bodyPr>
            <a:lstStyle/>
            <a:p>
              <a:pPr algn="ctr"/>
              <a:r>
                <a:rPr lang="en-US" sz="8800" dirty="0" err="1">
                  <a:solidFill>
                    <a:srgbClr val="C00000"/>
                  </a:solidFill>
                  <a:latin typeface="#9Slide07 SVNStick A Round" panose="02000503000000000000" pitchFamily="2" charset="0"/>
                </a:rPr>
                <a:t>Giải</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nghĩa</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từ</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khó</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hiểu</a:t>
              </a:r>
              <a:endParaRPr lang="vi-VN" sz="8800" dirty="0">
                <a:solidFill>
                  <a:srgbClr val="C00000"/>
                </a:solidFill>
              </a:endParaRPr>
            </a:p>
          </p:txBody>
        </p:sp>
      </p:grpSp>
      <p:sp>
        <p:nvSpPr>
          <p:cNvPr id="29" name="Rectangle: Rounded Corners 28">
            <a:extLst>
              <a:ext uri="{FF2B5EF4-FFF2-40B4-BE49-F238E27FC236}">
                <a16:creationId xmlns:a16="http://schemas.microsoft.com/office/drawing/2014/main" id="{0CEBFB8D-BBB3-5BE9-CC2A-2B9692B874BC}"/>
              </a:ext>
            </a:extLst>
          </p:cNvPr>
          <p:cNvSpPr/>
          <p:nvPr/>
        </p:nvSpPr>
        <p:spPr>
          <a:xfrm>
            <a:off x="1615762" y="2254117"/>
            <a:ext cx="6988478" cy="1142999"/>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rPr>
              <a:t>Hoàn cầu</a:t>
            </a:r>
            <a:endParaRPr lang="vi-VN" sz="4400" dirty="0">
              <a:solidFill>
                <a:schemeClr val="tx1"/>
              </a:solidFill>
            </a:endParaRPr>
          </a:p>
        </p:txBody>
      </p:sp>
      <p:sp>
        <p:nvSpPr>
          <p:cNvPr id="31" name="TextBox 30">
            <a:extLst>
              <a:ext uri="{FF2B5EF4-FFF2-40B4-BE49-F238E27FC236}">
                <a16:creationId xmlns:a16="http://schemas.microsoft.com/office/drawing/2014/main" id="{F750DA53-8824-E745-A345-4E4AD91AD746}"/>
              </a:ext>
            </a:extLst>
          </p:cNvPr>
          <p:cNvSpPr txBox="1"/>
          <p:nvPr/>
        </p:nvSpPr>
        <p:spPr>
          <a:xfrm>
            <a:off x="1752600" y="3775941"/>
            <a:ext cx="8643548" cy="1938992"/>
          </a:xfrm>
          <a:prstGeom prst="rect">
            <a:avLst/>
          </a:prstGeom>
          <a:noFill/>
        </p:spPr>
        <p:txBody>
          <a:bodyPr wrap="square">
            <a:spAutoFit/>
          </a:bodyPr>
          <a:lstStyle/>
          <a:p>
            <a:r>
              <a:rPr lang="vi-VN" sz="6000" dirty="0">
                <a:latin typeface="Calibri" panose="020F0502020204030204" pitchFamily="34" charset="0"/>
                <a:ea typeface="Calibri" panose="020F0502020204030204" pitchFamily="34" charset="0"/>
                <a:cs typeface="Calibri" panose="020F0502020204030204" pitchFamily="34" charset="0"/>
              </a:rPr>
              <a:t>80 năm nước ta bị thực dân Pháp đô hộ.</a:t>
            </a:r>
          </a:p>
        </p:txBody>
      </p:sp>
      <p:sp>
        <p:nvSpPr>
          <p:cNvPr id="4" name="Rectangle: Rounded Corners 3">
            <a:extLst>
              <a:ext uri="{FF2B5EF4-FFF2-40B4-BE49-F238E27FC236}">
                <a16:creationId xmlns:a16="http://schemas.microsoft.com/office/drawing/2014/main" id="{2790CC23-23F4-10BE-51E5-350D3ECF8547}"/>
              </a:ext>
            </a:extLst>
          </p:cNvPr>
          <p:cNvSpPr/>
          <p:nvPr/>
        </p:nvSpPr>
        <p:spPr>
          <a:xfrm>
            <a:off x="1717963" y="5829234"/>
            <a:ext cx="7271351" cy="1142999"/>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rPr>
              <a:t>Các cường quốc năm châu</a:t>
            </a:r>
          </a:p>
        </p:txBody>
      </p:sp>
      <p:sp>
        <p:nvSpPr>
          <p:cNvPr id="5" name="TextBox 4">
            <a:extLst>
              <a:ext uri="{FF2B5EF4-FFF2-40B4-BE49-F238E27FC236}">
                <a16:creationId xmlns:a16="http://schemas.microsoft.com/office/drawing/2014/main" id="{E6B59D35-BF89-07A0-16CF-82381DCF7DA5}"/>
              </a:ext>
            </a:extLst>
          </p:cNvPr>
          <p:cNvSpPr txBox="1"/>
          <p:nvPr/>
        </p:nvSpPr>
        <p:spPr>
          <a:xfrm>
            <a:off x="1752600" y="7380976"/>
            <a:ext cx="11506200" cy="1015663"/>
          </a:xfrm>
          <a:prstGeom prst="rect">
            <a:avLst/>
          </a:prstGeom>
          <a:noFill/>
        </p:spPr>
        <p:txBody>
          <a:bodyPr wrap="square">
            <a:spAutoFit/>
          </a:bodyPr>
          <a:lstStyle/>
          <a:p>
            <a:r>
              <a:rPr lang="vi-VN" sz="6000" dirty="0">
                <a:latin typeface="Calibri" panose="020F0502020204030204" pitchFamily="34" charset="0"/>
                <a:ea typeface="Calibri" panose="020F0502020204030204" pitchFamily="34" charset="0"/>
                <a:cs typeface="Calibri" panose="020F0502020204030204" pitchFamily="34" charset="0"/>
              </a:rPr>
              <a:t>các nước giàu mạnh trên thế giới.</a:t>
            </a:r>
          </a:p>
        </p:txBody>
      </p:sp>
    </p:spTree>
    <p:extLst>
      <p:ext uri="{BB962C8B-B14F-4D97-AF65-F5344CB8AC3E}">
        <p14:creationId xmlns:p14="http://schemas.microsoft.com/office/powerpoint/2010/main" val="234384477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26" name="Group 25">
            <a:extLst>
              <a:ext uri="{FF2B5EF4-FFF2-40B4-BE49-F238E27FC236}">
                <a16:creationId xmlns:a16="http://schemas.microsoft.com/office/drawing/2014/main" id="{F157280C-2B5A-5CE7-56DA-1015442960EB}"/>
              </a:ext>
            </a:extLst>
          </p:cNvPr>
          <p:cNvGrpSpPr/>
          <p:nvPr/>
        </p:nvGrpSpPr>
        <p:grpSpPr>
          <a:xfrm>
            <a:off x="5791200" y="266700"/>
            <a:ext cx="5562600" cy="1905000"/>
            <a:chOff x="5791200" y="266700"/>
            <a:chExt cx="5562600" cy="1905000"/>
          </a:xfrm>
        </p:grpSpPr>
        <p:sp>
          <p:nvSpPr>
            <p:cNvPr id="2" name="Freeform 22">
              <a:extLst>
                <a:ext uri="{FF2B5EF4-FFF2-40B4-BE49-F238E27FC236}">
                  <a16:creationId xmlns:a16="http://schemas.microsoft.com/office/drawing/2014/main" id="{8289BEAD-DD48-120E-99CC-5C807E18B2D6}"/>
                </a:ext>
              </a:extLst>
            </p:cNvPr>
            <p:cNvSpPr/>
            <p:nvPr/>
          </p:nvSpPr>
          <p:spPr>
            <a:xfrm>
              <a:off x="5791200" y="266700"/>
              <a:ext cx="5562600" cy="190500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E801B0FC-A39B-47AE-E498-190A14A639BA}"/>
                </a:ext>
              </a:extLst>
            </p:cNvPr>
            <p:cNvSpPr txBox="1"/>
            <p:nvPr/>
          </p:nvSpPr>
          <p:spPr>
            <a:xfrm>
              <a:off x="6705600" y="619035"/>
              <a:ext cx="3496470" cy="1200329"/>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Câu</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hỏi</a:t>
              </a:r>
              <a:endParaRPr lang="vi-VN" sz="7200" dirty="0">
                <a:solidFill>
                  <a:schemeClr val="bg1"/>
                </a:solidFill>
                <a:latin typeface="#9Slide03 BoosterNextFYBlack" panose="02000A03000000020004" pitchFamily="2" charset="-93"/>
              </a:endParaRPr>
            </a:p>
          </p:txBody>
        </p:sp>
      </p:grpSp>
      <p:grpSp>
        <p:nvGrpSpPr>
          <p:cNvPr id="29" name="Group 28">
            <a:extLst>
              <a:ext uri="{FF2B5EF4-FFF2-40B4-BE49-F238E27FC236}">
                <a16:creationId xmlns:a16="http://schemas.microsoft.com/office/drawing/2014/main" id="{1A35A980-EC88-5AD0-421D-8A501DFB218A}"/>
              </a:ext>
            </a:extLst>
          </p:cNvPr>
          <p:cNvGrpSpPr/>
          <p:nvPr/>
        </p:nvGrpSpPr>
        <p:grpSpPr>
          <a:xfrm>
            <a:off x="1447801" y="2552700"/>
            <a:ext cx="1295400" cy="914400"/>
            <a:chOff x="1447801" y="2552700"/>
            <a:chExt cx="1295400" cy="914400"/>
          </a:xfrm>
        </p:grpSpPr>
        <p:sp>
          <p:nvSpPr>
            <p:cNvPr id="27" name="Freeform 7">
              <a:extLst>
                <a:ext uri="{FF2B5EF4-FFF2-40B4-BE49-F238E27FC236}">
                  <a16:creationId xmlns:a16="http://schemas.microsoft.com/office/drawing/2014/main" id="{D97C1078-9E9F-A485-A237-7B799EC6B6E5}"/>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E5D1675E-DD64-B47A-1B9D-CEEBD62F4983}"/>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1</a:t>
              </a:r>
              <a:endParaRPr lang="vi-VN" sz="5400" b="1" dirty="0">
                <a:solidFill>
                  <a:sysClr val="windowText" lastClr="000000"/>
                </a:solidFill>
              </a:endParaRPr>
            </a:p>
          </p:txBody>
        </p:sp>
      </p:grpSp>
      <p:grpSp>
        <p:nvGrpSpPr>
          <p:cNvPr id="30" name="Group 29">
            <a:extLst>
              <a:ext uri="{FF2B5EF4-FFF2-40B4-BE49-F238E27FC236}">
                <a16:creationId xmlns:a16="http://schemas.microsoft.com/office/drawing/2014/main" id="{3BE99FA4-D1B9-2E8E-E099-D31407004FDE}"/>
              </a:ext>
            </a:extLst>
          </p:cNvPr>
          <p:cNvGrpSpPr/>
          <p:nvPr/>
        </p:nvGrpSpPr>
        <p:grpSpPr>
          <a:xfrm>
            <a:off x="1440874" y="4233697"/>
            <a:ext cx="1295400" cy="914400"/>
            <a:chOff x="1447801" y="2552700"/>
            <a:chExt cx="1295400" cy="914400"/>
          </a:xfrm>
        </p:grpSpPr>
        <p:sp>
          <p:nvSpPr>
            <p:cNvPr id="31" name="Freeform 7">
              <a:extLst>
                <a:ext uri="{FF2B5EF4-FFF2-40B4-BE49-F238E27FC236}">
                  <a16:creationId xmlns:a16="http://schemas.microsoft.com/office/drawing/2014/main" id="{EE649062-0513-79C5-6D78-6D91D8FDC2AE}"/>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1E4F94AE-D444-DC12-C488-DAF7C97691DD}"/>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2</a:t>
              </a:r>
              <a:endParaRPr lang="vi-VN" sz="5400" b="1" dirty="0">
                <a:solidFill>
                  <a:sysClr val="windowText" lastClr="000000"/>
                </a:solidFill>
              </a:endParaRPr>
            </a:p>
          </p:txBody>
        </p:sp>
      </p:grpSp>
      <p:grpSp>
        <p:nvGrpSpPr>
          <p:cNvPr id="33" name="Group 32">
            <a:extLst>
              <a:ext uri="{FF2B5EF4-FFF2-40B4-BE49-F238E27FC236}">
                <a16:creationId xmlns:a16="http://schemas.microsoft.com/office/drawing/2014/main" id="{AFF07EB0-28AB-276B-C252-9F6E7117F96D}"/>
              </a:ext>
            </a:extLst>
          </p:cNvPr>
          <p:cNvGrpSpPr/>
          <p:nvPr/>
        </p:nvGrpSpPr>
        <p:grpSpPr>
          <a:xfrm>
            <a:off x="1425885" y="5670151"/>
            <a:ext cx="1295400" cy="914400"/>
            <a:chOff x="1447801" y="2552700"/>
            <a:chExt cx="1295400" cy="914400"/>
          </a:xfrm>
        </p:grpSpPr>
        <p:sp>
          <p:nvSpPr>
            <p:cNvPr id="34" name="Freeform 7">
              <a:extLst>
                <a:ext uri="{FF2B5EF4-FFF2-40B4-BE49-F238E27FC236}">
                  <a16:creationId xmlns:a16="http://schemas.microsoft.com/office/drawing/2014/main" id="{96DCADF6-1A94-7C5E-E346-0B82D3AE0AB9}"/>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CCA2888D-434D-5B93-3647-BF4A62C91327}"/>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3</a:t>
              </a:r>
              <a:endParaRPr lang="vi-VN" sz="5400" b="1" dirty="0">
                <a:solidFill>
                  <a:sysClr val="windowText" lastClr="000000"/>
                </a:solidFill>
              </a:endParaRPr>
            </a:p>
          </p:txBody>
        </p:sp>
      </p:grpSp>
      <p:sp>
        <p:nvSpPr>
          <p:cNvPr id="36" name="Rectangle 35">
            <a:extLst>
              <a:ext uri="{FF2B5EF4-FFF2-40B4-BE49-F238E27FC236}">
                <a16:creationId xmlns:a16="http://schemas.microsoft.com/office/drawing/2014/main" id="{6F4A8299-D860-32B0-C9C3-8F73C6F3B28C}"/>
              </a:ext>
            </a:extLst>
          </p:cNvPr>
          <p:cNvSpPr/>
          <p:nvPr/>
        </p:nvSpPr>
        <p:spPr>
          <a:xfrm>
            <a:off x="3276600" y="2400300"/>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Ngày khai trường năm 1945 có gì đặc biệt so với những ngày khai trường khác?</a:t>
            </a:r>
          </a:p>
        </p:txBody>
      </p:sp>
      <p:sp>
        <p:nvSpPr>
          <p:cNvPr id="37" name="Rectangle 36">
            <a:extLst>
              <a:ext uri="{FF2B5EF4-FFF2-40B4-BE49-F238E27FC236}">
                <a16:creationId xmlns:a16="http://schemas.microsoft.com/office/drawing/2014/main" id="{3867B2EC-C893-1665-FBCA-3A6BD3033084}"/>
              </a:ext>
            </a:extLst>
          </p:cNvPr>
          <p:cNvSpPr/>
          <p:nvPr/>
        </p:nvSpPr>
        <p:spPr>
          <a:xfrm>
            <a:off x="3276600" y="3819614"/>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Vì sao tất cả học sinh đều vui mừng trong ngày khai trường đặc biệt đó?</a:t>
            </a:r>
          </a:p>
        </p:txBody>
      </p:sp>
      <p:sp>
        <p:nvSpPr>
          <p:cNvPr id="38" name="Rectangle 37">
            <a:extLst>
              <a:ext uri="{FF2B5EF4-FFF2-40B4-BE49-F238E27FC236}">
                <a16:creationId xmlns:a16="http://schemas.microsoft.com/office/drawing/2014/main" id="{34048256-DE96-E428-1704-1F87F1F01ED0}"/>
              </a:ext>
            </a:extLst>
          </p:cNvPr>
          <p:cNvSpPr/>
          <p:nvPr/>
        </p:nvSpPr>
        <p:spPr>
          <a:xfrm>
            <a:off x="3276600" y="5238928"/>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Những câu nào trong bức thư nói lên sự trông mong, chờ đợi của đất nước ở thế hệ trẻ?</a:t>
            </a:r>
            <a:endParaRPr lang="vi-VN"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9" name="Group 38">
            <a:extLst>
              <a:ext uri="{FF2B5EF4-FFF2-40B4-BE49-F238E27FC236}">
                <a16:creationId xmlns:a16="http://schemas.microsoft.com/office/drawing/2014/main" id="{A7C2F67E-977D-868D-A405-D09C3F2B4531}"/>
              </a:ext>
            </a:extLst>
          </p:cNvPr>
          <p:cNvGrpSpPr/>
          <p:nvPr/>
        </p:nvGrpSpPr>
        <p:grpSpPr>
          <a:xfrm>
            <a:off x="1349684" y="7106605"/>
            <a:ext cx="1295400" cy="914400"/>
            <a:chOff x="1447801" y="2552700"/>
            <a:chExt cx="1295400" cy="914400"/>
          </a:xfrm>
        </p:grpSpPr>
        <p:sp>
          <p:nvSpPr>
            <p:cNvPr id="40" name="Freeform 7">
              <a:extLst>
                <a:ext uri="{FF2B5EF4-FFF2-40B4-BE49-F238E27FC236}">
                  <a16:creationId xmlns:a16="http://schemas.microsoft.com/office/drawing/2014/main" id="{49BBA91D-C6A5-53C9-86D2-EA0253DE1141}"/>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Oval 40">
              <a:extLst>
                <a:ext uri="{FF2B5EF4-FFF2-40B4-BE49-F238E27FC236}">
                  <a16:creationId xmlns:a16="http://schemas.microsoft.com/office/drawing/2014/main" id="{9F1F7933-13BD-6F58-BF42-636E5BE6B118}"/>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4</a:t>
              </a:r>
              <a:endParaRPr lang="vi-VN" sz="5400" b="1" dirty="0">
                <a:solidFill>
                  <a:sysClr val="windowText" lastClr="000000"/>
                </a:solidFill>
              </a:endParaRPr>
            </a:p>
          </p:txBody>
        </p:sp>
      </p:grpSp>
      <p:sp>
        <p:nvSpPr>
          <p:cNvPr id="42" name="Rectangle 41">
            <a:extLst>
              <a:ext uri="{FF2B5EF4-FFF2-40B4-BE49-F238E27FC236}">
                <a16:creationId xmlns:a16="http://schemas.microsoft.com/office/drawing/2014/main" id="{1279AFA2-0E6F-55FC-89BE-2610A2E7B74B}"/>
              </a:ext>
            </a:extLst>
          </p:cNvPr>
          <p:cNvSpPr/>
          <p:nvPr/>
        </p:nvSpPr>
        <p:spPr>
          <a:xfrm>
            <a:off x="3276600" y="6680934"/>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Bức thư thể hiện tình cảm và sự tin cậy của Bác Hồ đối với thế hệ trẻ như thế nào?</a:t>
            </a:r>
            <a:endParaRPr lang="vi-VN"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326082AD-A6DA-E8C2-EA87-CAE99AA36AF0}"/>
              </a:ext>
            </a:extLst>
          </p:cNvPr>
          <p:cNvGrpSpPr/>
          <p:nvPr/>
        </p:nvGrpSpPr>
        <p:grpSpPr>
          <a:xfrm>
            <a:off x="1343891" y="8563828"/>
            <a:ext cx="1295400" cy="914400"/>
            <a:chOff x="1447801" y="2552700"/>
            <a:chExt cx="1295400" cy="914400"/>
          </a:xfrm>
        </p:grpSpPr>
        <p:sp>
          <p:nvSpPr>
            <p:cNvPr id="44" name="Freeform 7">
              <a:extLst>
                <a:ext uri="{FF2B5EF4-FFF2-40B4-BE49-F238E27FC236}">
                  <a16:creationId xmlns:a16="http://schemas.microsoft.com/office/drawing/2014/main" id="{51028530-27DE-AC73-8C11-3550AF279752}"/>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Oval 44">
              <a:extLst>
                <a:ext uri="{FF2B5EF4-FFF2-40B4-BE49-F238E27FC236}">
                  <a16:creationId xmlns:a16="http://schemas.microsoft.com/office/drawing/2014/main" id="{5C5A010F-2A02-47A7-CC23-878F5416B382}"/>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5</a:t>
              </a:r>
              <a:endParaRPr lang="vi-VN" sz="5400" b="1" dirty="0">
                <a:solidFill>
                  <a:sysClr val="windowText" lastClr="000000"/>
                </a:solidFill>
              </a:endParaRPr>
            </a:p>
          </p:txBody>
        </p:sp>
      </p:grpSp>
      <p:sp>
        <p:nvSpPr>
          <p:cNvPr id="46" name="Rectangle 45">
            <a:extLst>
              <a:ext uri="{FF2B5EF4-FFF2-40B4-BE49-F238E27FC236}">
                <a16:creationId xmlns:a16="http://schemas.microsoft.com/office/drawing/2014/main" id="{9DCA2034-29AE-50DE-F1A1-9492B9547158}"/>
              </a:ext>
            </a:extLst>
          </p:cNvPr>
          <p:cNvSpPr/>
          <p:nvPr/>
        </p:nvSpPr>
        <p:spPr>
          <a:xfrm>
            <a:off x="3276600" y="8210117"/>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Học sinh cần làm gì để xứng đáng với sự hi sinh của đồng bào, sự trông cậy của nhà nước và thực hiện lời căn dặn của Bác Hồ?</a:t>
            </a:r>
          </a:p>
        </p:txBody>
      </p:sp>
    </p:spTree>
    <p:extLst>
      <p:ext uri="{BB962C8B-B14F-4D97-AF65-F5344CB8AC3E}">
        <p14:creationId xmlns:p14="http://schemas.microsoft.com/office/powerpoint/2010/main" val="56396344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42"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26" name="Group 25">
            <a:extLst>
              <a:ext uri="{FF2B5EF4-FFF2-40B4-BE49-F238E27FC236}">
                <a16:creationId xmlns:a16="http://schemas.microsoft.com/office/drawing/2014/main" id="{F157280C-2B5A-5CE7-56DA-1015442960EB}"/>
              </a:ext>
            </a:extLst>
          </p:cNvPr>
          <p:cNvGrpSpPr/>
          <p:nvPr/>
        </p:nvGrpSpPr>
        <p:grpSpPr>
          <a:xfrm>
            <a:off x="5791200" y="266700"/>
            <a:ext cx="5562600" cy="1905000"/>
            <a:chOff x="5791200" y="266700"/>
            <a:chExt cx="5562600" cy="1905000"/>
          </a:xfrm>
        </p:grpSpPr>
        <p:sp>
          <p:nvSpPr>
            <p:cNvPr id="2" name="Freeform 22">
              <a:extLst>
                <a:ext uri="{FF2B5EF4-FFF2-40B4-BE49-F238E27FC236}">
                  <a16:creationId xmlns:a16="http://schemas.microsoft.com/office/drawing/2014/main" id="{8289BEAD-DD48-120E-99CC-5C807E18B2D6}"/>
                </a:ext>
              </a:extLst>
            </p:cNvPr>
            <p:cNvSpPr/>
            <p:nvPr/>
          </p:nvSpPr>
          <p:spPr>
            <a:xfrm>
              <a:off x="5791200" y="266700"/>
              <a:ext cx="5562600" cy="190500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E801B0FC-A39B-47AE-E498-190A14A639BA}"/>
                </a:ext>
              </a:extLst>
            </p:cNvPr>
            <p:cNvSpPr txBox="1"/>
            <p:nvPr/>
          </p:nvSpPr>
          <p:spPr>
            <a:xfrm>
              <a:off x="6705600" y="619035"/>
              <a:ext cx="3496470" cy="1200329"/>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Câu</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hỏi</a:t>
              </a:r>
              <a:endParaRPr lang="vi-VN" sz="7200" dirty="0">
                <a:solidFill>
                  <a:schemeClr val="bg1"/>
                </a:solidFill>
                <a:latin typeface="#9Slide03 BoosterNextFYBlack" panose="02000A03000000020004" pitchFamily="2" charset="-93"/>
              </a:endParaRPr>
            </a:p>
          </p:txBody>
        </p:sp>
      </p:grpSp>
      <p:grpSp>
        <p:nvGrpSpPr>
          <p:cNvPr id="29" name="Group 28">
            <a:extLst>
              <a:ext uri="{FF2B5EF4-FFF2-40B4-BE49-F238E27FC236}">
                <a16:creationId xmlns:a16="http://schemas.microsoft.com/office/drawing/2014/main" id="{1A35A980-EC88-5AD0-421D-8A501DFB218A}"/>
              </a:ext>
            </a:extLst>
          </p:cNvPr>
          <p:cNvGrpSpPr/>
          <p:nvPr/>
        </p:nvGrpSpPr>
        <p:grpSpPr>
          <a:xfrm>
            <a:off x="1447801" y="2552700"/>
            <a:ext cx="1295400" cy="914400"/>
            <a:chOff x="1447801" y="2552700"/>
            <a:chExt cx="1295400" cy="914400"/>
          </a:xfrm>
        </p:grpSpPr>
        <p:sp>
          <p:nvSpPr>
            <p:cNvPr id="27" name="Freeform 7">
              <a:extLst>
                <a:ext uri="{FF2B5EF4-FFF2-40B4-BE49-F238E27FC236}">
                  <a16:creationId xmlns:a16="http://schemas.microsoft.com/office/drawing/2014/main" id="{D97C1078-9E9F-A485-A237-7B799EC6B6E5}"/>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id="{E5D1675E-DD64-B47A-1B9D-CEEBD62F4983}"/>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1</a:t>
              </a:r>
              <a:endParaRPr lang="vi-VN" sz="5400" b="1" dirty="0">
                <a:solidFill>
                  <a:sysClr val="windowText" lastClr="000000"/>
                </a:solidFill>
              </a:endParaRPr>
            </a:p>
          </p:txBody>
        </p:sp>
      </p:grpSp>
      <p:sp>
        <p:nvSpPr>
          <p:cNvPr id="36" name="Rectangle 35">
            <a:extLst>
              <a:ext uri="{FF2B5EF4-FFF2-40B4-BE49-F238E27FC236}">
                <a16:creationId xmlns:a16="http://schemas.microsoft.com/office/drawing/2014/main" id="{6F4A8299-D860-32B0-C9C3-8F73C6F3B28C}"/>
              </a:ext>
            </a:extLst>
          </p:cNvPr>
          <p:cNvSpPr/>
          <p:nvPr/>
        </p:nvSpPr>
        <p:spPr>
          <a:xfrm>
            <a:off x="3276600" y="2400300"/>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Ngày khai trường năm 1945 có gì đặc biệt so với những ngày khai trường khác?</a:t>
            </a:r>
          </a:p>
        </p:txBody>
      </p:sp>
      <p:grpSp>
        <p:nvGrpSpPr>
          <p:cNvPr id="6" name="Group 5">
            <a:extLst>
              <a:ext uri="{FF2B5EF4-FFF2-40B4-BE49-F238E27FC236}">
                <a16:creationId xmlns:a16="http://schemas.microsoft.com/office/drawing/2014/main" id="{A889F3CF-4162-EF38-AFCA-177120415487}"/>
              </a:ext>
            </a:extLst>
          </p:cNvPr>
          <p:cNvGrpSpPr/>
          <p:nvPr/>
        </p:nvGrpSpPr>
        <p:grpSpPr>
          <a:xfrm>
            <a:off x="13792200" y="6286500"/>
            <a:ext cx="4158102" cy="3650860"/>
            <a:chOff x="13792200" y="6286500"/>
            <a:chExt cx="4158102" cy="3650860"/>
          </a:xfrm>
        </p:grpSpPr>
        <p:sp>
          <p:nvSpPr>
            <p:cNvPr id="4" name="Freeform 16">
              <a:extLst>
                <a:ext uri="{FF2B5EF4-FFF2-40B4-BE49-F238E27FC236}">
                  <a16:creationId xmlns:a16="http://schemas.microsoft.com/office/drawing/2014/main" id="{A2BF6C41-3134-9D83-89CC-288748BAC735}"/>
                </a:ext>
              </a:extLst>
            </p:cNvPr>
            <p:cNvSpPr/>
            <p:nvPr/>
          </p:nvSpPr>
          <p:spPr>
            <a:xfrm>
              <a:off x="13792200" y="6286500"/>
              <a:ext cx="4158102" cy="3650860"/>
            </a:xfrm>
            <a:custGeom>
              <a:avLst/>
              <a:gdLst/>
              <a:ahLst/>
              <a:cxnLst/>
              <a:rect l="l" t="t" r="r" b="b"/>
              <a:pathLst>
                <a:path w="1925035" h="1802314">
                  <a:moveTo>
                    <a:pt x="0" y="0"/>
                  </a:moveTo>
                  <a:lnTo>
                    <a:pt x="1925035" y="0"/>
                  </a:lnTo>
                  <a:lnTo>
                    <a:pt x="1925035" y="1802314"/>
                  </a:lnTo>
                  <a:lnTo>
                    <a:pt x="0" y="18023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id="{2F349115-3651-2C18-C5B2-57CC0E56352B}"/>
                </a:ext>
              </a:extLst>
            </p:cNvPr>
            <p:cNvSpPr txBox="1"/>
            <p:nvPr/>
          </p:nvSpPr>
          <p:spPr>
            <a:xfrm>
              <a:off x="14118651" y="8343455"/>
              <a:ext cx="3505199" cy="1569660"/>
            </a:xfrm>
            <a:prstGeom prst="rect">
              <a:avLst/>
            </a:prstGeom>
            <a:noFill/>
          </p:spPr>
          <p:txBody>
            <a:bodyPr wrap="square" rtlCol="0">
              <a:spAutoFit/>
            </a:bodyPr>
            <a:lstStyle/>
            <a:p>
              <a:pPr algn="ctr"/>
              <a:r>
                <a:rPr lang="vi-VN" sz="4800" dirty="0">
                  <a:solidFill>
                    <a:srgbClr val="C00000"/>
                  </a:solidFill>
                  <a:latin typeface="#9Slide03 BoosterNextFYBlack" panose="02000A03000000020004" pitchFamily="2" charset="-93"/>
                </a:rPr>
                <a:t>Làm việc cá nhân</a:t>
              </a:r>
            </a:p>
          </p:txBody>
        </p:sp>
      </p:grpSp>
      <p:sp>
        <p:nvSpPr>
          <p:cNvPr id="7" name="Rectangle: Rounded Corners 6">
            <a:extLst>
              <a:ext uri="{FF2B5EF4-FFF2-40B4-BE49-F238E27FC236}">
                <a16:creationId xmlns:a16="http://schemas.microsoft.com/office/drawing/2014/main" id="{82E003DE-AC4C-85C5-2F58-C677674D81A2}"/>
              </a:ext>
            </a:extLst>
          </p:cNvPr>
          <p:cNvSpPr/>
          <p:nvPr/>
        </p:nvSpPr>
        <p:spPr>
          <a:xfrm>
            <a:off x="1905000" y="4229100"/>
            <a:ext cx="11551788" cy="5029200"/>
          </a:xfrm>
          <a:custGeom>
            <a:avLst/>
            <a:gdLst>
              <a:gd name="connsiteX0" fmla="*/ 0 w 11551788"/>
              <a:gd name="connsiteY0" fmla="*/ 838217 h 5029200"/>
              <a:gd name="connsiteX1" fmla="*/ 838217 w 11551788"/>
              <a:gd name="connsiteY1" fmla="*/ 0 h 5029200"/>
              <a:gd name="connsiteX2" fmla="*/ 10713571 w 11551788"/>
              <a:gd name="connsiteY2" fmla="*/ 0 h 5029200"/>
              <a:gd name="connsiteX3" fmla="*/ 11551788 w 11551788"/>
              <a:gd name="connsiteY3" fmla="*/ 838217 h 5029200"/>
              <a:gd name="connsiteX4" fmla="*/ 11551788 w 11551788"/>
              <a:gd name="connsiteY4" fmla="*/ 4190983 h 5029200"/>
              <a:gd name="connsiteX5" fmla="*/ 10713571 w 11551788"/>
              <a:gd name="connsiteY5" fmla="*/ 5029200 h 5029200"/>
              <a:gd name="connsiteX6" fmla="*/ 838217 w 11551788"/>
              <a:gd name="connsiteY6" fmla="*/ 5029200 h 5029200"/>
              <a:gd name="connsiteX7" fmla="*/ 0 w 11551788"/>
              <a:gd name="connsiteY7" fmla="*/ 4190983 h 5029200"/>
              <a:gd name="connsiteX8" fmla="*/ 0 w 11551788"/>
              <a:gd name="connsiteY8" fmla="*/ 838217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1788" h="5029200" fill="none" extrusionOk="0">
                <a:moveTo>
                  <a:pt x="0" y="838217"/>
                </a:moveTo>
                <a:cubicBezTo>
                  <a:pt x="730" y="395053"/>
                  <a:pt x="411833" y="61343"/>
                  <a:pt x="838217" y="0"/>
                </a:cubicBezTo>
                <a:cubicBezTo>
                  <a:pt x="2133040" y="72427"/>
                  <a:pt x="7668795" y="61419"/>
                  <a:pt x="10713571" y="0"/>
                </a:cubicBezTo>
                <a:cubicBezTo>
                  <a:pt x="11170665" y="-40204"/>
                  <a:pt x="11464345" y="348834"/>
                  <a:pt x="11551788" y="838217"/>
                </a:cubicBezTo>
                <a:cubicBezTo>
                  <a:pt x="11652664" y="2449584"/>
                  <a:pt x="11444475" y="3219504"/>
                  <a:pt x="11551788" y="4190983"/>
                </a:cubicBezTo>
                <a:cubicBezTo>
                  <a:pt x="11554459" y="4640359"/>
                  <a:pt x="11141663" y="4990141"/>
                  <a:pt x="10713571" y="5029200"/>
                </a:cubicBezTo>
                <a:cubicBezTo>
                  <a:pt x="8998343" y="5059027"/>
                  <a:pt x="3688023" y="4949894"/>
                  <a:pt x="838217" y="5029200"/>
                </a:cubicBezTo>
                <a:cubicBezTo>
                  <a:pt x="434030" y="5022559"/>
                  <a:pt x="-35547" y="4660946"/>
                  <a:pt x="0" y="4190983"/>
                </a:cubicBezTo>
                <a:cubicBezTo>
                  <a:pt x="50037" y="2658720"/>
                  <a:pt x="770" y="1682751"/>
                  <a:pt x="0" y="838217"/>
                </a:cubicBezTo>
                <a:close/>
              </a:path>
              <a:path w="11551788" h="5029200" stroke="0" extrusionOk="0">
                <a:moveTo>
                  <a:pt x="0" y="838217"/>
                </a:moveTo>
                <a:cubicBezTo>
                  <a:pt x="60863" y="391873"/>
                  <a:pt x="401136" y="53864"/>
                  <a:pt x="838217" y="0"/>
                </a:cubicBezTo>
                <a:cubicBezTo>
                  <a:pt x="2006184" y="123000"/>
                  <a:pt x="6530737" y="-96860"/>
                  <a:pt x="10713571" y="0"/>
                </a:cubicBezTo>
                <a:cubicBezTo>
                  <a:pt x="11122285" y="-41323"/>
                  <a:pt x="11567476" y="343656"/>
                  <a:pt x="11551788" y="838217"/>
                </a:cubicBezTo>
                <a:cubicBezTo>
                  <a:pt x="11554961" y="1514929"/>
                  <a:pt x="11646055" y="3589926"/>
                  <a:pt x="11551788" y="4190983"/>
                </a:cubicBezTo>
                <a:cubicBezTo>
                  <a:pt x="11531826" y="4661149"/>
                  <a:pt x="11113296" y="5018855"/>
                  <a:pt x="10713571" y="5029200"/>
                </a:cubicBezTo>
                <a:cubicBezTo>
                  <a:pt x="8715207" y="4868493"/>
                  <a:pt x="3611799" y="5068867"/>
                  <a:pt x="838217" y="5029200"/>
                </a:cubicBezTo>
                <a:cubicBezTo>
                  <a:pt x="347196" y="5023527"/>
                  <a:pt x="-50416" y="4631077"/>
                  <a:pt x="0" y="4190983"/>
                </a:cubicBezTo>
                <a:cubicBezTo>
                  <a:pt x="32216" y="3056412"/>
                  <a:pt x="57206" y="1987084"/>
                  <a:pt x="0" y="838217"/>
                </a:cubicBezTo>
                <a:close/>
              </a:path>
            </a:pathLst>
          </a:custGeom>
          <a:solidFill>
            <a:schemeClr val="bg1"/>
          </a:solidFill>
          <a:ln w="76200">
            <a:solidFill>
              <a:srgbClr val="FFB22F"/>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rgbClr val="C00000"/>
                </a:solidFill>
                <a:latin typeface="Calibri" panose="020F0502020204030204" pitchFamily="34" charset="0"/>
                <a:ea typeface="Calibri" panose="020F0502020204030204" pitchFamily="34" charset="0"/>
                <a:cs typeface="Calibri" panose="020F0502020204030204" pitchFamily="34" charset="0"/>
              </a:rPr>
              <a:t>Đó là ngày khai trường đầu tiên của nước Việt Nam Dân chủ Cộng hòa; Ngày khai trường diễn ra sau “bao nhiêu cuộc chuyển biến khác thường” </a:t>
            </a:r>
          </a:p>
        </p:txBody>
      </p:sp>
    </p:spTree>
    <p:extLst>
      <p:ext uri="{BB962C8B-B14F-4D97-AF65-F5344CB8AC3E}">
        <p14:creationId xmlns:p14="http://schemas.microsoft.com/office/powerpoint/2010/main" val="91422414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26" name="Group 25">
            <a:extLst>
              <a:ext uri="{FF2B5EF4-FFF2-40B4-BE49-F238E27FC236}">
                <a16:creationId xmlns:a16="http://schemas.microsoft.com/office/drawing/2014/main" id="{F157280C-2B5A-5CE7-56DA-1015442960EB}"/>
              </a:ext>
            </a:extLst>
          </p:cNvPr>
          <p:cNvGrpSpPr/>
          <p:nvPr/>
        </p:nvGrpSpPr>
        <p:grpSpPr>
          <a:xfrm>
            <a:off x="5791200" y="266700"/>
            <a:ext cx="5562600" cy="1905000"/>
            <a:chOff x="5791200" y="266700"/>
            <a:chExt cx="5562600" cy="1905000"/>
          </a:xfrm>
        </p:grpSpPr>
        <p:sp>
          <p:nvSpPr>
            <p:cNvPr id="2" name="Freeform 22">
              <a:extLst>
                <a:ext uri="{FF2B5EF4-FFF2-40B4-BE49-F238E27FC236}">
                  <a16:creationId xmlns:a16="http://schemas.microsoft.com/office/drawing/2014/main" id="{8289BEAD-DD48-120E-99CC-5C807E18B2D6}"/>
                </a:ext>
              </a:extLst>
            </p:cNvPr>
            <p:cNvSpPr/>
            <p:nvPr/>
          </p:nvSpPr>
          <p:spPr>
            <a:xfrm>
              <a:off x="5791200" y="266700"/>
              <a:ext cx="5562600" cy="190500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E801B0FC-A39B-47AE-E498-190A14A639BA}"/>
                </a:ext>
              </a:extLst>
            </p:cNvPr>
            <p:cNvSpPr txBox="1"/>
            <p:nvPr/>
          </p:nvSpPr>
          <p:spPr>
            <a:xfrm>
              <a:off x="6705600" y="619035"/>
              <a:ext cx="3496470" cy="1200329"/>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Câu</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hỏi</a:t>
              </a:r>
              <a:endParaRPr lang="vi-VN" sz="7200" dirty="0">
                <a:solidFill>
                  <a:schemeClr val="bg1"/>
                </a:solidFill>
                <a:latin typeface="#9Slide03 BoosterNextFYBlack" panose="02000A03000000020004" pitchFamily="2" charset="-93"/>
              </a:endParaRPr>
            </a:p>
          </p:txBody>
        </p:sp>
      </p:grpSp>
      <p:grpSp>
        <p:nvGrpSpPr>
          <p:cNvPr id="6" name="Group 5">
            <a:extLst>
              <a:ext uri="{FF2B5EF4-FFF2-40B4-BE49-F238E27FC236}">
                <a16:creationId xmlns:a16="http://schemas.microsoft.com/office/drawing/2014/main" id="{A889F3CF-4162-EF38-AFCA-177120415487}"/>
              </a:ext>
            </a:extLst>
          </p:cNvPr>
          <p:cNvGrpSpPr/>
          <p:nvPr/>
        </p:nvGrpSpPr>
        <p:grpSpPr>
          <a:xfrm>
            <a:off x="13792200" y="6286500"/>
            <a:ext cx="4158102" cy="3650860"/>
            <a:chOff x="13792200" y="6286500"/>
            <a:chExt cx="4158102" cy="3650860"/>
          </a:xfrm>
        </p:grpSpPr>
        <p:sp>
          <p:nvSpPr>
            <p:cNvPr id="4" name="Freeform 16">
              <a:extLst>
                <a:ext uri="{FF2B5EF4-FFF2-40B4-BE49-F238E27FC236}">
                  <a16:creationId xmlns:a16="http://schemas.microsoft.com/office/drawing/2014/main" id="{A2BF6C41-3134-9D83-89CC-288748BAC735}"/>
                </a:ext>
              </a:extLst>
            </p:cNvPr>
            <p:cNvSpPr/>
            <p:nvPr/>
          </p:nvSpPr>
          <p:spPr>
            <a:xfrm>
              <a:off x="13792200" y="6286500"/>
              <a:ext cx="4158102" cy="3650860"/>
            </a:xfrm>
            <a:custGeom>
              <a:avLst/>
              <a:gdLst/>
              <a:ahLst/>
              <a:cxnLst/>
              <a:rect l="l" t="t" r="r" b="b"/>
              <a:pathLst>
                <a:path w="1925035" h="1802314">
                  <a:moveTo>
                    <a:pt x="0" y="0"/>
                  </a:moveTo>
                  <a:lnTo>
                    <a:pt x="1925035" y="0"/>
                  </a:lnTo>
                  <a:lnTo>
                    <a:pt x="1925035" y="1802314"/>
                  </a:lnTo>
                  <a:lnTo>
                    <a:pt x="0" y="1802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id="{2F349115-3651-2C18-C5B2-57CC0E56352B}"/>
                </a:ext>
              </a:extLst>
            </p:cNvPr>
            <p:cNvSpPr txBox="1"/>
            <p:nvPr/>
          </p:nvSpPr>
          <p:spPr>
            <a:xfrm>
              <a:off x="14118651" y="8343455"/>
              <a:ext cx="3505199" cy="1569660"/>
            </a:xfrm>
            <a:prstGeom prst="rect">
              <a:avLst/>
            </a:prstGeom>
            <a:noFill/>
          </p:spPr>
          <p:txBody>
            <a:bodyPr wrap="square" rtlCol="0">
              <a:spAutoFit/>
            </a:bodyPr>
            <a:lstStyle/>
            <a:p>
              <a:pPr algn="ctr"/>
              <a:r>
                <a:rPr lang="vi-VN" sz="4800" dirty="0">
                  <a:solidFill>
                    <a:srgbClr val="C00000"/>
                  </a:solidFill>
                  <a:latin typeface="#9Slide03 BoosterNextFYBlack" panose="02000A03000000020004" pitchFamily="2" charset="-93"/>
                </a:rPr>
                <a:t>Làm việc nhóm đôi</a:t>
              </a:r>
            </a:p>
          </p:txBody>
        </p:sp>
      </p:grpSp>
      <p:sp>
        <p:nvSpPr>
          <p:cNvPr id="7" name="Rectangle: Rounded Corners 6">
            <a:extLst>
              <a:ext uri="{FF2B5EF4-FFF2-40B4-BE49-F238E27FC236}">
                <a16:creationId xmlns:a16="http://schemas.microsoft.com/office/drawing/2014/main" id="{82E003DE-AC4C-85C5-2F58-C677674D81A2}"/>
              </a:ext>
            </a:extLst>
          </p:cNvPr>
          <p:cNvSpPr/>
          <p:nvPr/>
        </p:nvSpPr>
        <p:spPr>
          <a:xfrm>
            <a:off x="990600" y="4229099"/>
            <a:ext cx="12466188" cy="5438865"/>
          </a:xfrm>
          <a:custGeom>
            <a:avLst/>
            <a:gdLst>
              <a:gd name="connsiteX0" fmla="*/ 0 w 12466188"/>
              <a:gd name="connsiteY0" fmla="*/ 906496 h 5438865"/>
              <a:gd name="connsiteX1" fmla="*/ 906496 w 12466188"/>
              <a:gd name="connsiteY1" fmla="*/ 0 h 5438865"/>
              <a:gd name="connsiteX2" fmla="*/ 11559692 w 12466188"/>
              <a:gd name="connsiteY2" fmla="*/ 0 h 5438865"/>
              <a:gd name="connsiteX3" fmla="*/ 12466188 w 12466188"/>
              <a:gd name="connsiteY3" fmla="*/ 906496 h 5438865"/>
              <a:gd name="connsiteX4" fmla="*/ 12466188 w 12466188"/>
              <a:gd name="connsiteY4" fmla="*/ 4532369 h 5438865"/>
              <a:gd name="connsiteX5" fmla="*/ 11559692 w 12466188"/>
              <a:gd name="connsiteY5" fmla="*/ 5438865 h 5438865"/>
              <a:gd name="connsiteX6" fmla="*/ 906496 w 12466188"/>
              <a:gd name="connsiteY6" fmla="*/ 5438865 h 5438865"/>
              <a:gd name="connsiteX7" fmla="*/ 0 w 12466188"/>
              <a:gd name="connsiteY7" fmla="*/ 4532369 h 5438865"/>
              <a:gd name="connsiteX8" fmla="*/ 0 w 12466188"/>
              <a:gd name="connsiteY8" fmla="*/ 906496 h 543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66188" h="5438865" fill="none" extrusionOk="0">
                <a:moveTo>
                  <a:pt x="0" y="906496"/>
                </a:moveTo>
                <a:cubicBezTo>
                  <a:pt x="1769" y="453739"/>
                  <a:pt x="438364" y="54565"/>
                  <a:pt x="906496" y="0"/>
                </a:cubicBezTo>
                <a:cubicBezTo>
                  <a:pt x="3077701" y="72427"/>
                  <a:pt x="7559514" y="61419"/>
                  <a:pt x="11559692" y="0"/>
                </a:cubicBezTo>
                <a:cubicBezTo>
                  <a:pt x="12051497" y="-60845"/>
                  <a:pt x="12460373" y="404093"/>
                  <a:pt x="12466188" y="906496"/>
                </a:cubicBezTo>
                <a:cubicBezTo>
                  <a:pt x="12567064" y="1888252"/>
                  <a:pt x="12358875" y="3901986"/>
                  <a:pt x="12466188" y="4532369"/>
                </a:cubicBezTo>
                <a:cubicBezTo>
                  <a:pt x="12481293" y="4956354"/>
                  <a:pt x="12006553" y="5378574"/>
                  <a:pt x="11559692" y="5438865"/>
                </a:cubicBezTo>
                <a:cubicBezTo>
                  <a:pt x="7246354" y="5468692"/>
                  <a:pt x="6187034" y="5359559"/>
                  <a:pt x="906496" y="5438865"/>
                </a:cubicBezTo>
                <a:cubicBezTo>
                  <a:pt x="453444" y="5433485"/>
                  <a:pt x="-17070" y="5036389"/>
                  <a:pt x="0" y="4532369"/>
                </a:cubicBezTo>
                <a:cubicBezTo>
                  <a:pt x="50037" y="2777162"/>
                  <a:pt x="770" y="1483949"/>
                  <a:pt x="0" y="906496"/>
                </a:cubicBezTo>
                <a:close/>
              </a:path>
              <a:path w="12466188" h="5438865" stroke="0" extrusionOk="0">
                <a:moveTo>
                  <a:pt x="0" y="906496"/>
                </a:moveTo>
                <a:cubicBezTo>
                  <a:pt x="38562" y="416363"/>
                  <a:pt x="433797" y="58222"/>
                  <a:pt x="906496" y="0"/>
                </a:cubicBezTo>
                <a:cubicBezTo>
                  <a:pt x="3613295" y="123000"/>
                  <a:pt x="7248617" y="-96860"/>
                  <a:pt x="11559692" y="0"/>
                </a:cubicBezTo>
                <a:cubicBezTo>
                  <a:pt x="12006023" y="-41395"/>
                  <a:pt x="12479513" y="378989"/>
                  <a:pt x="12466188" y="906496"/>
                </a:cubicBezTo>
                <a:cubicBezTo>
                  <a:pt x="12469361" y="2401221"/>
                  <a:pt x="12560455" y="2942833"/>
                  <a:pt x="12466188" y="4532369"/>
                </a:cubicBezTo>
                <a:cubicBezTo>
                  <a:pt x="12455293" y="5036960"/>
                  <a:pt x="11967307" y="5423640"/>
                  <a:pt x="11559692" y="5438865"/>
                </a:cubicBezTo>
                <a:cubicBezTo>
                  <a:pt x="9522387" y="5278158"/>
                  <a:pt x="5097045" y="5478532"/>
                  <a:pt x="906496" y="5438865"/>
                </a:cubicBezTo>
                <a:cubicBezTo>
                  <a:pt x="365723" y="5430760"/>
                  <a:pt x="-59391" y="5006107"/>
                  <a:pt x="0" y="4532369"/>
                </a:cubicBezTo>
                <a:cubicBezTo>
                  <a:pt x="32216" y="2733692"/>
                  <a:pt x="57206" y="2392158"/>
                  <a:pt x="0" y="906496"/>
                </a:cubicBezTo>
                <a:close/>
              </a:path>
            </a:pathLst>
          </a:custGeom>
          <a:solidFill>
            <a:schemeClr val="bg1"/>
          </a:solidFill>
          <a:ln w="76200">
            <a:solidFill>
              <a:srgbClr val="FFB22F"/>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C00000"/>
                </a:solidFill>
                <a:latin typeface="Calibri" panose="020F0502020204030204" pitchFamily="34" charset="0"/>
                <a:ea typeface="Calibri" panose="020F0502020204030204" pitchFamily="34" charset="0"/>
                <a:cs typeface="Calibri" panose="020F0502020204030204" pitchFamily="34" charset="0"/>
              </a:rPr>
              <a:t>Cũng như ngày khai trường mọi năm, HS có niềm vui được gặp lại thầy cô, bạn bè. Nhưng trong ngày khai trường đặc biệt này, HS còn có niềm vui lớn hơn vì đây là ngày khai trường đầu tiên mà các em bắt đầu được nhận một nền giáo dục hoàn toàn Việt Nam, không phải nền giáo dục của chế độ cũ trước đây.</a:t>
            </a:r>
          </a:p>
        </p:txBody>
      </p:sp>
      <p:grpSp>
        <p:nvGrpSpPr>
          <p:cNvPr id="9" name="Group 8">
            <a:extLst>
              <a:ext uri="{FF2B5EF4-FFF2-40B4-BE49-F238E27FC236}">
                <a16:creationId xmlns:a16="http://schemas.microsoft.com/office/drawing/2014/main" id="{B3B805FC-19BB-87C5-3EAC-462A7DBA5859}"/>
              </a:ext>
            </a:extLst>
          </p:cNvPr>
          <p:cNvGrpSpPr/>
          <p:nvPr/>
        </p:nvGrpSpPr>
        <p:grpSpPr>
          <a:xfrm>
            <a:off x="1440874" y="3000019"/>
            <a:ext cx="1295400" cy="914400"/>
            <a:chOff x="1447801" y="2552700"/>
            <a:chExt cx="1295400" cy="914400"/>
          </a:xfrm>
        </p:grpSpPr>
        <p:sp>
          <p:nvSpPr>
            <p:cNvPr id="10" name="Freeform 7">
              <a:extLst>
                <a:ext uri="{FF2B5EF4-FFF2-40B4-BE49-F238E27FC236}">
                  <a16:creationId xmlns:a16="http://schemas.microsoft.com/office/drawing/2014/main" id="{7F830D28-F52D-CC32-53F0-7A1AC2492173}"/>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id="{11D69042-0A9C-3C06-4C72-63306FCBD963}"/>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solidFill>
                    <a:sysClr val="windowText" lastClr="000000"/>
                  </a:solidFill>
                </a:rPr>
                <a:t>2</a:t>
              </a:r>
              <a:endParaRPr lang="vi-VN" sz="6000" b="1" dirty="0">
                <a:solidFill>
                  <a:sysClr val="windowText" lastClr="000000"/>
                </a:solidFill>
              </a:endParaRPr>
            </a:p>
          </p:txBody>
        </p:sp>
      </p:grpSp>
      <p:sp>
        <p:nvSpPr>
          <p:cNvPr id="12" name="Rectangle 11">
            <a:extLst>
              <a:ext uri="{FF2B5EF4-FFF2-40B4-BE49-F238E27FC236}">
                <a16:creationId xmlns:a16="http://schemas.microsoft.com/office/drawing/2014/main" id="{A0CB7224-CEE2-39DD-D1DC-F24F4CA6570A}"/>
              </a:ext>
            </a:extLst>
          </p:cNvPr>
          <p:cNvSpPr/>
          <p:nvPr/>
        </p:nvSpPr>
        <p:spPr>
          <a:xfrm>
            <a:off x="3276600" y="2585936"/>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Vì sao tất cả học sinh đều vui mừng trong ngày khai trường đặc biệt đó?</a:t>
            </a:r>
          </a:p>
        </p:txBody>
      </p:sp>
    </p:spTree>
    <p:extLst>
      <p:ext uri="{BB962C8B-B14F-4D97-AF65-F5344CB8AC3E}">
        <p14:creationId xmlns:p14="http://schemas.microsoft.com/office/powerpoint/2010/main" val="204763744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0"/>
            <a:ext cx="18287980" cy="10285077"/>
          </a:xfrm>
          <a:prstGeom prst="rect">
            <a:avLst/>
          </a:prstGeom>
        </p:spPr>
      </p:pic>
      <p:grpSp>
        <p:nvGrpSpPr>
          <p:cNvPr id="26" name="Group 25">
            <a:extLst>
              <a:ext uri="{FF2B5EF4-FFF2-40B4-BE49-F238E27FC236}">
                <a16:creationId xmlns:a16="http://schemas.microsoft.com/office/drawing/2014/main" id="{F157280C-2B5A-5CE7-56DA-1015442960EB}"/>
              </a:ext>
            </a:extLst>
          </p:cNvPr>
          <p:cNvGrpSpPr/>
          <p:nvPr/>
        </p:nvGrpSpPr>
        <p:grpSpPr>
          <a:xfrm>
            <a:off x="5791200" y="266700"/>
            <a:ext cx="5562600" cy="1905000"/>
            <a:chOff x="5791200" y="266700"/>
            <a:chExt cx="5562600" cy="1905000"/>
          </a:xfrm>
        </p:grpSpPr>
        <p:sp>
          <p:nvSpPr>
            <p:cNvPr id="2" name="Freeform 22">
              <a:extLst>
                <a:ext uri="{FF2B5EF4-FFF2-40B4-BE49-F238E27FC236}">
                  <a16:creationId xmlns:a16="http://schemas.microsoft.com/office/drawing/2014/main" id="{8289BEAD-DD48-120E-99CC-5C807E18B2D6}"/>
                </a:ext>
              </a:extLst>
            </p:cNvPr>
            <p:cNvSpPr/>
            <p:nvPr/>
          </p:nvSpPr>
          <p:spPr>
            <a:xfrm>
              <a:off x="5791200" y="266700"/>
              <a:ext cx="5562600" cy="190500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E801B0FC-A39B-47AE-E498-190A14A639BA}"/>
                </a:ext>
              </a:extLst>
            </p:cNvPr>
            <p:cNvSpPr txBox="1"/>
            <p:nvPr/>
          </p:nvSpPr>
          <p:spPr>
            <a:xfrm>
              <a:off x="6705600" y="619035"/>
              <a:ext cx="3496470" cy="1200329"/>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Câu</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hỏi</a:t>
              </a:r>
              <a:endParaRPr lang="vi-VN" sz="7200" dirty="0">
                <a:solidFill>
                  <a:schemeClr val="bg1"/>
                </a:solidFill>
                <a:latin typeface="#9Slide03 BoosterNextFYBlack" panose="02000A03000000020004" pitchFamily="2" charset="-93"/>
              </a:endParaRPr>
            </a:p>
          </p:txBody>
        </p:sp>
      </p:grpSp>
      <p:grpSp>
        <p:nvGrpSpPr>
          <p:cNvPr id="6" name="Group 5">
            <a:extLst>
              <a:ext uri="{FF2B5EF4-FFF2-40B4-BE49-F238E27FC236}">
                <a16:creationId xmlns:a16="http://schemas.microsoft.com/office/drawing/2014/main" id="{A889F3CF-4162-EF38-AFCA-177120415487}"/>
              </a:ext>
            </a:extLst>
          </p:cNvPr>
          <p:cNvGrpSpPr/>
          <p:nvPr/>
        </p:nvGrpSpPr>
        <p:grpSpPr>
          <a:xfrm>
            <a:off x="13792200" y="6286500"/>
            <a:ext cx="4158102" cy="3650860"/>
            <a:chOff x="13792200" y="6286500"/>
            <a:chExt cx="4158102" cy="3650860"/>
          </a:xfrm>
        </p:grpSpPr>
        <p:sp>
          <p:nvSpPr>
            <p:cNvPr id="4" name="Freeform 16">
              <a:extLst>
                <a:ext uri="{FF2B5EF4-FFF2-40B4-BE49-F238E27FC236}">
                  <a16:creationId xmlns:a16="http://schemas.microsoft.com/office/drawing/2014/main" id="{A2BF6C41-3134-9D83-89CC-288748BAC735}"/>
                </a:ext>
              </a:extLst>
            </p:cNvPr>
            <p:cNvSpPr/>
            <p:nvPr/>
          </p:nvSpPr>
          <p:spPr>
            <a:xfrm>
              <a:off x="13792200" y="6286500"/>
              <a:ext cx="4158102" cy="3650860"/>
            </a:xfrm>
            <a:custGeom>
              <a:avLst/>
              <a:gdLst/>
              <a:ahLst/>
              <a:cxnLst/>
              <a:rect l="l" t="t" r="r" b="b"/>
              <a:pathLst>
                <a:path w="1925035" h="1802314">
                  <a:moveTo>
                    <a:pt x="0" y="0"/>
                  </a:moveTo>
                  <a:lnTo>
                    <a:pt x="1925035" y="0"/>
                  </a:lnTo>
                  <a:lnTo>
                    <a:pt x="1925035" y="1802314"/>
                  </a:lnTo>
                  <a:lnTo>
                    <a:pt x="0" y="1802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id="{2F349115-3651-2C18-C5B2-57CC0E56352B}"/>
                </a:ext>
              </a:extLst>
            </p:cNvPr>
            <p:cNvSpPr txBox="1"/>
            <p:nvPr/>
          </p:nvSpPr>
          <p:spPr>
            <a:xfrm>
              <a:off x="14118651" y="8343455"/>
              <a:ext cx="3505199" cy="1569660"/>
            </a:xfrm>
            <a:prstGeom prst="rect">
              <a:avLst/>
            </a:prstGeom>
            <a:noFill/>
          </p:spPr>
          <p:txBody>
            <a:bodyPr wrap="square" rtlCol="0">
              <a:spAutoFit/>
            </a:bodyPr>
            <a:lstStyle/>
            <a:p>
              <a:pPr algn="ctr"/>
              <a:r>
                <a:rPr lang="vi-VN" sz="4800" dirty="0">
                  <a:solidFill>
                    <a:srgbClr val="C00000"/>
                  </a:solidFill>
                  <a:latin typeface="#9Slide03 BoosterNextFYBlack" panose="02000A03000000020004" pitchFamily="2" charset="-93"/>
                </a:rPr>
                <a:t>Làm việc nhóm đôi</a:t>
              </a:r>
            </a:p>
          </p:txBody>
        </p:sp>
      </p:grpSp>
      <p:sp>
        <p:nvSpPr>
          <p:cNvPr id="7" name="Rectangle: Rounded Corners 6">
            <a:extLst>
              <a:ext uri="{FF2B5EF4-FFF2-40B4-BE49-F238E27FC236}">
                <a16:creationId xmlns:a16="http://schemas.microsoft.com/office/drawing/2014/main" id="{82E003DE-AC4C-85C5-2F58-C677674D81A2}"/>
              </a:ext>
            </a:extLst>
          </p:cNvPr>
          <p:cNvSpPr/>
          <p:nvPr/>
        </p:nvSpPr>
        <p:spPr>
          <a:xfrm>
            <a:off x="990600" y="4229099"/>
            <a:ext cx="12466188" cy="5438865"/>
          </a:xfrm>
          <a:custGeom>
            <a:avLst/>
            <a:gdLst>
              <a:gd name="connsiteX0" fmla="*/ 0 w 12466188"/>
              <a:gd name="connsiteY0" fmla="*/ 906496 h 5438865"/>
              <a:gd name="connsiteX1" fmla="*/ 906496 w 12466188"/>
              <a:gd name="connsiteY1" fmla="*/ 0 h 5438865"/>
              <a:gd name="connsiteX2" fmla="*/ 11559692 w 12466188"/>
              <a:gd name="connsiteY2" fmla="*/ 0 h 5438865"/>
              <a:gd name="connsiteX3" fmla="*/ 12466188 w 12466188"/>
              <a:gd name="connsiteY3" fmla="*/ 906496 h 5438865"/>
              <a:gd name="connsiteX4" fmla="*/ 12466188 w 12466188"/>
              <a:gd name="connsiteY4" fmla="*/ 4532369 h 5438865"/>
              <a:gd name="connsiteX5" fmla="*/ 11559692 w 12466188"/>
              <a:gd name="connsiteY5" fmla="*/ 5438865 h 5438865"/>
              <a:gd name="connsiteX6" fmla="*/ 906496 w 12466188"/>
              <a:gd name="connsiteY6" fmla="*/ 5438865 h 5438865"/>
              <a:gd name="connsiteX7" fmla="*/ 0 w 12466188"/>
              <a:gd name="connsiteY7" fmla="*/ 4532369 h 5438865"/>
              <a:gd name="connsiteX8" fmla="*/ 0 w 12466188"/>
              <a:gd name="connsiteY8" fmla="*/ 906496 h 543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66188" h="5438865" fill="none" extrusionOk="0">
                <a:moveTo>
                  <a:pt x="0" y="906496"/>
                </a:moveTo>
                <a:cubicBezTo>
                  <a:pt x="1769" y="453739"/>
                  <a:pt x="438364" y="54565"/>
                  <a:pt x="906496" y="0"/>
                </a:cubicBezTo>
                <a:cubicBezTo>
                  <a:pt x="3077701" y="72427"/>
                  <a:pt x="7559514" y="61419"/>
                  <a:pt x="11559692" y="0"/>
                </a:cubicBezTo>
                <a:cubicBezTo>
                  <a:pt x="12051497" y="-60845"/>
                  <a:pt x="12460373" y="404093"/>
                  <a:pt x="12466188" y="906496"/>
                </a:cubicBezTo>
                <a:cubicBezTo>
                  <a:pt x="12567064" y="1888252"/>
                  <a:pt x="12358875" y="3901986"/>
                  <a:pt x="12466188" y="4532369"/>
                </a:cubicBezTo>
                <a:cubicBezTo>
                  <a:pt x="12481293" y="4956354"/>
                  <a:pt x="12006553" y="5378574"/>
                  <a:pt x="11559692" y="5438865"/>
                </a:cubicBezTo>
                <a:cubicBezTo>
                  <a:pt x="7246354" y="5468692"/>
                  <a:pt x="6187034" y="5359559"/>
                  <a:pt x="906496" y="5438865"/>
                </a:cubicBezTo>
                <a:cubicBezTo>
                  <a:pt x="453444" y="5433485"/>
                  <a:pt x="-17070" y="5036389"/>
                  <a:pt x="0" y="4532369"/>
                </a:cubicBezTo>
                <a:cubicBezTo>
                  <a:pt x="50037" y="2777162"/>
                  <a:pt x="770" y="1483949"/>
                  <a:pt x="0" y="906496"/>
                </a:cubicBezTo>
                <a:close/>
              </a:path>
              <a:path w="12466188" h="5438865" stroke="0" extrusionOk="0">
                <a:moveTo>
                  <a:pt x="0" y="906496"/>
                </a:moveTo>
                <a:cubicBezTo>
                  <a:pt x="38562" y="416363"/>
                  <a:pt x="433797" y="58222"/>
                  <a:pt x="906496" y="0"/>
                </a:cubicBezTo>
                <a:cubicBezTo>
                  <a:pt x="3613295" y="123000"/>
                  <a:pt x="7248617" y="-96860"/>
                  <a:pt x="11559692" y="0"/>
                </a:cubicBezTo>
                <a:cubicBezTo>
                  <a:pt x="12006023" y="-41395"/>
                  <a:pt x="12479513" y="378989"/>
                  <a:pt x="12466188" y="906496"/>
                </a:cubicBezTo>
                <a:cubicBezTo>
                  <a:pt x="12469361" y="2401221"/>
                  <a:pt x="12560455" y="2942833"/>
                  <a:pt x="12466188" y="4532369"/>
                </a:cubicBezTo>
                <a:cubicBezTo>
                  <a:pt x="12455293" y="5036960"/>
                  <a:pt x="11967307" y="5423640"/>
                  <a:pt x="11559692" y="5438865"/>
                </a:cubicBezTo>
                <a:cubicBezTo>
                  <a:pt x="9522387" y="5278158"/>
                  <a:pt x="5097045" y="5478532"/>
                  <a:pt x="906496" y="5438865"/>
                </a:cubicBezTo>
                <a:cubicBezTo>
                  <a:pt x="365723" y="5430760"/>
                  <a:pt x="-59391" y="5006107"/>
                  <a:pt x="0" y="4532369"/>
                </a:cubicBezTo>
                <a:cubicBezTo>
                  <a:pt x="32216" y="2733692"/>
                  <a:pt x="57206" y="2392158"/>
                  <a:pt x="0" y="906496"/>
                </a:cubicBezTo>
                <a:close/>
              </a:path>
            </a:pathLst>
          </a:custGeom>
          <a:solidFill>
            <a:schemeClr val="bg1"/>
          </a:solidFill>
          <a:ln w="76200">
            <a:solidFill>
              <a:srgbClr val="FFB22F"/>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C00000"/>
                </a:solidFill>
                <a:latin typeface="Calibri" panose="020F0502020204030204" pitchFamily="34" charset="0"/>
                <a:ea typeface="Calibri" panose="020F0502020204030204" pitchFamily="34" charset="0"/>
                <a:cs typeface="Calibri" panose="020F0502020204030204" pitchFamily="34" charset="0"/>
              </a:rPr>
              <a:t>Các câu: </a:t>
            </a:r>
            <a:r>
              <a:rPr lang="vi-VN" sz="4800" i="1" dirty="0">
                <a:solidFill>
                  <a:srgbClr val="C00000"/>
                </a:solidFill>
                <a:latin typeface="Calibri" panose="020F0502020204030204" pitchFamily="34" charset="0"/>
                <a:ea typeface="Calibri" panose="020F0502020204030204" pitchFamily="34" charset="0"/>
                <a:cs typeface="Calibri" panose="020F0502020204030204" pitchFamily="34" charset="0"/>
              </a:rPr>
              <a:t>“Trong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a:t>
            </a:r>
          </a:p>
        </p:txBody>
      </p:sp>
      <p:grpSp>
        <p:nvGrpSpPr>
          <p:cNvPr id="13" name="Group 12">
            <a:extLst>
              <a:ext uri="{FF2B5EF4-FFF2-40B4-BE49-F238E27FC236}">
                <a16:creationId xmlns:a16="http://schemas.microsoft.com/office/drawing/2014/main" id="{277CFBAE-4511-1309-F58D-486AA0904CD6}"/>
              </a:ext>
            </a:extLst>
          </p:cNvPr>
          <p:cNvGrpSpPr/>
          <p:nvPr/>
        </p:nvGrpSpPr>
        <p:grpSpPr>
          <a:xfrm>
            <a:off x="1010249" y="2852400"/>
            <a:ext cx="1295400" cy="914400"/>
            <a:chOff x="1447801" y="2552700"/>
            <a:chExt cx="1295400" cy="914400"/>
          </a:xfrm>
        </p:grpSpPr>
        <p:sp>
          <p:nvSpPr>
            <p:cNvPr id="14" name="Freeform 7">
              <a:extLst>
                <a:ext uri="{FF2B5EF4-FFF2-40B4-BE49-F238E27FC236}">
                  <a16:creationId xmlns:a16="http://schemas.microsoft.com/office/drawing/2014/main" id="{917F627C-4452-3448-9186-FCA521714F3F}"/>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16ED5FC7-92AA-4ED7-4873-D246F3099357}"/>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solidFill>
                    <a:sysClr val="windowText" lastClr="000000"/>
                  </a:solidFill>
                </a:rPr>
                <a:t>3</a:t>
              </a:r>
              <a:endParaRPr lang="vi-VN" sz="6000" b="1" dirty="0">
                <a:solidFill>
                  <a:sysClr val="windowText" lastClr="000000"/>
                </a:solidFill>
              </a:endParaRPr>
            </a:p>
          </p:txBody>
        </p:sp>
      </p:grpSp>
      <p:sp>
        <p:nvSpPr>
          <p:cNvPr id="16" name="Rectangle 15">
            <a:extLst>
              <a:ext uri="{FF2B5EF4-FFF2-40B4-BE49-F238E27FC236}">
                <a16:creationId xmlns:a16="http://schemas.microsoft.com/office/drawing/2014/main" id="{56C3FC92-FEAE-B311-85B7-AC468296BE5F}"/>
              </a:ext>
            </a:extLst>
          </p:cNvPr>
          <p:cNvSpPr/>
          <p:nvPr/>
        </p:nvSpPr>
        <p:spPr>
          <a:xfrm>
            <a:off x="2827460" y="2471400"/>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Những câu nào trong bức thư nói lên sự trông mong, chờ đợi của đất nước ở thế hệ trẻ?</a:t>
            </a:r>
          </a:p>
        </p:txBody>
      </p:sp>
    </p:spTree>
    <p:extLst>
      <p:ext uri="{BB962C8B-B14F-4D97-AF65-F5344CB8AC3E}">
        <p14:creationId xmlns:p14="http://schemas.microsoft.com/office/powerpoint/2010/main" val="355209924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0"/>
            <a:ext cx="18287980" cy="10285077"/>
          </a:xfrm>
          <a:prstGeom prst="rect">
            <a:avLst/>
          </a:prstGeom>
        </p:spPr>
      </p:pic>
      <p:grpSp>
        <p:nvGrpSpPr>
          <p:cNvPr id="26" name="Group 25">
            <a:extLst>
              <a:ext uri="{FF2B5EF4-FFF2-40B4-BE49-F238E27FC236}">
                <a16:creationId xmlns:a16="http://schemas.microsoft.com/office/drawing/2014/main" id="{F157280C-2B5A-5CE7-56DA-1015442960EB}"/>
              </a:ext>
            </a:extLst>
          </p:cNvPr>
          <p:cNvGrpSpPr/>
          <p:nvPr/>
        </p:nvGrpSpPr>
        <p:grpSpPr>
          <a:xfrm>
            <a:off x="5791200" y="266700"/>
            <a:ext cx="5562600" cy="1905000"/>
            <a:chOff x="5791200" y="266700"/>
            <a:chExt cx="5562600" cy="1905000"/>
          </a:xfrm>
        </p:grpSpPr>
        <p:sp>
          <p:nvSpPr>
            <p:cNvPr id="2" name="Freeform 22">
              <a:extLst>
                <a:ext uri="{FF2B5EF4-FFF2-40B4-BE49-F238E27FC236}">
                  <a16:creationId xmlns:a16="http://schemas.microsoft.com/office/drawing/2014/main" id="{8289BEAD-DD48-120E-99CC-5C807E18B2D6}"/>
                </a:ext>
              </a:extLst>
            </p:cNvPr>
            <p:cNvSpPr/>
            <p:nvPr/>
          </p:nvSpPr>
          <p:spPr>
            <a:xfrm>
              <a:off x="5791200" y="266700"/>
              <a:ext cx="5562600" cy="190500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E801B0FC-A39B-47AE-E498-190A14A639BA}"/>
                </a:ext>
              </a:extLst>
            </p:cNvPr>
            <p:cNvSpPr txBox="1"/>
            <p:nvPr/>
          </p:nvSpPr>
          <p:spPr>
            <a:xfrm>
              <a:off x="6705600" y="619035"/>
              <a:ext cx="3496470" cy="1200329"/>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Câu</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hỏi</a:t>
              </a:r>
              <a:endParaRPr lang="vi-VN" sz="7200" dirty="0">
                <a:solidFill>
                  <a:schemeClr val="bg1"/>
                </a:solidFill>
                <a:latin typeface="#9Slide03 BoosterNextFYBlack" panose="02000A03000000020004" pitchFamily="2" charset="-93"/>
              </a:endParaRPr>
            </a:p>
          </p:txBody>
        </p:sp>
      </p:grpSp>
      <p:grpSp>
        <p:nvGrpSpPr>
          <p:cNvPr id="6" name="Group 5">
            <a:extLst>
              <a:ext uri="{FF2B5EF4-FFF2-40B4-BE49-F238E27FC236}">
                <a16:creationId xmlns:a16="http://schemas.microsoft.com/office/drawing/2014/main" id="{A889F3CF-4162-EF38-AFCA-177120415487}"/>
              </a:ext>
            </a:extLst>
          </p:cNvPr>
          <p:cNvGrpSpPr/>
          <p:nvPr/>
        </p:nvGrpSpPr>
        <p:grpSpPr>
          <a:xfrm>
            <a:off x="13792200" y="6286500"/>
            <a:ext cx="4158102" cy="3650860"/>
            <a:chOff x="13792200" y="6286500"/>
            <a:chExt cx="4158102" cy="3650860"/>
          </a:xfrm>
        </p:grpSpPr>
        <p:sp>
          <p:nvSpPr>
            <p:cNvPr id="4" name="Freeform 16">
              <a:extLst>
                <a:ext uri="{FF2B5EF4-FFF2-40B4-BE49-F238E27FC236}">
                  <a16:creationId xmlns:a16="http://schemas.microsoft.com/office/drawing/2014/main" id="{A2BF6C41-3134-9D83-89CC-288748BAC735}"/>
                </a:ext>
              </a:extLst>
            </p:cNvPr>
            <p:cNvSpPr/>
            <p:nvPr/>
          </p:nvSpPr>
          <p:spPr>
            <a:xfrm>
              <a:off x="13792200" y="6286500"/>
              <a:ext cx="4158102" cy="3650860"/>
            </a:xfrm>
            <a:custGeom>
              <a:avLst/>
              <a:gdLst/>
              <a:ahLst/>
              <a:cxnLst/>
              <a:rect l="l" t="t" r="r" b="b"/>
              <a:pathLst>
                <a:path w="1925035" h="1802314">
                  <a:moveTo>
                    <a:pt x="0" y="0"/>
                  </a:moveTo>
                  <a:lnTo>
                    <a:pt x="1925035" y="0"/>
                  </a:lnTo>
                  <a:lnTo>
                    <a:pt x="1925035" y="1802314"/>
                  </a:lnTo>
                  <a:lnTo>
                    <a:pt x="0" y="1802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id="{2F349115-3651-2C18-C5B2-57CC0E56352B}"/>
                </a:ext>
              </a:extLst>
            </p:cNvPr>
            <p:cNvSpPr txBox="1"/>
            <p:nvPr/>
          </p:nvSpPr>
          <p:spPr>
            <a:xfrm>
              <a:off x="14118651" y="8343455"/>
              <a:ext cx="3505199" cy="1569660"/>
            </a:xfrm>
            <a:prstGeom prst="rect">
              <a:avLst/>
            </a:prstGeom>
            <a:noFill/>
          </p:spPr>
          <p:txBody>
            <a:bodyPr wrap="square" rtlCol="0">
              <a:spAutoFit/>
            </a:bodyPr>
            <a:lstStyle/>
            <a:p>
              <a:pPr algn="ctr"/>
              <a:r>
                <a:rPr lang="vi-VN" sz="4800" dirty="0">
                  <a:solidFill>
                    <a:srgbClr val="C00000"/>
                  </a:solidFill>
                  <a:latin typeface="#9Slide03 BoosterNextFYBlack" panose="02000A03000000020004" pitchFamily="2" charset="-93"/>
                </a:rPr>
                <a:t>Làm việc nhóm đôi</a:t>
              </a:r>
            </a:p>
          </p:txBody>
        </p:sp>
      </p:grpSp>
      <p:sp>
        <p:nvSpPr>
          <p:cNvPr id="7" name="Rectangle: Rounded Corners 6">
            <a:extLst>
              <a:ext uri="{FF2B5EF4-FFF2-40B4-BE49-F238E27FC236}">
                <a16:creationId xmlns:a16="http://schemas.microsoft.com/office/drawing/2014/main" id="{82E003DE-AC4C-85C5-2F58-C677674D81A2}"/>
              </a:ext>
            </a:extLst>
          </p:cNvPr>
          <p:cNvSpPr/>
          <p:nvPr/>
        </p:nvSpPr>
        <p:spPr>
          <a:xfrm>
            <a:off x="990600" y="4229099"/>
            <a:ext cx="12344400" cy="5943601"/>
          </a:xfrm>
          <a:custGeom>
            <a:avLst/>
            <a:gdLst>
              <a:gd name="connsiteX0" fmla="*/ 0 w 12344400"/>
              <a:gd name="connsiteY0" fmla="*/ 990620 h 5943601"/>
              <a:gd name="connsiteX1" fmla="*/ 990620 w 12344400"/>
              <a:gd name="connsiteY1" fmla="*/ 0 h 5943601"/>
              <a:gd name="connsiteX2" fmla="*/ 11353780 w 12344400"/>
              <a:gd name="connsiteY2" fmla="*/ 0 h 5943601"/>
              <a:gd name="connsiteX3" fmla="*/ 12344400 w 12344400"/>
              <a:gd name="connsiteY3" fmla="*/ 990620 h 5943601"/>
              <a:gd name="connsiteX4" fmla="*/ 12344400 w 12344400"/>
              <a:gd name="connsiteY4" fmla="*/ 4952981 h 5943601"/>
              <a:gd name="connsiteX5" fmla="*/ 11353780 w 12344400"/>
              <a:gd name="connsiteY5" fmla="*/ 5943601 h 5943601"/>
              <a:gd name="connsiteX6" fmla="*/ 990620 w 12344400"/>
              <a:gd name="connsiteY6" fmla="*/ 5943601 h 5943601"/>
              <a:gd name="connsiteX7" fmla="*/ 0 w 12344400"/>
              <a:gd name="connsiteY7" fmla="*/ 4952981 h 5943601"/>
              <a:gd name="connsiteX8" fmla="*/ 0 w 12344400"/>
              <a:gd name="connsiteY8" fmla="*/ 990620 h 594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4400" h="5943601" fill="none" extrusionOk="0">
                <a:moveTo>
                  <a:pt x="0" y="990620"/>
                </a:moveTo>
                <a:cubicBezTo>
                  <a:pt x="3534" y="539171"/>
                  <a:pt x="467272" y="39869"/>
                  <a:pt x="990620" y="0"/>
                </a:cubicBezTo>
                <a:cubicBezTo>
                  <a:pt x="2182452" y="72427"/>
                  <a:pt x="8971298" y="61419"/>
                  <a:pt x="11353780" y="0"/>
                </a:cubicBezTo>
                <a:cubicBezTo>
                  <a:pt x="11895374" y="-37933"/>
                  <a:pt x="12273611" y="422104"/>
                  <a:pt x="12344400" y="990620"/>
                </a:cubicBezTo>
                <a:cubicBezTo>
                  <a:pt x="12445276" y="2418552"/>
                  <a:pt x="12237087" y="4408049"/>
                  <a:pt x="12344400" y="4952981"/>
                </a:cubicBezTo>
                <a:cubicBezTo>
                  <a:pt x="12346313" y="5490376"/>
                  <a:pt x="11857276" y="5894715"/>
                  <a:pt x="11353780" y="5943601"/>
                </a:cubicBezTo>
                <a:cubicBezTo>
                  <a:pt x="9737289" y="5973428"/>
                  <a:pt x="3997628" y="5864295"/>
                  <a:pt x="990620" y="5943601"/>
                </a:cubicBezTo>
                <a:cubicBezTo>
                  <a:pt x="532257" y="5933569"/>
                  <a:pt x="-10450" y="5502151"/>
                  <a:pt x="0" y="4952981"/>
                </a:cubicBezTo>
                <a:cubicBezTo>
                  <a:pt x="50037" y="3116544"/>
                  <a:pt x="770" y="2750002"/>
                  <a:pt x="0" y="990620"/>
                </a:cubicBezTo>
                <a:close/>
              </a:path>
              <a:path w="12344400" h="5943601" stroke="0" extrusionOk="0">
                <a:moveTo>
                  <a:pt x="0" y="990620"/>
                </a:moveTo>
                <a:cubicBezTo>
                  <a:pt x="47116" y="456359"/>
                  <a:pt x="464870" y="44491"/>
                  <a:pt x="990620" y="0"/>
                </a:cubicBezTo>
                <a:cubicBezTo>
                  <a:pt x="4596531" y="123000"/>
                  <a:pt x="8687399" y="-96860"/>
                  <a:pt x="11353780" y="0"/>
                </a:cubicBezTo>
                <a:cubicBezTo>
                  <a:pt x="11862232" y="-29458"/>
                  <a:pt x="12382746" y="366209"/>
                  <a:pt x="12344400" y="990620"/>
                </a:cubicBezTo>
                <a:cubicBezTo>
                  <a:pt x="12347573" y="1849594"/>
                  <a:pt x="12438667" y="3193513"/>
                  <a:pt x="12344400" y="4952981"/>
                </a:cubicBezTo>
                <a:cubicBezTo>
                  <a:pt x="12323291" y="5507732"/>
                  <a:pt x="11850626" y="5935376"/>
                  <a:pt x="11353780" y="5943601"/>
                </a:cubicBezTo>
                <a:cubicBezTo>
                  <a:pt x="6596642" y="5782894"/>
                  <a:pt x="3179921" y="5983268"/>
                  <a:pt x="990620" y="5943601"/>
                </a:cubicBezTo>
                <a:cubicBezTo>
                  <a:pt x="428093" y="5940486"/>
                  <a:pt x="-49109" y="5477837"/>
                  <a:pt x="0" y="4952981"/>
                </a:cubicBezTo>
                <a:cubicBezTo>
                  <a:pt x="32216" y="4123215"/>
                  <a:pt x="57206" y="1469326"/>
                  <a:pt x="0" y="990620"/>
                </a:cubicBezTo>
                <a:close/>
              </a:path>
            </a:pathLst>
          </a:custGeom>
          <a:solidFill>
            <a:schemeClr val="bg1"/>
          </a:solidFill>
          <a:ln w="76200">
            <a:solidFill>
              <a:srgbClr val="FFB22F"/>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C00000"/>
                </a:solidFill>
                <a:latin typeface="Calibri" panose="020F0502020204030204" pitchFamily="34" charset="0"/>
                <a:ea typeface="Calibri" panose="020F0502020204030204" pitchFamily="34" charset="0"/>
                <a:cs typeface="Calibri" panose="020F0502020204030204" pitchFamily="34" charset="0"/>
              </a:rPr>
              <a:t>Bác Hồ luôn yêu thương và quan tâm đến thế hệ trẻ. Dù bận rộn với rất nhiều công việc, nhưng bác vẫn nhớ và viết thư thăm hỏi, chúc mừng học sinh trong ngày khai giảng. Bác tin tưởng thế hệ trẻ sẽ là những chủ nhân tương lại, những người xây dựng lại cơ đồ mà tổ tiên đã để lai, đưa đất nước theo kịp các nước khác trên hoàn cầu.</a:t>
            </a:r>
            <a:endParaRPr lang="vi-VN" sz="4800"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CB36CEE9-ADF6-FC0E-E14D-82AAE7533397}"/>
              </a:ext>
            </a:extLst>
          </p:cNvPr>
          <p:cNvGrpSpPr/>
          <p:nvPr/>
        </p:nvGrpSpPr>
        <p:grpSpPr>
          <a:xfrm>
            <a:off x="1425884" y="2825971"/>
            <a:ext cx="1295400" cy="914400"/>
            <a:chOff x="1447801" y="2552700"/>
            <a:chExt cx="1295400" cy="914400"/>
          </a:xfrm>
        </p:grpSpPr>
        <p:sp>
          <p:nvSpPr>
            <p:cNvPr id="10" name="Freeform 7">
              <a:extLst>
                <a:ext uri="{FF2B5EF4-FFF2-40B4-BE49-F238E27FC236}">
                  <a16:creationId xmlns:a16="http://schemas.microsoft.com/office/drawing/2014/main" id="{7353E074-182C-D9CD-AA88-A86CF8F6746D}"/>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id="{597FF0A6-AB6F-0ECE-6632-8E3951E7AD9F}"/>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4</a:t>
              </a:r>
              <a:endParaRPr lang="vi-VN" sz="5400" b="1" dirty="0">
                <a:solidFill>
                  <a:sysClr val="windowText" lastClr="000000"/>
                </a:solidFill>
              </a:endParaRPr>
            </a:p>
          </p:txBody>
        </p:sp>
      </p:grpSp>
      <p:sp>
        <p:nvSpPr>
          <p:cNvPr id="12" name="Rectangle 11">
            <a:extLst>
              <a:ext uri="{FF2B5EF4-FFF2-40B4-BE49-F238E27FC236}">
                <a16:creationId xmlns:a16="http://schemas.microsoft.com/office/drawing/2014/main" id="{427C93CE-A434-207D-BD42-A2E49A0EC1B2}"/>
              </a:ext>
            </a:extLst>
          </p:cNvPr>
          <p:cNvSpPr/>
          <p:nvPr/>
        </p:nvSpPr>
        <p:spPr>
          <a:xfrm>
            <a:off x="3352800" y="2400299"/>
            <a:ext cx="13335000" cy="1340071"/>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Bức thư thể hiện tình cảm và sự tin cậy của Bác Hồ đối với thế hệ trẻ như thế nào?</a:t>
            </a:r>
          </a:p>
        </p:txBody>
      </p:sp>
    </p:spTree>
    <p:extLst>
      <p:ext uri="{BB962C8B-B14F-4D97-AF65-F5344CB8AC3E}">
        <p14:creationId xmlns:p14="http://schemas.microsoft.com/office/powerpoint/2010/main" val="31288701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nk and green background with a flower and waves&#10;&#10;Description automatically generated with medium confidence">
            <a:extLst>
              <a:ext uri="{FF2B5EF4-FFF2-40B4-BE49-F238E27FC236}">
                <a16:creationId xmlns:a16="http://schemas.microsoft.com/office/drawing/2014/main" id="{81C9B5A9-7B66-CB3D-A5C3-433907EEC1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10" name="Freeform 2">
            <a:extLst>
              <a:ext uri="{FF2B5EF4-FFF2-40B4-BE49-F238E27FC236}">
                <a16:creationId xmlns:a16="http://schemas.microsoft.com/office/drawing/2014/main" id="{84F234E1-4237-7207-129F-66BA99D6C3E3}"/>
              </a:ext>
            </a:extLst>
          </p:cNvPr>
          <p:cNvSpPr/>
          <p:nvPr/>
        </p:nvSpPr>
        <p:spPr>
          <a:xfrm>
            <a:off x="5781319" y="1028700"/>
            <a:ext cx="12541317" cy="86868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a16="http://schemas.microsoft.com/office/drawing/2014/main" id="{4D865723-46F3-8FE3-6981-F054666DCDFF}"/>
              </a:ext>
            </a:extLst>
          </p:cNvPr>
          <p:cNvSpPr/>
          <p:nvPr/>
        </p:nvSpPr>
        <p:spPr>
          <a:xfrm>
            <a:off x="0" y="2781300"/>
            <a:ext cx="5742111" cy="9525000"/>
          </a:xfrm>
          <a:custGeom>
            <a:avLst/>
            <a:gdLst/>
            <a:ahLst/>
            <a:cxnLst/>
            <a:rect l="l" t="t" r="r" b="b"/>
            <a:pathLst>
              <a:path w="2345436" h="4114800">
                <a:moveTo>
                  <a:pt x="0" y="0"/>
                </a:moveTo>
                <a:lnTo>
                  <a:pt x="2345436" y="0"/>
                </a:lnTo>
                <a:lnTo>
                  <a:pt x="23454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2" name="TextBox 11">
            <a:extLst>
              <a:ext uri="{FF2B5EF4-FFF2-40B4-BE49-F238E27FC236}">
                <a16:creationId xmlns:a16="http://schemas.microsoft.com/office/drawing/2014/main" id="{B63A1AC9-D766-3D28-180A-52B57D775447}"/>
              </a:ext>
            </a:extLst>
          </p:cNvPr>
          <p:cNvSpPr txBox="1"/>
          <p:nvPr/>
        </p:nvSpPr>
        <p:spPr>
          <a:xfrm>
            <a:off x="6437792" y="1673304"/>
            <a:ext cx="9144000" cy="1107996"/>
          </a:xfrm>
          <a:prstGeom prst="rect">
            <a:avLst/>
          </a:prstGeom>
          <a:noFill/>
        </p:spPr>
        <p:txBody>
          <a:bodyPr wrap="square">
            <a:spAutoFit/>
          </a:bodyPr>
          <a:lstStyle/>
          <a:p>
            <a:r>
              <a:rPr lang="vi-VN" sz="6600" b="1" i="0" dirty="0">
                <a:solidFill>
                  <a:schemeClr val="tx2"/>
                </a:solidFill>
                <a:effectLst/>
                <a:latin typeface="#9Slide03 BoosterNextFYBlack" panose="02000A03000000020004" pitchFamily="2" charset="-93"/>
              </a:rPr>
              <a:t>Chia sẻ</a:t>
            </a:r>
            <a:endParaRPr lang="vi-VN" sz="6600" dirty="0">
              <a:solidFill>
                <a:schemeClr val="tx2"/>
              </a:solidFill>
              <a:latin typeface="#9Slide03 BoosterNextFYBlack" panose="02000A03000000020004" pitchFamily="2" charset="-93"/>
            </a:endParaRPr>
          </a:p>
        </p:txBody>
      </p:sp>
      <p:sp>
        <p:nvSpPr>
          <p:cNvPr id="15" name="TextBox 14">
            <a:extLst>
              <a:ext uri="{FF2B5EF4-FFF2-40B4-BE49-F238E27FC236}">
                <a16:creationId xmlns:a16="http://schemas.microsoft.com/office/drawing/2014/main" id="{444AEEC0-9E4C-EE1E-53EB-0B59AADCEA0F}"/>
              </a:ext>
            </a:extLst>
          </p:cNvPr>
          <p:cNvSpPr txBox="1"/>
          <p:nvPr/>
        </p:nvSpPr>
        <p:spPr>
          <a:xfrm>
            <a:off x="6477000" y="2781301"/>
            <a:ext cx="11049000" cy="5078313"/>
          </a:xfrm>
          <a:prstGeom prst="rect">
            <a:avLst/>
          </a:prstGeom>
          <a:noFill/>
        </p:spPr>
        <p:txBody>
          <a:bodyPr wrap="square">
            <a:spAutoFit/>
          </a:bodyPr>
          <a:lstStyle/>
          <a:p>
            <a:r>
              <a:rPr lang="vi-VN" sz="5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Câu 1</a:t>
            </a:r>
            <a:r>
              <a:rPr lang="en-GB" sz="5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5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Tìm </a:t>
            </a:r>
            <a:r>
              <a:rPr lang="vi-VN" sz="5400" b="1"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hình ảnh so sánh </a:t>
            </a:r>
            <a:r>
              <a:rPr lang="vi-VN" sz="5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trong câu thơ dưới đây. Em có cảm nghĩ gì về hình ảnh so sánh đó?</a:t>
            </a:r>
          </a:p>
          <a:p>
            <a:pPr algn="ctr"/>
            <a:r>
              <a:rPr lang="vi-VN" sz="5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Trẻ em như búp trên cành</a:t>
            </a:r>
          </a:p>
          <a:p>
            <a:pPr algn="ctr"/>
            <a:r>
              <a:rPr lang="vi-VN" sz="5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Biết ăn ngủ, biết học hành là ngoan</a:t>
            </a:r>
          </a:p>
          <a:p>
            <a:pPr algn="r"/>
            <a:r>
              <a:rPr lang="vi-VN" sz="5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HỒ CHÍ MINH</a:t>
            </a:r>
          </a:p>
        </p:txBody>
      </p:sp>
    </p:spTree>
    <p:extLst>
      <p:ext uri="{BB962C8B-B14F-4D97-AF65-F5344CB8AC3E}">
        <p14:creationId xmlns:p14="http://schemas.microsoft.com/office/powerpoint/2010/main" val="205262735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3048" y="0"/>
            <a:ext cx="18287980" cy="10285077"/>
          </a:xfrm>
          <a:prstGeom prst="rect">
            <a:avLst/>
          </a:prstGeom>
        </p:spPr>
      </p:pic>
      <p:grpSp>
        <p:nvGrpSpPr>
          <p:cNvPr id="26" name="Group 25">
            <a:extLst>
              <a:ext uri="{FF2B5EF4-FFF2-40B4-BE49-F238E27FC236}">
                <a16:creationId xmlns:a16="http://schemas.microsoft.com/office/drawing/2014/main" id="{F157280C-2B5A-5CE7-56DA-1015442960EB}"/>
              </a:ext>
            </a:extLst>
          </p:cNvPr>
          <p:cNvGrpSpPr/>
          <p:nvPr/>
        </p:nvGrpSpPr>
        <p:grpSpPr>
          <a:xfrm>
            <a:off x="5791200" y="266700"/>
            <a:ext cx="5181600" cy="1676400"/>
            <a:chOff x="5791200" y="266700"/>
            <a:chExt cx="5562600" cy="1905000"/>
          </a:xfrm>
        </p:grpSpPr>
        <p:sp>
          <p:nvSpPr>
            <p:cNvPr id="2" name="Freeform 22">
              <a:extLst>
                <a:ext uri="{FF2B5EF4-FFF2-40B4-BE49-F238E27FC236}">
                  <a16:creationId xmlns:a16="http://schemas.microsoft.com/office/drawing/2014/main" id="{8289BEAD-DD48-120E-99CC-5C807E18B2D6}"/>
                </a:ext>
              </a:extLst>
            </p:cNvPr>
            <p:cNvSpPr/>
            <p:nvPr/>
          </p:nvSpPr>
          <p:spPr>
            <a:xfrm>
              <a:off x="5791200" y="266700"/>
              <a:ext cx="5562600" cy="190500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id="{E801B0FC-A39B-47AE-E498-190A14A639BA}"/>
                </a:ext>
              </a:extLst>
            </p:cNvPr>
            <p:cNvSpPr txBox="1"/>
            <p:nvPr/>
          </p:nvSpPr>
          <p:spPr>
            <a:xfrm>
              <a:off x="6609229" y="541641"/>
              <a:ext cx="3496470" cy="1200330"/>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Câu</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hỏi</a:t>
              </a:r>
              <a:endParaRPr lang="vi-VN" sz="7200" dirty="0">
                <a:solidFill>
                  <a:schemeClr val="bg1"/>
                </a:solidFill>
                <a:latin typeface="#9Slide03 BoosterNextFYBlack" panose="02000A03000000020004" pitchFamily="2" charset="-93"/>
              </a:endParaRPr>
            </a:p>
          </p:txBody>
        </p:sp>
      </p:grpSp>
      <p:grpSp>
        <p:nvGrpSpPr>
          <p:cNvPr id="6" name="Group 5">
            <a:extLst>
              <a:ext uri="{FF2B5EF4-FFF2-40B4-BE49-F238E27FC236}">
                <a16:creationId xmlns:a16="http://schemas.microsoft.com/office/drawing/2014/main" id="{A889F3CF-4162-EF38-AFCA-177120415487}"/>
              </a:ext>
            </a:extLst>
          </p:cNvPr>
          <p:cNvGrpSpPr/>
          <p:nvPr/>
        </p:nvGrpSpPr>
        <p:grpSpPr>
          <a:xfrm>
            <a:off x="13792200" y="6286500"/>
            <a:ext cx="4158102" cy="3650860"/>
            <a:chOff x="13792200" y="6286500"/>
            <a:chExt cx="4158102" cy="3650860"/>
          </a:xfrm>
        </p:grpSpPr>
        <p:sp>
          <p:nvSpPr>
            <p:cNvPr id="4" name="Freeform 16">
              <a:extLst>
                <a:ext uri="{FF2B5EF4-FFF2-40B4-BE49-F238E27FC236}">
                  <a16:creationId xmlns:a16="http://schemas.microsoft.com/office/drawing/2014/main" id="{A2BF6C41-3134-9D83-89CC-288748BAC735}"/>
                </a:ext>
              </a:extLst>
            </p:cNvPr>
            <p:cNvSpPr/>
            <p:nvPr/>
          </p:nvSpPr>
          <p:spPr>
            <a:xfrm>
              <a:off x="13792200" y="6286500"/>
              <a:ext cx="4158102" cy="3650860"/>
            </a:xfrm>
            <a:custGeom>
              <a:avLst/>
              <a:gdLst/>
              <a:ahLst/>
              <a:cxnLst/>
              <a:rect l="l" t="t" r="r" b="b"/>
              <a:pathLst>
                <a:path w="1925035" h="1802314">
                  <a:moveTo>
                    <a:pt x="0" y="0"/>
                  </a:moveTo>
                  <a:lnTo>
                    <a:pt x="1925035" y="0"/>
                  </a:lnTo>
                  <a:lnTo>
                    <a:pt x="1925035" y="1802314"/>
                  </a:lnTo>
                  <a:lnTo>
                    <a:pt x="0" y="1802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id="{2F349115-3651-2C18-C5B2-57CC0E56352B}"/>
                </a:ext>
              </a:extLst>
            </p:cNvPr>
            <p:cNvSpPr txBox="1"/>
            <p:nvPr/>
          </p:nvSpPr>
          <p:spPr>
            <a:xfrm>
              <a:off x="14118651" y="8343455"/>
              <a:ext cx="3505199" cy="1569660"/>
            </a:xfrm>
            <a:prstGeom prst="rect">
              <a:avLst/>
            </a:prstGeom>
            <a:noFill/>
          </p:spPr>
          <p:txBody>
            <a:bodyPr wrap="square" rtlCol="0">
              <a:spAutoFit/>
            </a:bodyPr>
            <a:lstStyle/>
            <a:p>
              <a:pPr algn="ctr"/>
              <a:r>
                <a:rPr lang="vi-VN" sz="4800" dirty="0">
                  <a:solidFill>
                    <a:srgbClr val="C00000"/>
                  </a:solidFill>
                  <a:latin typeface="#9Slide03 BoosterNextFYBlack" panose="02000A03000000020004" pitchFamily="2" charset="-93"/>
                </a:rPr>
                <a:t>Làm việc cá nhân</a:t>
              </a:r>
            </a:p>
          </p:txBody>
        </p:sp>
      </p:grpSp>
      <p:sp>
        <p:nvSpPr>
          <p:cNvPr id="7" name="Rectangle: Rounded Corners 6">
            <a:extLst>
              <a:ext uri="{FF2B5EF4-FFF2-40B4-BE49-F238E27FC236}">
                <a16:creationId xmlns:a16="http://schemas.microsoft.com/office/drawing/2014/main" id="{82E003DE-AC4C-85C5-2F58-C677674D81A2}"/>
              </a:ext>
            </a:extLst>
          </p:cNvPr>
          <p:cNvSpPr/>
          <p:nvPr/>
        </p:nvSpPr>
        <p:spPr>
          <a:xfrm>
            <a:off x="990600" y="4229099"/>
            <a:ext cx="12466188" cy="5438865"/>
          </a:xfrm>
          <a:custGeom>
            <a:avLst/>
            <a:gdLst>
              <a:gd name="connsiteX0" fmla="*/ 0 w 12466188"/>
              <a:gd name="connsiteY0" fmla="*/ 906496 h 5438865"/>
              <a:gd name="connsiteX1" fmla="*/ 906496 w 12466188"/>
              <a:gd name="connsiteY1" fmla="*/ 0 h 5438865"/>
              <a:gd name="connsiteX2" fmla="*/ 11559692 w 12466188"/>
              <a:gd name="connsiteY2" fmla="*/ 0 h 5438865"/>
              <a:gd name="connsiteX3" fmla="*/ 12466188 w 12466188"/>
              <a:gd name="connsiteY3" fmla="*/ 906496 h 5438865"/>
              <a:gd name="connsiteX4" fmla="*/ 12466188 w 12466188"/>
              <a:gd name="connsiteY4" fmla="*/ 4532369 h 5438865"/>
              <a:gd name="connsiteX5" fmla="*/ 11559692 w 12466188"/>
              <a:gd name="connsiteY5" fmla="*/ 5438865 h 5438865"/>
              <a:gd name="connsiteX6" fmla="*/ 906496 w 12466188"/>
              <a:gd name="connsiteY6" fmla="*/ 5438865 h 5438865"/>
              <a:gd name="connsiteX7" fmla="*/ 0 w 12466188"/>
              <a:gd name="connsiteY7" fmla="*/ 4532369 h 5438865"/>
              <a:gd name="connsiteX8" fmla="*/ 0 w 12466188"/>
              <a:gd name="connsiteY8" fmla="*/ 906496 h 543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66188" h="5438865" fill="none" extrusionOk="0">
                <a:moveTo>
                  <a:pt x="0" y="906496"/>
                </a:moveTo>
                <a:cubicBezTo>
                  <a:pt x="1769" y="453739"/>
                  <a:pt x="438364" y="54565"/>
                  <a:pt x="906496" y="0"/>
                </a:cubicBezTo>
                <a:cubicBezTo>
                  <a:pt x="3077701" y="72427"/>
                  <a:pt x="7559514" y="61419"/>
                  <a:pt x="11559692" y="0"/>
                </a:cubicBezTo>
                <a:cubicBezTo>
                  <a:pt x="12051497" y="-60845"/>
                  <a:pt x="12460373" y="404093"/>
                  <a:pt x="12466188" y="906496"/>
                </a:cubicBezTo>
                <a:cubicBezTo>
                  <a:pt x="12567064" y="1888252"/>
                  <a:pt x="12358875" y="3901986"/>
                  <a:pt x="12466188" y="4532369"/>
                </a:cubicBezTo>
                <a:cubicBezTo>
                  <a:pt x="12481293" y="4956354"/>
                  <a:pt x="12006553" y="5378574"/>
                  <a:pt x="11559692" y="5438865"/>
                </a:cubicBezTo>
                <a:cubicBezTo>
                  <a:pt x="7246354" y="5468692"/>
                  <a:pt x="6187034" y="5359559"/>
                  <a:pt x="906496" y="5438865"/>
                </a:cubicBezTo>
                <a:cubicBezTo>
                  <a:pt x="453444" y="5433485"/>
                  <a:pt x="-17070" y="5036389"/>
                  <a:pt x="0" y="4532369"/>
                </a:cubicBezTo>
                <a:cubicBezTo>
                  <a:pt x="50037" y="2777162"/>
                  <a:pt x="770" y="1483949"/>
                  <a:pt x="0" y="906496"/>
                </a:cubicBezTo>
                <a:close/>
              </a:path>
              <a:path w="12466188" h="5438865" stroke="0" extrusionOk="0">
                <a:moveTo>
                  <a:pt x="0" y="906496"/>
                </a:moveTo>
                <a:cubicBezTo>
                  <a:pt x="38562" y="416363"/>
                  <a:pt x="433797" y="58222"/>
                  <a:pt x="906496" y="0"/>
                </a:cubicBezTo>
                <a:cubicBezTo>
                  <a:pt x="3613295" y="123000"/>
                  <a:pt x="7248617" y="-96860"/>
                  <a:pt x="11559692" y="0"/>
                </a:cubicBezTo>
                <a:cubicBezTo>
                  <a:pt x="12006023" y="-41395"/>
                  <a:pt x="12479513" y="378989"/>
                  <a:pt x="12466188" y="906496"/>
                </a:cubicBezTo>
                <a:cubicBezTo>
                  <a:pt x="12469361" y="2401221"/>
                  <a:pt x="12560455" y="2942833"/>
                  <a:pt x="12466188" y="4532369"/>
                </a:cubicBezTo>
                <a:cubicBezTo>
                  <a:pt x="12455293" y="5036960"/>
                  <a:pt x="11967307" y="5423640"/>
                  <a:pt x="11559692" y="5438865"/>
                </a:cubicBezTo>
                <a:cubicBezTo>
                  <a:pt x="9522387" y="5278158"/>
                  <a:pt x="5097045" y="5478532"/>
                  <a:pt x="906496" y="5438865"/>
                </a:cubicBezTo>
                <a:cubicBezTo>
                  <a:pt x="365723" y="5430760"/>
                  <a:pt x="-59391" y="5006107"/>
                  <a:pt x="0" y="4532369"/>
                </a:cubicBezTo>
                <a:cubicBezTo>
                  <a:pt x="32216" y="2733692"/>
                  <a:pt x="57206" y="2392158"/>
                  <a:pt x="0" y="906496"/>
                </a:cubicBezTo>
                <a:close/>
              </a:path>
            </a:pathLst>
          </a:custGeom>
          <a:solidFill>
            <a:schemeClr val="bg1"/>
          </a:solidFill>
          <a:ln w="76200">
            <a:solidFill>
              <a:srgbClr val="FFB22F"/>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rgbClr val="C00000"/>
                </a:solidFill>
                <a:latin typeface="Calibri" panose="020F0502020204030204" pitchFamily="34" charset="0"/>
                <a:ea typeface="Calibri" panose="020F0502020204030204" pitchFamily="34" charset="0"/>
                <a:cs typeface="Calibri" panose="020F0502020204030204" pitchFamily="34" charset="0"/>
              </a:rPr>
              <a:t>HS cần nỗ lực học tập, rèn luyện để xứng với sự hi sinh của bao thế hệ và đáp ứng được sự trông cậy của nước nhà và lời căn dặn của Bác.</a:t>
            </a:r>
            <a:endParaRPr lang="vi-VN" sz="5400"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DC85008E-FCA1-7001-EE39-BA71A3C836BF}"/>
              </a:ext>
            </a:extLst>
          </p:cNvPr>
          <p:cNvGrpSpPr/>
          <p:nvPr/>
        </p:nvGrpSpPr>
        <p:grpSpPr>
          <a:xfrm>
            <a:off x="658091" y="2670297"/>
            <a:ext cx="1295400" cy="914400"/>
            <a:chOff x="1447801" y="2552700"/>
            <a:chExt cx="1295400" cy="914400"/>
          </a:xfrm>
        </p:grpSpPr>
        <p:sp>
          <p:nvSpPr>
            <p:cNvPr id="10" name="Freeform 7">
              <a:extLst>
                <a:ext uri="{FF2B5EF4-FFF2-40B4-BE49-F238E27FC236}">
                  <a16:creationId xmlns:a16="http://schemas.microsoft.com/office/drawing/2014/main" id="{74CEC53D-2735-8D8B-B230-441D258B79F5}"/>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id="{DBEB50AD-CE61-9EC5-43BF-C4F148E14012}"/>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solidFill>
                    <a:sysClr val="windowText" lastClr="000000"/>
                  </a:solidFill>
                </a:rPr>
                <a:t>5</a:t>
              </a:r>
              <a:endParaRPr lang="vi-VN" sz="6000" b="1" dirty="0">
                <a:solidFill>
                  <a:sysClr val="windowText" lastClr="000000"/>
                </a:solidFill>
              </a:endParaRPr>
            </a:p>
          </p:txBody>
        </p:sp>
      </p:grpSp>
      <p:sp>
        <p:nvSpPr>
          <p:cNvPr id="12" name="Rectangle 11">
            <a:extLst>
              <a:ext uri="{FF2B5EF4-FFF2-40B4-BE49-F238E27FC236}">
                <a16:creationId xmlns:a16="http://schemas.microsoft.com/office/drawing/2014/main" id="{EDF74938-4667-911B-8CF3-E1187CDC4A7D}"/>
              </a:ext>
            </a:extLst>
          </p:cNvPr>
          <p:cNvSpPr/>
          <p:nvPr/>
        </p:nvSpPr>
        <p:spPr>
          <a:xfrm>
            <a:off x="2104473" y="2182051"/>
            <a:ext cx="15519377" cy="1559733"/>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Học sinh cần làm gì để xứng đáng với sự hi sinh của đồng bào, sự trông cậy của nhà nước và thực hiện lời căn dặn của Bác Hồ?</a:t>
            </a:r>
          </a:p>
        </p:txBody>
      </p:sp>
    </p:spTree>
    <p:extLst>
      <p:ext uri="{BB962C8B-B14F-4D97-AF65-F5344CB8AC3E}">
        <p14:creationId xmlns:p14="http://schemas.microsoft.com/office/powerpoint/2010/main" val="242585458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9" name="Group 8">
            <a:extLst>
              <a:ext uri="{FF2B5EF4-FFF2-40B4-BE49-F238E27FC236}">
                <a16:creationId xmlns:a16="http://schemas.microsoft.com/office/drawing/2014/main" id="{36A1ABA2-CF2A-6D45-4EDC-3DF01D904444}"/>
              </a:ext>
            </a:extLst>
          </p:cNvPr>
          <p:cNvGrpSpPr/>
          <p:nvPr/>
        </p:nvGrpSpPr>
        <p:grpSpPr>
          <a:xfrm>
            <a:off x="9423715" y="503352"/>
            <a:ext cx="7696200" cy="5704401"/>
            <a:chOff x="9423715" y="503352"/>
            <a:chExt cx="7696200" cy="5704401"/>
          </a:xfrm>
        </p:grpSpPr>
        <p:pic>
          <p:nvPicPr>
            <p:cNvPr id="2" name="Picture 1">
              <a:extLst>
                <a:ext uri="{FF2B5EF4-FFF2-40B4-BE49-F238E27FC236}">
                  <a16:creationId xmlns:a16="http://schemas.microsoft.com/office/drawing/2014/main" id="{FD365316-F995-255D-C4FC-50B24243E82D}"/>
                </a:ext>
              </a:extLst>
            </p:cNvPr>
            <p:cNvPicPr>
              <a:picLocks noChangeAspect="1"/>
            </p:cNvPicPr>
            <p:nvPr/>
          </p:nvPicPr>
          <p:blipFill>
            <a:blip r:embed="rId3"/>
            <a:stretch>
              <a:fillRect/>
            </a:stretch>
          </p:blipFill>
          <p:spPr>
            <a:xfrm rot="21007538">
              <a:off x="9423715" y="503352"/>
              <a:ext cx="7696200" cy="5704401"/>
            </a:xfrm>
            <a:prstGeom prst="rect">
              <a:avLst/>
            </a:prstGeom>
          </p:spPr>
        </p:pic>
        <p:sp>
          <p:nvSpPr>
            <p:cNvPr id="7" name="TextBox 6">
              <a:extLst>
                <a:ext uri="{FF2B5EF4-FFF2-40B4-BE49-F238E27FC236}">
                  <a16:creationId xmlns:a16="http://schemas.microsoft.com/office/drawing/2014/main" id="{D3088B32-5AD1-7B33-4B22-AA08EE39D0B3}"/>
                </a:ext>
              </a:extLst>
            </p:cNvPr>
            <p:cNvSpPr txBox="1"/>
            <p:nvPr/>
          </p:nvSpPr>
          <p:spPr>
            <a:xfrm rot="20865710">
              <a:off x="10507887" y="998558"/>
              <a:ext cx="5833468" cy="3416320"/>
            </a:xfrm>
            <a:prstGeom prst="rect">
              <a:avLst/>
            </a:prstGeom>
            <a:noFill/>
          </p:spPr>
          <p:txBody>
            <a:bodyPr wrap="square">
              <a:spAutoFit/>
            </a:bodyPr>
            <a:lstStyle/>
            <a:p>
              <a:pPr algn="ctr"/>
              <a:r>
                <a:rPr lang="en-US" sz="5400" b="1" i="1" dirty="0">
                  <a:effectLst/>
                  <a:latin typeface="Calibri" panose="020F0502020204030204" pitchFamily="34" charset="0"/>
                  <a:ea typeface="Arial" panose="020B0604020202020204" pitchFamily="34" charset="0"/>
                  <a:cs typeface="Times New Roman" panose="02020603050405020304" pitchFamily="18" charset="0"/>
                </a:rPr>
                <a:t>Qua </a:t>
              </a:r>
              <a:r>
                <a:rPr lang="en-US" sz="5400" b="1" i="1" dirty="0" err="1">
                  <a:effectLst/>
                  <a:latin typeface="Calibri" panose="020F0502020204030204" pitchFamily="34" charset="0"/>
                  <a:ea typeface="Arial" panose="020B0604020202020204" pitchFamily="34" charset="0"/>
                  <a:cs typeface="Times New Roman" panose="02020603050405020304" pitchFamily="18" charset="0"/>
                </a:rPr>
                <a:t>bài</a:t>
              </a:r>
              <a:r>
                <a:rPr lang="en-US" sz="5400" b="1" i="1" dirty="0">
                  <a:effectLst/>
                  <a:latin typeface="Calibri" panose="020F0502020204030204" pitchFamily="34" charset="0"/>
                  <a:ea typeface="Arial" panose="020B0604020202020204" pitchFamily="34" charset="0"/>
                  <a:cs typeface="Times New Roman" panose="02020603050405020304" pitchFamily="18" charset="0"/>
                </a:rPr>
                <a:t> </a:t>
              </a:r>
              <a:r>
                <a:rPr lang="en-US" sz="5400" b="1" i="1" dirty="0" err="1">
                  <a:effectLst/>
                  <a:latin typeface="Calibri" panose="020F0502020204030204" pitchFamily="34" charset="0"/>
                  <a:ea typeface="Arial" panose="020B0604020202020204" pitchFamily="34" charset="0"/>
                  <a:cs typeface="Times New Roman" panose="02020603050405020304" pitchFamily="18" charset="0"/>
                </a:rPr>
                <a:t>đọc</a:t>
              </a:r>
              <a:r>
                <a:rPr lang="en-US" sz="5400" b="1" i="1" dirty="0">
                  <a:effectLst/>
                  <a:latin typeface="Calibri" panose="020F0502020204030204" pitchFamily="34" charset="0"/>
                  <a:ea typeface="Arial" panose="020B0604020202020204" pitchFamily="34" charset="0"/>
                  <a:cs typeface="Times New Roman" panose="02020603050405020304" pitchFamily="18" charset="0"/>
                </a:rPr>
                <a:t>, </a:t>
              </a:r>
              <a:r>
                <a:rPr lang="en-US" sz="5400" b="1" i="1" dirty="0" err="1">
                  <a:effectLst/>
                  <a:latin typeface="Calibri" panose="020F0502020204030204" pitchFamily="34" charset="0"/>
                  <a:ea typeface="Arial" panose="020B0604020202020204" pitchFamily="34" charset="0"/>
                  <a:cs typeface="Times New Roman" panose="02020603050405020304" pitchFamily="18" charset="0"/>
                </a:rPr>
                <a:t>em</a:t>
              </a:r>
              <a:r>
                <a:rPr lang="en-US" sz="5400" b="1" i="1" dirty="0">
                  <a:effectLst/>
                  <a:latin typeface="Calibri" panose="020F0502020204030204" pitchFamily="34" charset="0"/>
                  <a:ea typeface="Arial" panose="020B0604020202020204" pitchFamily="34" charset="0"/>
                  <a:cs typeface="Times New Roman" panose="02020603050405020304" pitchFamily="18" charset="0"/>
                </a:rPr>
                <a:t> </a:t>
              </a:r>
              <a:r>
                <a:rPr lang="en-US" sz="5400" b="1" i="1" dirty="0" err="1">
                  <a:effectLst/>
                  <a:latin typeface="Calibri" panose="020F0502020204030204" pitchFamily="34" charset="0"/>
                  <a:ea typeface="Arial" panose="020B0604020202020204" pitchFamily="34" charset="0"/>
                  <a:cs typeface="Times New Roman" panose="02020603050405020304" pitchFamily="18" charset="0"/>
                </a:rPr>
                <a:t>hiểu</a:t>
              </a:r>
              <a:r>
                <a:rPr lang="en-US" sz="5400" b="1" i="1" dirty="0">
                  <a:effectLst/>
                  <a:latin typeface="Calibri" panose="020F0502020204030204" pitchFamily="34" charset="0"/>
                  <a:ea typeface="Arial" panose="020B0604020202020204" pitchFamily="34" charset="0"/>
                  <a:cs typeface="Times New Roman" panose="02020603050405020304" pitchFamily="18" charset="0"/>
                </a:rPr>
                <a:t> </a:t>
              </a:r>
              <a:r>
                <a:rPr lang="en-US" sz="5400" b="1" i="1" dirty="0" err="1">
                  <a:effectLst/>
                  <a:latin typeface="Calibri" panose="020F0502020204030204" pitchFamily="34" charset="0"/>
                  <a:ea typeface="Arial" panose="020B0604020202020204" pitchFamily="34" charset="0"/>
                  <a:cs typeface="Times New Roman" panose="02020603050405020304" pitchFamily="18" charset="0"/>
                </a:rPr>
                <a:t>nội</a:t>
              </a:r>
              <a:r>
                <a:rPr lang="en-US" sz="5400" b="1" i="1" dirty="0">
                  <a:effectLst/>
                  <a:latin typeface="Calibri" panose="020F0502020204030204" pitchFamily="34" charset="0"/>
                  <a:ea typeface="Arial" panose="020B0604020202020204" pitchFamily="34" charset="0"/>
                  <a:cs typeface="Times New Roman" panose="02020603050405020304" pitchFamily="18" charset="0"/>
                </a:rPr>
                <a:t> dung </a:t>
              </a:r>
              <a:r>
                <a:rPr lang="en-US" sz="5400" b="1" i="1" dirty="0" err="1">
                  <a:effectLst/>
                  <a:latin typeface="Calibri" panose="020F0502020204030204" pitchFamily="34" charset="0"/>
                  <a:ea typeface="Arial" panose="020B0604020202020204" pitchFamily="34" charset="0"/>
                  <a:cs typeface="Times New Roman" panose="02020603050405020304" pitchFamily="18" charset="0"/>
                </a:rPr>
                <a:t>b</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ức</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Bác</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Hồ</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a:t>
              </a:r>
              <a:endParaRPr lang="vi-VN" sz="5400" b="1" dirty="0"/>
            </a:p>
          </p:txBody>
        </p:sp>
      </p:grpSp>
      <p:sp>
        <p:nvSpPr>
          <p:cNvPr id="24" name="Freeform 4">
            <a:extLst>
              <a:ext uri="{FF2B5EF4-FFF2-40B4-BE49-F238E27FC236}">
                <a16:creationId xmlns:a16="http://schemas.microsoft.com/office/drawing/2014/main" id="{EF9D5873-C82F-DA84-20F7-8DB20DDCD3A7}"/>
              </a:ext>
            </a:extLst>
          </p:cNvPr>
          <p:cNvSpPr/>
          <p:nvPr/>
        </p:nvSpPr>
        <p:spPr>
          <a:xfrm>
            <a:off x="13487400" y="3924300"/>
            <a:ext cx="6327230" cy="7543800"/>
          </a:xfrm>
          <a:custGeom>
            <a:avLst/>
            <a:gdLst/>
            <a:ahLst/>
            <a:cxnLst/>
            <a:rect l="l" t="t" r="r" b="b"/>
            <a:pathLst>
              <a:path w="1368958" h="1831382">
                <a:moveTo>
                  <a:pt x="0" y="0"/>
                </a:moveTo>
                <a:lnTo>
                  <a:pt x="1368958" y="0"/>
                </a:lnTo>
                <a:lnTo>
                  <a:pt x="1368958" y="1831382"/>
                </a:lnTo>
                <a:lnTo>
                  <a:pt x="0" y="183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id="{E6BBC382-0174-7B24-1CE5-3F5AD84B01B5}"/>
              </a:ext>
            </a:extLst>
          </p:cNvPr>
          <p:cNvGrpSpPr/>
          <p:nvPr/>
        </p:nvGrpSpPr>
        <p:grpSpPr>
          <a:xfrm>
            <a:off x="-164819" y="1707483"/>
            <a:ext cx="10890759" cy="8774917"/>
            <a:chOff x="-164819" y="1707483"/>
            <a:chExt cx="10890759" cy="8774917"/>
          </a:xfrm>
        </p:grpSpPr>
        <p:grpSp>
          <p:nvGrpSpPr>
            <p:cNvPr id="13" name="Group 12">
              <a:extLst>
                <a:ext uri="{FF2B5EF4-FFF2-40B4-BE49-F238E27FC236}">
                  <a16:creationId xmlns:a16="http://schemas.microsoft.com/office/drawing/2014/main" id="{CDDB1080-84F3-1978-1395-6C85DF770305}"/>
                </a:ext>
              </a:extLst>
            </p:cNvPr>
            <p:cNvGrpSpPr/>
            <p:nvPr/>
          </p:nvGrpSpPr>
          <p:grpSpPr>
            <a:xfrm>
              <a:off x="-164819" y="1707483"/>
              <a:ext cx="10551828" cy="8774917"/>
              <a:chOff x="-164819" y="1707483"/>
              <a:chExt cx="10551828" cy="8774917"/>
            </a:xfrm>
          </p:grpSpPr>
          <p:sp>
            <p:nvSpPr>
              <p:cNvPr id="10" name="Freeform 6">
                <a:extLst>
                  <a:ext uri="{FF2B5EF4-FFF2-40B4-BE49-F238E27FC236}">
                    <a16:creationId xmlns:a16="http://schemas.microsoft.com/office/drawing/2014/main" id="{E8675346-2CBE-E7F8-8EEE-E980D82B39CF}"/>
                  </a:ext>
                </a:extLst>
              </p:cNvPr>
              <p:cNvSpPr/>
              <p:nvPr/>
            </p:nvSpPr>
            <p:spPr>
              <a:xfrm rot="20096288">
                <a:off x="-164819" y="1707483"/>
                <a:ext cx="10551828" cy="8774917"/>
              </a:xfrm>
              <a:custGeom>
                <a:avLst/>
                <a:gdLst/>
                <a:ahLst/>
                <a:cxnLst/>
                <a:rect l="l" t="t" r="r" b="b"/>
                <a:pathLst>
                  <a:path w="2865871" h="2740489">
                    <a:moveTo>
                      <a:pt x="0" y="0"/>
                    </a:moveTo>
                    <a:lnTo>
                      <a:pt x="2865871" y="0"/>
                    </a:lnTo>
                    <a:lnTo>
                      <a:pt x="2865871" y="2740489"/>
                    </a:lnTo>
                    <a:lnTo>
                      <a:pt x="0" y="27404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178FEA5-A264-487C-9AE6-3FE890A7181C}"/>
                  </a:ext>
                </a:extLst>
              </p:cNvPr>
              <p:cNvSpPr txBox="1"/>
              <p:nvPr/>
            </p:nvSpPr>
            <p:spPr>
              <a:xfrm rot="20870241">
                <a:off x="1331355" y="4333665"/>
                <a:ext cx="7984732" cy="4524315"/>
              </a:xfrm>
              <a:prstGeom prst="rect">
                <a:avLst/>
              </a:prstGeom>
              <a:noFill/>
            </p:spPr>
            <p:txBody>
              <a:bodyPr wrap="square">
                <a:spAutoFit/>
              </a:bodyPr>
              <a:lstStyle/>
              <a:p>
                <a:pPr algn="ctr"/>
                <a:r>
                  <a:rPr lang="en-US" sz="4800" dirty="0" err="1">
                    <a:effectLst/>
                    <a:latin typeface="Calibri" panose="020F0502020204030204" pitchFamily="34" charset="0"/>
                    <a:ea typeface="Arial" panose="020B0604020202020204" pitchFamily="34" charset="0"/>
                    <a:cs typeface="Times New Roman" panose="02020603050405020304" pitchFamily="18" charset="0"/>
                  </a:rPr>
                  <a:t>Bức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thư</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là</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tình</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cảm</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yêu</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thương</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là</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lời</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chúc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mừng</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các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em</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học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sinh</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nhân</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ngày</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khai</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trường</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Cũng</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là</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sự</a:t>
                </a:r>
                <a:r>
                  <a:rPr lang="en-US" sz="4800" dirty="0">
                    <a:effectLst/>
                    <a:latin typeface="Calibri" panose="020F0502020204030204" pitchFamily="34" charset="0"/>
                    <a:ea typeface="Arial" panose="020B0604020202020204" pitchFamily="34" charset="0"/>
                    <a:cs typeface="Times New Roman" panose="02020603050405020304" pitchFamily="18" charset="0"/>
                  </a:rPr>
                  <a:t> tin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cậy</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trông</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mong</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của</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Bác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Hồ</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với</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các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thế</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hệ</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thiếu</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nhi</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nước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nhà</a:t>
                </a:r>
                <a:r>
                  <a:rPr lang="en-US" sz="4800" dirty="0">
                    <a:effectLst/>
                    <a:latin typeface="Calibri" panose="020F0502020204030204" pitchFamily="34" charset="0"/>
                    <a:ea typeface="Arial" panose="020B0604020202020204" pitchFamily="34" charset="0"/>
                    <a:cs typeface="Times New Roman" panose="02020603050405020304" pitchFamily="18" charset="0"/>
                  </a:rPr>
                  <a:t>.</a:t>
                </a:r>
                <a:endParaRPr lang="vi-VN" sz="4800" dirty="0"/>
              </a:p>
            </p:txBody>
          </p:sp>
        </p:grpSp>
        <p:pic>
          <p:nvPicPr>
            <p:cNvPr id="14" name="Picture 13">
              <a:extLst>
                <a:ext uri="{FF2B5EF4-FFF2-40B4-BE49-F238E27FC236}">
                  <a16:creationId xmlns:a16="http://schemas.microsoft.com/office/drawing/2014/main" id="{ECCF88DE-5F55-FFE6-C2E9-EF4FC280F6B5}"/>
                </a:ext>
              </a:extLst>
            </p:cNvPr>
            <p:cNvPicPr>
              <a:picLocks noChangeAspect="1"/>
            </p:cNvPicPr>
            <p:nvPr/>
          </p:nvPicPr>
          <p:blipFill>
            <a:blip r:embed="rId8"/>
            <a:stretch>
              <a:fillRect/>
            </a:stretch>
          </p:blipFill>
          <p:spPr>
            <a:xfrm>
              <a:off x="8805534" y="7338053"/>
              <a:ext cx="1920406" cy="1804572"/>
            </a:xfrm>
            <a:prstGeom prst="rect">
              <a:avLst/>
            </a:prstGeom>
          </p:spPr>
        </p:pic>
      </p:grpSp>
    </p:spTree>
    <p:extLst>
      <p:ext uri="{BB962C8B-B14F-4D97-AF65-F5344CB8AC3E}">
        <p14:creationId xmlns:p14="http://schemas.microsoft.com/office/powerpoint/2010/main" val="99282441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circle with objects around it&#10;&#10;Description automatically generated">
            <a:extLst>
              <a:ext uri="{FF2B5EF4-FFF2-40B4-BE49-F238E27FC236}">
                <a16:creationId xmlns:a16="http://schemas.microsoft.com/office/drawing/2014/main" id="{7B961692-CA08-EC2B-B025-692C63B0F6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66" b="11444"/>
          <a:stretch/>
        </p:blipFill>
        <p:spPr>
          <a:xfrm>
            <a:off x="20" y="1923"/>
            <a:ext cx="18287980" cy="10285077"/>
          </a:xfrm>
          <a:prstGeom prst="rect">
            <a:avLst/>
          </a:prstGeom>
        </p:spPr>
      </p:pic>
      <p:sp>
        <p:nvSpPr>
          <p:cNvPr id="2" name="TextBox 1">
            <a:extLst>
              <a:ext uri="{FF2B5EF4-FFF2-40B4-BE49-F238E27FC236}">
                <a16:creationId xmlns:a16="http://schemas.microsoft.com/office/drawing/2014/main" id="{085E0E80-CD68-6F28-0481-3AA47366BBCC}"/>
              </a:ext>
            </a:extLst>
          </p:cNvPr>
          <p:cNvSpPr txBox="1"/>
          <p:nvPr/>
        </p:nvSpPr>
        <p:spPr>
          <a:xfrm>
            <a:off x="6629400" y="2724065"/>
            <a:ext cx="533832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Hoạt</a:t>
            </a:r>
            <a:r>
              <a:rPr kumimoji="0" lang="en-GB" sz="80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rPr>
              <a:t> </a:t>
            </a:r>
            <a:r>
              <a:rPr kumimoji="0" lang="en-GB" sz="80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động</a:t>
            </a:r>
            <a:endParaRPr kumimoji="0" lang="vi-VN" sz="80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endParaRPr>
          </a:p>
        </p:txBody>
      </p:sp>
      <p:grpSp>
        <p:nvGrpSpPr>
          <p:cNvPr id="4" name="Group 3">
            <a:extLst>
              <a:ext uri="{FF2B5EF4-FFF2-40B4-BE49-F238E27FC236}">
                <a16:creationId xmlns:a16="http://schemas.microsoft.com/office/drawing/2014/main" id="{B4A0173E-CF35-2FF5-4604-42C0405CBF24}"/>
              </a:ext>
            </a:extLst>
          </p:cNvPr>
          <p:cNvGrpSpPr/>
          <p:nvPr/>
        </p:nvGrpSpPr>
        <p:grpSpPr>
          <a:xfrm>
            <a:off x="5353648" y="3830889"/>
            <a:ext cx="7580704" cy="5238797"/>
            <a:chOff x="5311989" y="4329489"/>
            <a:chExt cx="7580704" cy="5238797"/>
          </a:xfrm>
        </p:grpSpPr>
        <p:sp>
          <p:nvSpPr>
            <p:cNvPr id="7" name="TextBox 6">
              <a:extLst>
                <a:ext uri="{FF2B5EF4-FFF2-40B4-BE49-F238E27FC236}">
                  <a16:creationId xmlns:a16="http://schemas.microsoft.com/office/drawing/2014/main" id="{EDF85DAB-CFA0-DCE6-D495-9C927FDACDAC}"/>
                </a:ext>
              </a:extLst>
            </p:cNvPr>
            <p:cNvSpPr txBox="1"/>
            <p:nvPr/>
          </p:nvSpPr>
          <p:spPr>
            <a:xfrm>
              <a:off x="5311989" y="4366862"/>
              <a:ext cx="7562208"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w="317500">
                    <a:solidFill>
                      <a:srgbClr val="FFB22F"/>
                    </a:solidFill>
                  </a:ln>
                  <a:solidFill>
                    <a:prstClr val="black"/>
                  </a:solidFill>
                  <a:effectLst/>
                  <a:uLnTx/>
                  <a:uFillTx/>
                  <a:latin typeface="#9Slide07 SVNStick A Round" panose="02000503000000000000" pitchFamily="2" charset="0"/>
                  <a:ea typeface="+mn-ea"/>
                  <a:cs typeface="+mn-cs"/>
                </a:rPr>
                <a:t>ĐỌC NÂNG CAO</a:t>
              </a:r>
              <a:endParaRPr kumimoji="0" lang="vi-VN" sz="16600" b="0" i="0" u="none" strike="noStrike" kern="1200" cap="none" spc="0" normalizeH="0" baseline="0" noProof="0" dirty="0">
                <a:ln w="317500">
                  <a:solidFill>
                    <a:srgbClr val="FFB22F"/>
                  </a:solid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96DAB66-406E-3A20-B673-92B883BA9E09}"/>
                </a:ext>
              </a:extLst>
            </p:cNvPr>
            <p:cNvSpPr txBox="1"/>
            <p:nvPr/>
          </p:nvSpPr>
          <p:spPr>
            <a:xfrm>
              <a:off x="5330485" y="4329489"/>
              <a:ext cx="7562208"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600" dirty="0">
                  <a:ln w="28575">
                    <a:solidFill>
                      <a:prstClr val="black">
                        <a:lumMod val="95000"/>
                        <a:lumOff val="5000"/>
                      </a:prstClr>
                    </a:solidFill>
                  </a:ln>
                  <a:solidFill>
                    <a:prstClr val="white"/>
                  </a:solidFill>
                  <a:latin typeface="#9Slide07 SVNStick A Round" panose="02000503000000000000" pitchFamily="2" charset="0"/>
                </a:rPr>
                <a:t>ĐỌC NÂNG CAO</a:t>
              </a:r>
              <a:endParaRPr kumimoji="0" lang="vi-VN" sz="16600" b="0" i="0" u="none" strike="noStrike" kern="1200" cap="none" spc="0" normalizeH="0" baseline="0" noProof="0" dirty="0">
                <a:ln w="28575">
                  <a:solidFill>
                    <a:prstClr val="black">
                      <a:lumMod val="95000"/>
                      <a:lumOff val="5000"/>
                    </a:prstClr>
                  </a:solidFill>
                </a:ln>
                <a:solidFill>
                  <a:prstClr val="white"/>
                </a:solidFill>
                <a:effectLst/>
                <a:uLnTx/>
                <a:uFillTx/>
                <a:latin typeface="Arial" panose="020B0604020202020204" pitchFamily="34" charset="0"/>
                <a:ea typeface="+mn-ea"/>
                <a:cs typeface="+mn-cs"/>
              </a:endParaRPr>
            </a:p>
          </p:txBody>
        </p:sp>
      </p:grpSp>
      <p:sp>
        <p:nvSpPr>
          <p:cNvPr id="11" name="Freeform 30">
            <a:extLst>
              <a:ext uri="{FF2B5EF4-FFF2-40B4-BE49-F238E27FC236}">
                <a16:creationId xmlns:a16="http://schemas.microsoft.com/office/drawing/2014/main" id="{897F96F5-FA65-C4F0-EF8C-B778BCBCAA84}"/>
              </a:ext>
            </a:extLst>
          </p:cNvPr>
          <p:cNvSpPr/>
          <p:nvPr/>
        </p:nvSpPr>
        <p:spPr>
          <a:xfrm rot="903107">
            <a:off x="-2022801" y="3175988"/>
            <a:ext cx="7264917" cy="10028980"/>
          </a:xfrm>
          <a:custGeom>
            <a:avLst/>
            <a:gdLst/>
            <a:ahLst/>
            <a:cxnLst/>
            <a:rect l="l" t="t" r="r" b="b"/>
            <a:pathLst>
              <a:path w="2054161" h="2929284">
                <a:moveTo>
                  <a:pt x="0" y="0"/>
                </a:moveTo>
                <a:lnTo>
                  <a:pt x="2054161" y="0"/>
                </a:lnTo>
                <a:lnTo>
                  <a:pt x="2054161" y="2929285"/>
                </a:lnTo>
                <a:lnTo>
                  <a:pt x="0" y="29292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29">
            <a:extLst>
              <a:ext uri="{FF2B5EF4-FFF2-40B4-BE49-F238E27FC236}">
                <a16:creationId xmlns:a16="http://schemas.microsoft.com/office/drawing/2014/main" id="{42AB9DAD-033D-CFBC-7483-35F6684A19C6}"/>
              </a:ext>
            </a:extLst>
          </p:cNvPr>
          <p:cNvSpPr/>
          <p:nvPr/>
        </p:nvSpPr>
        <p:spPr>
          <a:xfrm rot="20511044">
            <a:off x="12489008" y="3540602"/>
            <a:ext cx="6464078" cy="9299752"/>
          </a:xfrm>
          <a:custGeom>
            <a:avLst/>
            <a:gdLst/>
            <a:ahLst/>
            <a:cxnLst/>
            <a:rect l="l" t="t" r="r" b="b"/>
            <a:pathLst>
              <a:path w="2972943" h="4114800">
                <a:moveTo>
                  <a:pt x="0" y="0"/>
                </a:moveTo>
                <a:lnTo>
                  <a:pt x="2972943" y="0"/>
                </a:lnTo>
                <a:lnTo>
                  <a:pt x="29729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002915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6" name="Group 5">
            <a:extLst>
              <a:ext uri="{FF2B5EF4-FFF2-40B4-BE49-F238E27FC236}">
                <a16:creationId xmlns:a16="http://schemas.microsoft.com/office/drawing/2014/main" id="{AED18DEA-4746-3BE1-62FE-AEA30FFD84CC}"/>
              </a:ext>
            </a:extLst>
          </p:cNvPr>
          <p:cNvGrpSpPr/>
          <p:nvPr/>
        </p:nvGrpSpPr>
        <p:grpSpPr>
          <a:xfrm>
            <a:off x="4114800" y="-31173"/>
            <a:ext cx="9541141" cy="2951461"/>
            <a:chOff x="5021129" y="114300"/>
            <a:chExt cx="9541141" cy="2951461"/>
          </a:xfrm>
        </p:grpSpPr>
        <p:pic>
          <p:nvPicPr>
            <p:cNvPr id="4" name="Picture 3">
              <a:extLst>
                <a:ext uri="{FF2B5EF4-FFF2-40B4-BE49-F238E27FC236}">
                  <a16:creationId xmlns:a16="http://schemas.microsoft.com/office/drawing/2014/main" id="{6B92A975-5E92-9E54-7CFA-7C889FB6BCF0}"/>
                </a:ext>
              </a:extLst>
            </p:cNvPr>
            <p:cNvPicPr>
              <a:picLocks noChangeAspect="1"/>
            </p:cNvPicPr>
            <p:nvPr/>
          </p:nvPicPr>
          <p:blipFill>
            <a:blip r:embed="rId3"/>
            <a:stretch>
              <a:fillRect/>
            </a:stretch>
          </p:blipFill>
          <p:spPr>
            <a:xfrm>
              <a:off x="5105400" y="114300"/>
              <a:ext cx="9372600" cy="2951461"/>
            </a:xfrm>
            <a:prstGeom prst="rect">
              <a:avLst/>
            </a:prstGeom>
          </p:spPr>
        </p:pic>
        <p:sp>
          <p:nvSpPr>
            <p:cNvPr id="5" name="TextBox 4">
              <a:extLst>
                <a:ext uri="{FF2B5EF4-FFF2-40B4-BE49-F238E27FC236}">
                  <a16:creationId xmlns:a16="http://schemas.microsoft.com/office/drawing/2014/main" id="{B3E00B26-183F-CEE6-4458-BB682E54985D}"/>
                </a:ext>
              </a:extLst>
            </p:cNvPr>
            <p:cNvSpPr txBox="1"/>
            <p:nvPr/>
          </p:nvSpPr>
          <p:spPr>
            <a:xfrm>
              <a:off x="5021129" y="1082198"/>
              <a:ext cx="9541141" cy="1015663"/>
            </a:xfrm>
            <a:prstGeom prst="rect">
              <a:avLst/>
            </a:prstGeom>
            <a:noFill/>
          </p:spPr>
          <p:txBody>
            <a:bodyPr wrap="square" rtlCol="0">
              <a:spAutoFit/>
            </a:bodyPr>
            <a:lstStyle/>
            <a:p>
              <a:pPr algn="ctr"/>
              <a:r>
                <a:rPr lang="en-GB" sz="6000" dirty="0" err="1">
                  <a:solidFill>
                    <a:srgbClr val="C00000"/>
                  </a:solidFill>
                  <a:latin typeface="#9Slide03 BoosterNextFYBlack" panose="02000A03000000020004" pitchFamily="2" charset="-93"/>
                </a:rPr>
                <a:t>Luyện</a:t>
              </a:r>
              <a:r>
                <a:rPr lang="en-GB" sz="6000" dirty="0">
                  <a:solidFill>
                    <a:srgbClr val="C00000"/>
                  </a:solidFill>
                  <a:latin typeface="#9Slide03 BoosterNextFYBlack" panose="02000A03000000020004" pitchFamily="2" charset="-93"/>
                </a:rPr>
                <a:t> </a:t>
              </a:r>
              <a:r>
                <a:rPr lang="en-GB" sz="6000" dirty="0" err="1">
                  <a:solidFill>
                    <a:srgbClr val="C00000"/>
                  </a:solidFill>
                  <a:latin typeface="#9Slide03 BoosterNextFYBlack" panose="02000A03000000020004" pitchFamily="2" charset="-93"/>
                </a:rPr>
                <a:t>đọc</a:t>
              </a:r>
              <a:r>
                <a:rPr lang="en-GB" sz="6000" dirty="0">
                  <a:solidFill>
                    <a:srgbClr val="C00000"/>
                  </a:solidFill>
                  <a:latin typeface="#9Slide03 BoosterNextFYBlack" panose="02000A03000000020004" pitchFamily="2" charset="-93"/>
                </a:rPr>
                <a:t> </a:t>
              </a:r>
              <a:r>
                <a:rPr lang="en-GB" sz="6000" dirty="0" err="1">
                  <a:solidFill>
                    <a:srgbClr val="C00000"/>
                  </a:solidFill>
                  <a:latin typeface="#9Slide03 BoosterNextFYBlack" panose="02000A03000000020004" pitchFamily="2" charset="-93"/>
                </a:rPr>
                <a:t>diễn</a:t>
              </a:r>
              <a:r>
                <a:rPr lang="en-GB" sz="6000" dirty="0">
                  <a:solidFill>
                    <a:srgbClr val="C00000"/>
                  </a:solidFill>
                  <a:latin typeface="#9Slide03 BoosterNextFYBlack" panose="02000A03000000020004" pitchFamily="2" charset="-93"/>
                </a:rPr>
                <a:t> </a:t>
              </a:r>
              <a:r>
                <a:rPr lang="en-GB" sz="6000" dirty="0" err="1">
                  <a:solidFill>
                    <a:srgbClr val="C00000"/>
                  </a:solidFill>
                  <a:latin typeface="#9Slide03 BoosterNextFYBlack" panose="02000A03000000020004" pitchFamily="2" charset="-93"/>
                </a:rPr>
                <a:t>cảm</a:t>
              </a:r>
              <a:endParaRPr lang="vi-VN" sz="6000" dirty="0">
                <a:solidFill>
                  <a:srgbClr val="C00000"/>
                </a:solidFill>
                <a:latin typeface="#9Slide03 BoosterNextFYBlack" panose="02000A03000000020004" pitchFamily="2" charset="-93"/>
              </a:endParaRPr>
            </a:p>
          </p:txBody>
        </p:sp>
      </p:grpSp>
      <p:sp>
        <p:nvSpPr>
          <p:cNvPr id="11" name="Freeform 7">
            <a:extLst>
              <a:ext uri="{FF2B5EF4-FFF2-40B4-BE49-F238E27FC236}">
                <a16:creationId xmlns:a16="http://schemas.microsoft.com/office/drawing/2014/main" id="{211230FF-7DB6-9332-C43D-26D4162E56D2}"/>
              </a:ext>
            </a:extLst>
          </p:cNvPr>
          <p:cNvSpPr/>
          <p:nvPr/>
        </p:nvSpPr>
        <p:spPr>
          <a:xfrm>
            <a:off x="-298983" y="5981700"/>
            <a:ext cx="4498054" cy="54803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id="{9A15DC5E-D281-EDDE-6D75-2C5815C01A89}"/>
              </a:ext>
            </a:extLst>
          </p:cNvPr>
          <p:cNvSpPr/>
          <p:nvPr/>
        </p:nvSpPr>
        <p:spPr>
          <a:xfrm>
            <a:off x="4199071" y="3695700"/>
            <a:ext cx="11963400" cy="5105400"/>
          </a:xfrm>
          <a:custGeom>
            <a:avLst/>
            <a:gdLst>
              <a:gd name="connsiteX0" fmla="*/ 0 w 11963400"/>
              <a:gd name="connsiteY0" fmla="*/ 850917 h 5105400"/>
              <a:gd name="connsiteX1" fmla="*/ 850917 w 11963400"/>
              <a:gd name="connsiteY1" fmla="*/ 0 h 5105400"/>
              <a:gd name="connsiteX2" fmla="*/ 11112483 w 11963400"/>
              <a:gd name="connsiteY2" fmla="*/ 0 h 5105400"/>
              <a:gd name="connsiteX3" fmla="*/ 11963400 w 11963400"/>
              <a:gd name="connsiteY3" fmla="*/ 850917 h 5105400"/>
              <a:gd name="connsiteX4" fmla="*/ 11963400 w 11963400"/>
              <a:gd name="connsiteY4" fmla="*/ 4254483 h 5105400"/>
              <a:gd name="connsiteX5" fmla="*/ 11112483 w 11963400"/>
              <a:gd name="connsiteY5" fmla="*/ 5105400 h 5105400"/>
              <a:gd name="connsiteX6" fmla="*/ 850917 w 11963400"/>
              <a:gd name="connsiteY6" fmla="*/ 5105400 h 5105400"/>
              <a:gd name="connsiteX7" fmla="*/ 0 w 11963400"/>
              <a:gd name="connsiteY7" fmla="*/ 4254483 h 5105400"/>
              <a:gd name="connsiteX8" fmla="*/ 0 w 11963400"/>
              <a:gd name="connsiteY8" fmla="*/ 850917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400" h="5105400" fill="none" extrusionOk="0">
                <a:moveTo>
                  <a:pt x="0" y="850917"/>
                </a:moveTo>
                <a:cubicBezTo>
                  <a:pt x="-1040" y="415031"/>
                  <a:pt x="389209" y="-16625"/>
                  <a:pt x="850917" y="0"/>
                </a:cubicBezTo>
                <a:cubicBezTo>
                  <a:pt x="2298037" y="29483"/>
                  <a:pt x="8188119" y="4220"/>
                  <a:pt x="11112483" y="0"/>
                </a:cubicBezTo>
                <a:cubicBezTo>
                  <a:pt x="11615640" y="12510"/>
                  <a:pt x="11913070" y="446283"/>
                  <a:pt x="11963400" y="850917"/>
                </a:cubicBezTo>
                <a:cubicBezTo>
                  <a:pt x="11947458" y="1689967"/>
                  <a:pt x="11863576" y="3364627"/>
                  <a:pt x="11963400" y="4254483"/>
                </a:cubicBezTo>
                <a:cubicBezTo>
                  <a:pt x="12001665" y="4745024"/>
                  <a:pt x="11641428" y="5158512"/>
                  <a:pt x="11112483" y="5105400"/>
                </a:cubicBezTo>
                <a:cubicBezTo>
                  <a:pt x="7997984" y="5139528"/>
                  <a:pt x="4182793" y="4982608"/>
                  <a:pt x="850917" y="5105400"/>
                </a:cubicBezTo>
                <a:cubicBezTo>
                  <a:pt x="355820" y="5155510"/>
                  <a:pt x="-19848" y="4757512"/>
                  <a:pt x="0" y="4254483"/>
                </a:cubicBezTo>
                <a:cubicBezTo>
                  <a:pt x="-162483" y="3335414"/>
                  <a:pt x="12474" y="1413978"/>
                  <a:pt x="0" y="850917"/>
                </a:cubicBezTo>
                <a:close/>
              </a:path>
              <a:path w="11963400" h="5105400" stroke="0" extrusionOk="0">
                <a:moveTo>
                  <a:pt x="0" y="850917"/>
                </a:moveTo>
                <a:cubicBezTo>
                  <a:pt x="-22323" y="418966"/>
                  <a:pt x="448377" y="36420"/>
                  <a:pt x="850917" y="0"/>
                </a:cubicBezTo>
                <a:cubicBezTo>
                  <a:pt x="5362101" y="-40312"/>
                  <a:pt x="8336715" y="-70188"/>
                  <a:pt x="11112483" y="0"/>
                </a:cubicBezTo>
                <a:cubicBezTo>
                  <a:pt x="11560147" y="-2097"/>
                  <a:pt x="11974179" y="360043"/>
                  <a:pt x="11963400" y="850917"/>
                </a:cubicBezTo>
                <a:cubicBezTo>
                  <a:pt x="12001007" y="2552239"/>
                  <a:pt x="11987477" y="2600742"/>
                  <a:pt x="11963400" y="4254483"/>
                </a:cubicBezTo>
                <a:cubicBezTo>
                  <a:pt x="11962449" y="4735790"/>
                  <a:pt x="11488912" y="5106775"/>
                  <a:pt x="11112483" y="5105400"/>
                </a:cubicBezTo>
                <a:cubicBezTo>
                  <a:pt x="8136434" y="5122751"/>
                  <a:pt x="3334672" y="5228746"/>
                  <a:pt x="850917" y="5105400"/>
                </a:cubicBezTo>
                <a:cubicBezTo>
                  <a:pt x="401213" y="5020171"/>
                  <a:pt x="27744" y="4759080"/>
                  <a:pt x="0" y="4254483"/>
                </a:cubicBezTo>
                <a:cubicBezTo>
                  <a:pt x="6107" y="2689476"/>
                  <a:pt x="-133487" y="2218935"/>
                  <a:pt x="0" y="850917"/>
                </a:cubicBezTo>
                <a:close/>
              </a:path>
            </a:pathLst>
          </a:custGeom>
          <a:solidFill>
            <a:schemeClr val="bg1"/>
          </a:solidFill>
          <a:ln w="76200">
            <a:solidFill>
              <a:srgbClr val="FFB22F"/>
            </a:solidFill>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Đọc diễn cảm một phần của đoạn 2 với giọng </a:t>
            </a:r>
            <a:r>
              <a:rPr lang="vi-VN" sz="5400" b="1" i="1" dirty="0">
                <a:solidFill>
                  <a:schemeClr val="tx1"/>
                </a:solidFill>
                <a:latin typeface="Calibri" panose="020F0502020204030204" pitchFamily="34" charset="0"/>
                <a:ea typeface="Calibri" panose="020F0502020204030204" pitchFamily="34" charset="0"/>
                <a:cs typeface="Calibri" panose="020F0502020204030204" pitchFamily="34" charset="0"/>
              </a:rPr>
              <a:t>ôn tồn, sâu lắng</a:t>
            </a: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5400" b="1" i="1" dirty="0">
                <a:solidFill>
                  <a:schemeClr val="tx1"/>
                </a:solidFill>
                <a:latin typeface="Calibri" panose="020F0502020204030204" pitchFamily="34" charset="0"/>
                <a:ea typeface="Calibri" panose="020F0502020204030204" pitchFamily="34" charset="0"/>
                <a:cs typeface="Calibri" panose="020F0502020204030204" pitchFamily="34" charset="0"/>
              </a:rPr>
              <a:t>ngắt nghỉ đúng chỗ;</a:t>
            </a: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 biết </a:t>
            </a:r>
            <a:r>
              <a:rPr lang="vi-VN" sz="5400" b="1" i="1" dirty="0">
                <a:solidFill>
                  <a:schemeClr val="tx1"/>
                </a:solidFill>
                <a:latin typeface="Calibri" panose="020F0502020204030204" pitchFamily="34" charset="0"/>
                <a:ea typeface="Calibri" panose="020F0502020204030204" pitchFamily="34" charset="0"/>
                <a:cs typeface="Calibri" panose="020F0502020204030204" pitchFamily="34" charset="0"/>
              </a:rPr>
              <a:t>nhấn mạnh vào những từ ngữ quan trọng.</a:t>
            </a:r>
          </a:p>
        </p:txBody>
      </p:sp>
    </p:spTree>
    <p:extLst>
      <p:ext uri="{BB962C8B-B14F-4D97-AF65-F5344CB8AC3E}">
        <p14:creationId xmlns:p14="http://schemas.microsoft.com/office/powerpoint/2010/main" val="63688040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6" name="Group 5">
            <a:extLst>
              <a:ext uri="{FF2B5EF4-FFF2-40B4-BE49-F238E27FC236}">
                <a16:creationId xmlns:a16="http://schemas.microsoft.com/office/drawing/2014/main" id="{AED18DEA-4746-3BE1-62FE-AEA30FFD84CC}"/>
              </a:ext>
            </a:extLst>
          </p:cNvPr>
          <p:cNvGrpSpPr/>
          <p:nvPr/>
        </p:nvGrpSpPr>
        <p:grpSpPr>
          <a:xfrm>
            <a:off x="4114800" y="-31173"/>
            <a:ext cx="9541141" cy="2951461"/>
            <a:chOff x="5021129" y="114300"/>
            <a:chExt cx="9541141" cy="2951461"/>
          </a:xfrm>
        </p:grpSpPr>
        <p:pic>
          <p:nvPicPr>
            <p:cNvPr id="4" name="Picture 3">
              <a:extLst>
                <a:ext uri="{FF2B5EF4-FFF2-40B4-BE49-F238E27FC236}">
                  <a16:creationId xmlns:a16="http://schemas.microsoft.com/office/drawing/2014/main" id="{6B92A975-5E92-9E54-7CFA-7C889FB6BCF0}"/>
                </a:ext>
              </a:extLst>
            </p:cNvPr>
            <p:cNvPicPr>
              <a:picLocks noChangeAspect="1"/>
            </p:cNvPicPr>
            <p:nvPr/>
          </p:nvPicPr>
          <p:blipFill>
            <a:blip r:embed="rId3"/>
            <a:stretch>
              <a:fillRect/>
            </a:stretch>
          </p:blipFill>
          <p:spPr>
            <a:xfrm>
              <a:off x="5105400" y="114300"/>
              <a:ext cx="9372600" cy="2951461"/>
            </a:xfrm>
            <a:prstGeom prst="rect">
              <a:avLst/>
            </a:prstGeom>
          </p:spPr>
        </p:pic>
        <p:sp>
          <p:nvSpPr>
            <p:cNvPr id="5" name="TextBox 4">
              <a:extLst>
                <a:ext uri="{FF2B5EF4-FFF2-40B4-BE49-F238E27FC236}">
                  <a16:creationId xmlns:a16="http://schemas.microsoft.com/office/drawing/2014/main" id="{B3E00B26-183F-CEE6-4458-BB682E54985D}"/>
                </a:ext>
              </a:extLst>
            </p:cNvPr>
            <p:cNvSpPr txBox="1"/>
            <p:nvPr/>
          </p:nvSpPr>
          <p:spPr>
            <a:xfrm>
              <a:off x="5021129" y="1082198"/>
              <a:ext cx="9541141" cy="1015663"/>
            </a:xfrm>
            <a:prstGeom prst="rect">
              <a:avLst/>
            </a:prstGeom>
            <a:noFill/>
          </p:spPr>
          <p:txBody>
            <a:bodyPr wrap="square" rtlCol="0">
              <a:spAutoFit/>
            </a:bodyPr>
            <a:lstStyle/>
            <a:p>
              <a:pPr algn="ctr"/>
              <a:r>
                <a:rPr lang="en-GB" sz="6000" dirty="0" err="1">
                  <a:solidFill>
                    <a:srgbClr val="C00000"/>
                  </a:solidFill>
                  <a:latin typeface="#9Slide03 BoosterNextFYBlack" panose="02000A03000000020004" pitchFamily="2" charset="-93"/>
                </a:rPr>
                <a:t>Luyện</a:t>
              </a:r>
              <a:r>
                <a:rPr lang="en-GB" sz="6000" dirty="0">
                  <a:solidFill>
                    <a:srgbClr val="C00000"/>
                  </a:solidFill>
                  <a:latin typeface="#9Slide03 BoosterNextFYBlack" panose="02000A03000000020004" pitchFamily="2" charset="-93"/>
                </a:rPr>
                <a:t> </a:t>
              </a:r>
              <a:r>
                <a:rPr lang="en-GB" sz="6000" dirty="0" err="1">
                  <a:solidFill>
                    <a:srgbClr val="C00000"/>
                  </a:solidFill>
                  <a:latin typeface="#9Slide03 BoosterNextFYBlack" panose="02000A03000000020004" pitchFamily="2" charset="-93"/>
                </a:rPr>
                <a:t>đọc</a:t>
              </a:r>
              <a:r>
                <a:rPr lang="en-GB" sz="6000" dirty="0">
                  <a:solidFill>
                    <a:srgbClr val="C00000"/>
                  </a:solidFill>
                  <a:latin typeface="#9Slide03 BoosterNextFYBlack" panose="02000A03000000020004" pitchFamily="2" charset="-93"/>
                </a:rPr>
                <a:t> </a:t>
              </a:r>
              <a:r>
                <a:rPr lang="en-GB" sz="6000" dirty="0" err="1">
                  <a:solidFill>
                    <a:srgbClr val="C00000"/>
                  </a:solidFill>
                  <a:latin typeface="#9Slide03 BoosterNextFYBlack" panose="02000A03000000020004" pitchFamily="2" charset="-93"/>
                </a:rPr>
                <a:t>diễn</a:t>
              </a:r>
              <a:r>
                <a:rPr lang="en-GB" sz="6000" dirty="0">
                  <a:solidFill>
                    <a:srgbClr val="C00000"/>
                  </a:solidFill>
                  <a:latin typeface="#9Slide03 BoosterNextFYBlack" panose="02000A03000000020004" pitchFamily="2" charset="-93"/>
                </a:rPr>
                <a:t> </a:t>
              </a:r>
              <a:r>
                <a:rPr lang="en-GB" sz="6000" dirty="0" err="1">
                  <a:solidFill>
                    <a:srgbClr val="C00000"/>
                  </a:solidFill>
                  <a:latin typeface="#9Slide03 BoosterNextFYBlack" panose="02000A03000000020004" pitchFamily="2" charset="-93"/>
                </a:rPr>
                <a:t>cảm</a:t>
              </a:r>
              <a:endParaRPr lang="vi-VN" sz="6000" dirty="0">
                <a:solidFill>
                  <a:srgbClr val="C00000"/>
                </a:solidFill>
                <a:latin typeface="#9Slide03 BoosterNextFYBlack" panose="02000A03000000020004" pitchFamily="2" charset="-93"/>
              </a:endParaRPr>
            </a:p>
          </p:txBody>
        </p:sp>
      </p:grpSp>
      <p:sp>
        <p:nvSpPr>
          <p:cNvPr id="11" name="Freeform 7">
            <a:extLst>
              <a:ext uri="{FF2B5EF4-FFF2-40B4-BE49-F238E27FC236}">
                <a16:creationId xmlns:a16="http://schemas.microsoft.com/office/drawing/2014/main" id="{211230FF-7DB6-9332-C43D-26D4162E56D2}"/>
              </a:ext>
            </a:extLst>
          </p:cNvPr>
          <p:cNvSpPr/>
          <p:nvPr/>
        </p:nvSpPr>
        <p:spPr>
          <a:xfrm>
            <a:off x="-298983" y="5981700"/>
            <a:ext cx="4498054" cy="54803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BBE7ABD2-0166-696B-E219-E5DE878F668E}"/>
              </a:ext>
            </a:extLst>
          </p:cNvPr>
          <p:cNvSpPr txBox="1"/>
          <p:nvPr/>
        </p:nvSpPr>
        <p:spPr>
          <a:xfrm>
            <a:off x="4498074" y="3238500"/>
            <a:ext cx="11879129" cy="6247864"/>
          </a:xfrm>
          <a:prstGeom prst="rect">
            <a:avLst/>
          </a:prstGeom>
          <a:noFill/>
        </p:spPr>
        <p:txBody>
          <a:bodyPr wrap="square">
            <a:spAutoFit/>
          </a:bodyPr>
          <a:lstStyle/>
          <a:p>
            <a:pPr algn="just"/>
            <a:r>
              <a:rPr lang="en-US" sz="4000" dirty="0">
                <a:effectLst/>
                <a:latin typeface="Calibri" panose="020F0502020204030204" pitchFamily="34" charset="0"/>
                <a:ea typeface="Calibri" panose="020F0502020204030204" pitchFamily="34" charset="0"/>
                <a:cs typeface="Calibri" panose="020F0502020204030204" pitchFamily="34" charset="0"/>
              </a:rPr>
              <a:t>S</a:t>
            </a:r>
            <a:r>
              <a:rPr lang="vi-VN" sz="4000" dirty="0">
                <a:effectLst/>
                <a:latin typeface="Calibri" panose="020F0502020204030204" pitchFamily="34" charset="0"/>
                <a:ea typeface="Calibri" panose="020F0502020204030204" pitchFamily="34" charset="0"/>
                <a:cs typeface="Calibri" panose="020F0502020204030204" pitchFamily="34" charset="0"/>
              </a:rPr>
              <a:t>au </a:t>
            </a:r>
            <a:r>
              <a:rPr lang="vi-VN" sz="4000" b="1" dirty="0">
                <a:effectLst/>
                <a:latin typeface="Calibri" panose="020F0502020204030204" pitchFamily="34" charset="0"/>
                <a:ea typeface="Calibri" panose="020F0502020204030204" pitchFamily="34" charset="0"/>
                <a:cs typeface="Calibri" panose="020F0502020204030204" pitchFamily="34" charset="0"/>
              </a:rPr>
              <a:t>80 </a:t>
            </a:r>
            <a:r>
              <a:rPr lang="vi-VN" sz="4000" dirty="0">
                <a:effectLst/>
                <a:latin typeface="Calibri" panose="020F0502020204030204" pitchFamily="34" charset="0"/>
                <a:ea typeface="Calibri" panose="020F0502020204030204" pitchFamily="34" charset="0"/>
                <a:cs typeface="Calibri" panose="020F0502020204030204" pitchFamily="34" charset="0"/>
              </a:rPr>
              <a:t>năm giời nô lệ / làm cho nước nhà bị </a:t>
            </a:r>
            <a:r>
              <a:rPr lang="vi-VN" sz="4000" b="1" dirty="0">
                <a:effectLst/>
                <a:latin typeface="Calibri" panose="020F0502020204030204" pitchFamily="34" charset="0"/>
                <a:ea typeface="Calibri" panose="020F0502020204030204" pitchFamily="34" charset="0"/>
                <a:cs typeface="Calibri" panose="020F0502020204030204" pitchFamily="34" charset="0"/>
              </a:rPr>
              <a:t>yếu hèn</a:t>
            </a:r>
            <a:r>
              <a:rPr lang="vi-VN" sz="4000" dirty="0">
                <a:effectLst/>
                <a:latin typeface="Calibri" panose="020F0502020204030204" pitchFamily="34" charset="0"/>
                <a:ea typeface="Calibri" panose="020F0502020204030204" pitchFamily="34" charset="0"/>
                <a:cs typeface="Calibri" panose="020F0502020204030204" pitchFamily="34" charset="0"/>
              </a:rPr>
              <a:t>, / ngày nay / chúng ta cần phải </a:t>
            </a:r>
            <a:r>
              <a:rPr lang="vi-VN" sz="4000" b="1" dirty="0">
                <a:effectLst/>
                <a:latin typeface="Calibri" panose="020F0502020204030204" pitchFamily="34" charset="0"/>
                <a:ea typeface="Calibri" panose="020F0502020204030204" pitchFamily="34" charset="0"/>
                <a:cs typeface="Calibri" panose="020F0502020204030204" pitchFamily="34" charset="0"/>
              </a:rPr>
              <a:t>xây dựng lại</a:t>
            </a:r>
            <a:r>
              <a:rPr lang="vi-VN" sz="4000" dirty="0">
                <a:effectLst/>
                <a:latin typeface="Calibri" panose="020F0502020204030204" pitchFamily="34" charset="0"/>
                <a:ea typeface="Calibri" panose="020F0502020204030204" pitchFamily="34" charset="0"/>
                <a:cs typeface="Calibri" panose="020F0502020204030204" pitchFamily="34" charset="0"/>
              </a:rPr>
              <a:t> cơ đồ / mà </a:t>
            </a:r>
            <a:r>
              <a:rPr lang="vi-VN" sz="4000" b="1" dirty="0">
                <a:effectLst/>
                <a:latin typeface="Calibri" panose="020F0502020204030204" pitchFamily="34" charset="0"/>
                <a:ea typeface="Calibri" panose="020F0502020204030204" pitchFamily="34" charset="0"/>
                <a:cs typeface="Calibri" panose="020F0502020204030204" pitchFamily="34" charset="0"/>
              </a:rPr>
              <a:t>tổ tiên</a:t>
            </a:r>
            <a:r>
              <a:rPr lang="vi-VN" sz="4000" dirty="0">
                <a:effectLst/>
                <a:latin typeface="Calibri" panose="020F0502020204030204" pitchFamily="34" charset="0"/>
                <a:ea typeface="Calibri" panose="020F0502020204030204" pitchFamily="34" charset="0"/>
                <a:cs typeface="Calibri" panose="020F0502020204030204" pitchFamily="34" charset="0"/>
              </a:rPr>
              <a:t> đã để lại cho chúng ta, / </a:t>
            </a:r>
            <a:r>
              <a:rPr lang="vi-VN" sz="4000" b="1" dirty="0">
                <a:effectLst/>
                <a:latin typeface="Calibri" panose="020F0502020204030204" pitchFamily="34" charset="0"/>
                <a:ea typeface="Calibri" panose="020F0502020204030204" pitchFamily="34" charset="0"/>
                <a:cs typeface="Calibri" panose="020F0502020204030204" pitchFamily="34" charset="0"/>
              </a:rPr>
              <a:t>làm sao </a:t>
            </a:r>
            <a:r>
              <a:rPr lang="vi-VN" sz="4000" dirty="0">
                <a:effectLst/>
                <a:latin typeface="Calibri" panose="020F0502020204030204" pitchFamily="34" charset="0"/>
                <a:ea typeface="Calibri" panose="020F0502020204030204" pitchFamily="34" charset="0"/>
                <a:cs typeface="Calibri" panose="020F0502020204030204" pitchFamily="34" charset="0"/>
              </a:rPr>
              <a:t>cho chúng ta / </a:t>
            </a:r>
            <a:r>
              <a:rPr lang="vi-VN" sz="4000" b="1" dirty="0">
                <a:effectLst/>
                <a:latin typeface="Calibri" panose="020F0502020204030204" pitchFamily="34" charset="0"/>
                <a:ea typeface="Calibri" panose="020F0502020204030204" pitchFamily="34" charset="0"/>
                <a:cs typeface="Calibri" panose="020F0502020204030204" pitchFamily="34" charset="0"/>
              </a:rPr>
              <a:t>theo kịp</a:t>
            </a:r>
            <a:r>
              <a:rPr lang="vi-VN" sz="4000" dirty="0">
                <a:effectLst/>
                <a:latin typeface="Calibri" panose="020F0502020204030204" pitchFamily="34" charset="0"/>
                <a:ea typeface="Calibri" panose="020F0502020204030204" pitchFamily="34" charset="0"/>
                <a:cs typeface="Calibri" panose="020F0502020204030204" pitchFamily="34" charset="0"/>
              </a:rPr>
              <a:t> các nước khác trên hoàn cầu. // Trong công cuộc kiến thiết đó, / nước nhà </a:t>
            </a:r>
            <a:r>
              <a:rPr lang="vi-VN" sz="4000" b="1" dirty="0">
                <a:effectLst/>
                <a:latin typeface="Calibri" panose="020F0502020204030204" pitchFamily="34" charset="0"/>
                <a:ea typeface="Calibri" panose="020F0502020204030204" pitchFamily="34" charset="0"/>
                <a:cs typeface="Calibri" panose="020F0502020204030204" pitchFamily="34" charset="0"/>
              </a:rPr>
              <a:t>trông mong chờ đợi</a:t>
            </a:r>
            <a:r>
              <a:rPr lang="vi-VN" sz="4000" dirty="0">
                <a:effectLst/>
                <a:latin typeface="Calibri" panose="020F0502020204030204" pitchFamily="34" charset="0"/>
                <a:ea typeface="Calibri" panose="020F0502020204030204" pitchFamily="34" charset="0"/>
                <a:cs typeface="Calibri" panose="020F0502020204030204" pitchFamily="34" charset="0"/>
              </a:rPr>
              <a:t> / ở các em rất nhiều. // </a:t>
            </a:r>
            <a:r>
              <a:rPr lang="vi-VN" sz="4000" b="1" dirty="0">
                <a:effectLst/>
                <a:latin typeface="Calibri" panose="020F0502020204030204" pitchFamily="34" charset="0"/>
                <a:ea typeface="Calibri" panose="020F0502020204030204" pitchFamily="34" charset="0"/>
                <a:cs typeface="Calibri" panose="020F0502020204030204" pitchFamily="34" charset="0"/>
              </a:rPr>
              <a:t>Non sông </a:t>
            </a:r>
            <a:r>
              <a:rPr lang="vi-VN" sz="4000" dirty="0">
                <a:effectLst/>
                <a:latin typeface="Calibri" panose="020F0502020204030204" pitchFamily="34" charset="0"/>
                <a:ea typeface="Calibri" panose="020F0502020204030204" pitchFamily="34" charset="0"/>
                <a:cs typeface="Calibri" panose="020F0502020204030204" pitchFamily="34" charset="0"/>
              </a:rPr>
              <a:t>Việt Nam có trở nên </a:t>
            </a:r>
            <a:r>
              <a:rPr lang="vi-VN" sz="4000" b="1" dirty="0">
                <a:effectLst/>
                <a:latin typeface="Calibri" panose="020F0502020204030204" pitchFamily="34" charset="0"/>
                <a:ea typeface="Calibri" panose="020F0502020204030204" pitchFamily="34" charset="0"/>
                <a:cs typeface="Calibri" panose="020F0502020204030204" pitchFamily="34" charset="0"/>
              </a:rPr>
              <a:t>tươi đẹp</a:t>
            </a:r>
            <a:r>
              <a:rPr lang="vi-VN" sz="4000" dirty="0">
                <a:effectLst/>
                <a:latin typeface="Calibri" panose="020F0502020204030204" pitchFamily="34" charset="0"/>
                <a:ea typeface="Calibri" panose="020F0502020204030204" pitchFamily="34" charset="0"/>
                <a:cs typeface="Calibri" panose="020F0502020204030204" pitchFamily="34" charset="0"/>
              </a:rPr>
              <a:t> hay không, / </a:t>
            </a:r>
            <a:r>
              <a:rPr lang="vi-VN" sz="4000" b="1" dirty="0">
                <a:effectLst/>
                <a:latin typeface="Calibri" panose="020F0502020204030204" pitchFamily="34" charset="0"/>
                <a:ea typeface="Calibri" panose="020F0502020204030204" pitchFamily="34" charset="0"/>
                <a:cs typeface="Calibri" panose="020F0502020204030204" pitchFamily="34" charset="0"/>
              </a:rPr>
              <a:t>dân tộc</a:t>
            </a:r>
            <a:r>
              <a:rPr lang="vi-VN" sz="4000" dirty="0">
                <a:effectLst/>
                <a:latin typeface="Calibri" panose="020F0502020204030204" pitchFamily="34" charset="0"/>
                <a:ea typeface="Calibri" panose="020F0502020204030204" pitchFamily="34" charset="0"/>
                <a:cs typeface="Calibri" panose="020F0502020204030204" pitchFamily="34" charset="0"/>
              </a:rPr>
              <a:t> Việt Nam có bước tới đài </a:t>
            </a:r>
            <a:r>
              <a:rPr lang="vi-VN" sz="4000" b="1" dirty="0">
                <a:effectLst/>
                <a:latin typeface="Calibri" panose="020F0502020204030204" pitchFamily="34" charset="0"/>
                <a:ea typeface="Calibri" panose="020F0502020204030204" pitchFamily="34" charset="0"/>
                <a:cs typeface="Calibri" panose="020F0502020204030204" pitchFamily="34" charset="0"/>
              </a:rPr>
              <a:t>vinh quang</a:t>
            </a:r>
            <a:r>
              <a:rPr lang="vi-VN" sz="4000" dirty="0">
                <a:effectLst/>
                <a:latin typeface="Calibri" panose="020F0502020204030204" pitchFamily="34" charset="0"/>
                <a:ea typeface="Calibri" panose="020F0502020204030204" pitchFamily="34" charset="0"/>
                <a:cs typeface="Calibri" panose="020F0502020204030204" pitchFamily="34" charset="0"/>
              </a:rPr>
              <a:t> / để </a:t>
            </a:r>
            <a:r>
              <a:rPr lang="vi-VN" sz="4000" b="1" dirty="0">
                <a:effectLst/>
                <a:latin typeface="Calibri" panose="020F0502020204030204" pitchFamily="34" charset="0"/>
                <a:ea typeface="Calibri" panose="020F0502020204030204" pitchFamily="34" charset="0"/>
                <a:cs typeface="Calibri" panose="020F0502020204030204" pitchFamily="34" charset="0"/>
              </a:rPr>
              <a:t>sánh vai</a:t>
            </a:r>
            <a:r>
              <a:rPr lang="vi-VN" sz="4000" dirty="0">
                <a:effectLst/>
                <a:latin typeface="Calibri" panose="020F0502020204030204" pitchFamily="34" charset="0"/>
                <a:ea typeface="Calibri" panose="020F0502020204030204" pitchFamily="34" charset="0"/>
                <a:cs typeface="Calibri" panose="020F0502020204030204" pitchFamily="34" charset="0"/>
              </a:rPr>
              <a:t> với các </a:t>
            </a:r>
            <a:r>
              <a:rPr lang="vi-VN" sz="4000" b="1" dirty="0">
                <a:effectLst/>
                <a:latin typeface="Calibri" panose="020F0502020204030204" pitchFamily="34" charset="0"/>
                <a:ea typeface="Calibri" panose="020F0502020204030204" pitchFamily="34" charset="0"/>
                <a:cs typeface="Calibri" panose="020F0502020204030204" pitchFamily="34" charset="0"/>
              </a:rPr>
              <a:t>cường quốc</a:t>
            </a:r>
            <a:r>
              <a:rPr lang="vi-VN" sz="4000" dirty="0">
                <a:effectLst/>
                <a:latin typeface="Calibri" panose="020F0502020204030204" pitchFamily="34" charset="0"/>
                <a:ea typeface="Calibri" panose="020F0502020204030204" pitchFamily="34" charset="0"/>
                <a:cs typeface="Calibri" panose="020F0502020204030204" pitchFamily="34" charset="0"/>
              </a:rPr>
              <a:t> năm châu được hay không, / </a:t>
            </a:r>
            <a:r>
              <a:rPr lang="vi-VN" sz="4000" b="1" dirty="0">
                <a:effectLst/>
                <a:latin typeface="Calibri" panose="020F0502020204030204" pitchFamily="34" charset="0"/>
                <a:ea typeface="Calibri" panose="020F0502020204030204" pitchFamily="34" charset="0"/>
                <a:cs typeface="Calibri" panose="020F0502020204030204" pitchFamily="34" charset="0"/>
              </a:rPr>
              <a:t>chính là nhờ</a:t>
            </a:r>
            <a:r>
              <a:rPr lang="vi-VN" sz="4000" dirty="0">
                <a:effectLst/>
                <a:latin typeface="Calibri" panose="020F0502020204030204" pitchFamily="34" charset="0"/>
                <a:ea typeface="Calibri" panose="020F0502020204030204" pitchFamily="34" charset="0"/>
                <a:cs typeface="Calibri" panose="020F0502020204030204" pitchFamily="34" charset="0"/>
              </a:rPr>
              <a:t> một phần lớn / ở </a:t>
            </a:r>
            <a:r>
              <a:rPr lang="vi-VN" sz="4000" b="1" dirty="0">
                <a:effectLst/>
                <a:latin typeface="Calibri" panose="020F0502020204030204" pitchFamily="34" charset="0"/>
                <a:ea typeface="Calibri" panose="020F0502020204030204" pitchFamily="34" charset="0"/>
                <a:cs typeface="Calibri" panose="020F0502020204030204" pitchFamily="34" charset="0"/>
              </a:rPr>
              <a:t>công học tập</a:t>
            </a:r>
            <a:r>
              <a:rPr lang="vi-VN" sz="4000" dirty="0">
                <a:effectLst/>
                <a:latin typeface="Calibri" panose="020F0502020204030204" pitchFamily="34" charset="0"/>
                <a:ea typeface="Calibri" panose="020F0502020204030204" pitchFamily="34" charset="0"/>
                <a:cs typeface="Calibri" panose="020F0502020204030204" pitchFamily="34" charset="0"/>
              </a:rPr>
              <a:t> của các em.  </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342405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14170" y="1923"/>
            <a:ext cx="18287980" cy="10285077"/>
          </a:xfrm>
          <a:prstGeom prst="rect">
            <a:avLst/>
          </a:prstGeom>
        </p:spPr>
      </p:pic>
      <p:pic>
        <p:nvPicPr>
          <p:cNvPr id="25" name="Picture 24">
            <a:extLst>
              <a:ext uri="{FF2B5EF4-FFF2-40B4-BE49-F238E27FC236}">
                <a16:creationId xmlns:a16="http://schemas.microsoft.com/office/drawing/2014/main" id="{BA50672E-D9EA-73A9-FCD4-EDD15FCC3CDA}"/>
              </a:ext>
            </a:extLst>
          </p:cNvPr>
          <p:cNvPicPr>
            <a:picLocks noChangeAspect="1"/>
          </p:cNvPicPr>
          <p:nvPr/>
        </p:nvPicPr>
        <p:blipFill>
          <a:blip r:embed="rId3"/>
          <a:stretch>
            <a:fillRect/>
          </a:stretch>
        </p:blipFill>
        <p:spPr>
          <a:xfrm>
            <a:off x="1135970" y="4530879"/>
            <a:ext cx="7461116" cy="5148416"/>
          </a:xfrm>
          <a:prstGeom prst="rect">
            <a:avLst/>
          </a:prstGeom>
        </p:spPr>
      </p:pic>
      <p:grpSp>
        <p:nvGrpSpPr>
          <p:cNvPr id="2" name="Group 1">
            <a:extLst>
              <a:ext uri="{FF2B5EF4-FFF2-40B4-BE49-F238E27FC236}">
                <a16:creationId xmlns:a16="http://schemas.microsoft.com/office/drawing/2014/main" id="{CD6635D4-EE5C-82D1-AD0B-A56B46518B07}"/>
              </a:ext>
            </a:extLst>
          </p:cNvPr>
          <p:cNvGrpSpPr/>
          <p:nvPr/>
        </p:nvGrpSpPr>
        <p:grpSpPr>
          <a:xfrm>
            <a:off x="256032" y="77724"/>
            <a:ext cx="3458804" cy="3666501"/>
            <a:chOff x="256032" y="77725"/>
            <a:chExt cx="2962656" cy="3122676"/>
          </a:xfrm>
        </p:grpSpPr>
        <p:sp>
          <p:nvSpPr>
            <p:cNvPr id="24" name="Freeform 24">
              <a:extLst>
                <a:ext uri="{FF2B5EF4-FFF2-40B4-BE49-F238E27FC236}">
                  <a16:creationId xmlns:a16="http://schemas.microsoft.com/office/drawing/2014/main" id="{52C39311-6C0B-2528-D15C-A7FF6F152832}"/>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FFB8C9E6-6FB8-B985-D6B1-5616594481EF}"/>
                </a:ext>
              </a:extLst>
            </p:cNvPr>
            <p:cNvSpPr txBox="1"/>
            <p:nvPr/>
          </p:nvSpPr>
          <p:spPr>
            <a:xfrm>
              <a:off x="557784" y="941832"/>
              <a:ext cx="2487168" cy="18086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Luyện</a:t>
              </a:r>
              <a:r>
                <a:rPr kumimoji="0" lang="en-GB" sz="44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đọc</a:t>
              </a:r>
              <a:r>
                <a:rPr kumimoji="0" lang="en-GB" sz="44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trong</a:t>
              </a:r>
              <a:r>
                <a:rPr kumimoji="0" lang="en-GB" sz="44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nhóm</a:t>
              </a:r>
              <a:endParaRPr kumimoji="0" lang="vi-VN" sz="4400" b="0" i="0" u="none" strike="noStrike" kern="0" cap="none" spc="0" normalizeH="0" baseline="0" noProof="0" dirty="0">
                <a:ln>
                  <a:noFill/>
                </a:ln>
                <a:solidFill>
                  <a:srgbClr val="C00000"/>
                </a:solidFill>
                <a:effectLst/>
                <a:uLnTx/>
                <a:uFillTx/>
                <a:latin typeface="Arial" panose="020B0604020202020204" pitchFamily="34" charset="0"/>
                <a:ea typeface="+mn-ea"/>
                <a:cs typeface="+mn-cs"/>
              </a:endParaRPr>
            </a:p>
          </p:txBody>
        </p:sp>
      </p:grpSp>
      <p:grpSp>
        <p:nvGrpSpPr>
          <p:cNvPr id="27" name="Group 26">
            <a:extLst>
              <a:ext uri="{FF2B5EF4-FFF2-40B4-BE49-F238E27FC236}">
                <a16:creationId xmlns:a16="http://schemas.microsoft.com/office/drawing/2014/main" id="{FCDD2ACF-E7AE-75BC-5070-5C01805EFBBC}"/>
              </a:ext>
            </a:extLst>
          </p:cNvPr>
          <p:cNvGrpSpPr/>
          <p:nvPr/>
        </p:nvGrpSpPr>
        <p:grpSpPr>
          <a:xfrm>
            <a:off x="5648695" y="-98469"/>
            <a:ext cx="5555337" cy="2753868"/>
            <a:chOff x="4655463" y="665953"/>
            <a:chExt cx="2881074" cy="1364015"/>
          </a:xfrm>
        </p:grpSpPr>
        <p:sp>
          <p:nvSpPr>
            <p:cNvPr id="28" name="Freeform 14">
              <a:extLst>
                <a:ext uri="{FF2B5EF4-FFF2-40B4-BE49-F238E27FC236}">
                  <a16:creationId xmlns:a16="http://schemas.microsoft.com/office/drawing/2014/main" id="{E8211E7E-B1FD-2D86-6FE3-0F10CB69F4D1}"/>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297A997E-C2B7-96EC-94C2-2BF162F7870D}"/>
                </a:ext>
              </a:extLst>
            </p:cNvPr>
            <p:cNvSpPr txBox="1"/>
            <p:nvPr/>
          </p:nvSpPr>
          <p:spPr>
            <a:xfrm>
              <a:off x="5036790" y="1153843"/>
              <a:ext cx="2118419" cy="5945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Yêu</a:t>
              </a:r>
              <a:r>
                <a:rPr kumimoji="0" lang="en-GB" sz="72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GB" sz="72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cầu</a:t>
              </a:r>
              <a:endParaRPr kumimoji="0" lang="vi-VN" sz="72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30" name="Group 29">
            <a:extLst>
              <a:ext uri="{FF2B5EF4-FFF2-40B4-BE49-F238E27FC236}">
                <a16:creationId xmlns:a16="http://schemas.microsoft.com/office/drawing/2014/main" id="{12EC5BEC-9F57-6196-2110-0870382819FF}"/>
              </a:ext>
            </a:extLst>
          </p:cNvPr>
          <p:cNvGrpSpPr/>
          <p:nvPr/>
        </p:nvGrpSpPr>
        <p:grpSpPr>
          <a:xfrm>
            <a:off x="3817830" y="2555150"/>
            <a:ext cx="11212400" cy="3194242"/>
            <a:chOff x="3742900" y="2331966"/>
            <a:chExt cx="7569559" cy="2074075"/>
          </a:xfrm>
        </p:grpSpPr>
        <p:pic>
          <p:nvPicPr>
            <p:cNvPr id="31" name="Picture 30">
              <a:extLst>
                <a:ext uri="{FF2B5EF4-FFF2-40B4-BE49-F238E27FC236}">
                  <a16:creationId xmlns:a16="http://schemas.microsoft.com/office/drawing/2014/main" id="{5A9E71D2-7A2E-42CF-2FF3-040991EE12AF}"/>
                </a:ext>
              </a:extLst>
            </p:cNvPr>
            <p:cNvPicPr>
              <a:picLocks noChangeAspect="1"/>
            </p:cNvPicPr>
            <p:nvPr/>
          </p:nvPicPr>
          <p:blipFill>
            <a:blip r:embed="rId8"/>
            <a:stretch>
              <a:fillRect/>
            </a:stretch>
          </p:blipFill>
          <p:spPr>
            <a:xfrm>
              <a:off x="3742900" y="2402587"/>
              <a:ext cx="506012" cy="515157"/>
            </a:xfrm>
            <a:prstGeom prst="rect">
              <a:avLst/>
            </a:prstGeom>
          </p:spPr>
        </p:pic>
        <p:pic>
          <p:nvPicPr>
            <p:cNvPr id="32" name="Picture 31">
              <a:extLst>
                <a:ext uri="{FF2B5EF4-FFF2-40B4-BE49-F238E27FC236}">
                  <a16:creationId xmlns:a16="http://schemas.microsoft.com/office/drawing/2014/main" id="{D360F7CA-3C16-04FB-F902-E0FA072F0DB9}"/>
                </a:ext>
              </a:extLst>
            </p:cNvPr>
            <p:cNvPicPr>
              <a:picLocks noChangeAspect="1"/>
            </p:cNvPicPr>
            <p:nvPr/>
          </p:nvPicPr>
          <p:blipFill>
            <a:blip r:embed="rId8"/>
            <a:stretch>
              <a:fillRect/>
            </a:stretch>
          </p:blipFill>
          <p:spPr>
            <a:xfrm>
              <a:off x="3742900" y="3104053"/>
              <a:ext cx="506012" cy="515157"/>
            </a:xfrm>
            <a:prstGeom prst="rect">
              <a:avLst/>
            </a:prstGeom>
          </p:spPr>
        </p:pic>
        <p:pic>
          <p:nvPicPr>
            <p:cNvPr id="33" name="Picture 32">
              <a:extLst>
                <a:ext uri="{FF2B5EF4-FFF2-40B4-BE49-F238E27FC236}">
                  <a16:creationId xmlns:a16="http://schemas.microsoft.com/office/drawing/2014/main" id="{19E92FD7-20DA-085B-2337-137C6C223BE8}"/>
                </a:ext>
              </a:extLst>
            </p:cNvPr>
            <p:cNvPicPr>
              <a:picLocks noChangeAspect="1"/>
            </p:cNvPicPr>
            <p:nvPr/>
          </p:nvPicPr>
          <p:blipFill>
            <a:blip r:embed="rId8"/>
            <a:stretch>
              <a:fillRect/>
            </a:stretch>
          </p:blipFill>
          <p:spPr>
            <a:xfrm>
              <a:off x="3742900" y="3842027"/>
              <a:ext cx="506012" cy="515157"/>
            </a:xfrm>
            <a:prstGeom prst="rect">
              <a:avLst/>
            </a:prstGeom>
          </p:spPr>
        </p:pic>
        <p:sp>
          <p:nvSpPr>
            <p:cNvPr id="34" name="TextBox 33">
              <a:extLst>
                <a:ext uri="{FF2B5EF4-FFF2-40B4-BE49-F238E27FC236}">
                  <a16:creationId xmlns:a16="http://schemas.microsoft.com/office/drawing/2014/main" id="{FC9FA55B-62E1-0957-7360-9C29EA4BD41E}"/>
                </a:ext>
              </a:extLst>
            </p:cNvPr>
            <p:cNvSpPr txBox="1"/>
            <p:nvPr/>
          </p:nvSpPr>
          <p:spPr>
            <a:xfrm>
              <a:off x="3903878" y="2331966"/>
              <a:ext cx="6131052" cy="603489"/>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Phân</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công</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theo</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đoạn</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a:t>
              </a:r>
            </a:p>
          </p:txBody>
        </p:sp>
        <p:sp>
          <p:nvSpPr>
            <p:cNvPr id="35" name="TextBox 34">
              <a:extLst>
                <a:ext uri="{FF2B5EF4-FFF2-40B4-BE49-F238E27FC236}">
                  <a16:creationId xmlns:a16="http://schemas.microsoft.com/office/drawing/2014/main" id="{8FE655AE-A51F-2E9B-E001-ABD7C495D5A5}"/>
                </a:ext>
              </a:extLst>
            </p:cNvPr>
            <p:cNvSpPr txBox="1"/>
            <p:nvPr/>
          </p:nvSpPr>
          <p:spPr>
            <a:xfrm>
              <a:off x="3903877" y="3002643"/>
              <a:ext cx="6131052" cy="603489"/>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Tất</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cả</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thành</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viên</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đều</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a:t>
              </a:r>
            </a:p>
          </p:txBody>
        </p:sp>
        <p:sp>
          <p:nvSpPr>
            <p:cNvPr id="36" name="TextBox 35">
              <a:extLst>
                <a:ext uri="{FF2B5EF4-FFF2-40B4-BE49-F238E27FC236}">
                  <a16:creationId xmlns:a16="http://schemas.microsoft.com/office/drawing/2014/main" id="{AE695866-5252-CC4E-3814-26313C786BE8}"/>
                </a:ext>
              </a:extLst>
            </p:cNvPr>
            <p:cNvSpPr txBox="1"/>
            <p:nvPr/>
          </p:nvSpPr>
          <p:spPr>
            <a:xfrm>
              <a:off x="3922583" y="3802552"/>
              <a:ext cx="7389876" cy="603489"/>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đúng</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giọng</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điệu</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cách</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ngắt</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nhịp</a:t>
              </a:r>
              <a:endPar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grpSp>
    </p:spTree>
    <p:extLst>
      <p:ext uri="{BB962C8B-B14F-4D97-AF65-F5344CB8AC3E}">
        <p14:creationId xmlns:p14="http://schemas.microsoft.com/office/powerpoint/2010/main" val="344167513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8DC80586-1101-2FE2-F531-802F689500BC}"/>
              </a:ext>
            </a:extLst>
          </p:cNvPr>
          <p:cNvGrpSpPr/>
          <p:nvPr/>
        </p:nvGrpSpPr>
        <p:grpSpPr>
          <a:xfrm>
            <a:off x="231934" y="-25702"/>
            <a:ext cx="5019634" cy="4052747"/>
            <a:chOff x="238679" y="-11"/>
            <a:chExt cx="3614629" cy="3046077"/>
          </a:xfrm>
        </p:grpSpPr>
        <p:sp>
          <p:nvSpPr>
            <p:cNvPr id="5" name="Freeform 24">
              <a:extLst>
                <a:ext uri="{FF2B5EF4-FFF2-40B4-BE49-F238E27FC236}">
                  <a16:creationId xmlns:a16="http://schemas.microsoft.com/office/drawing/2014/main" id="{D169B882-FD2E-6329-799C-922318873C4D}"/>
                </a:ext>
              </a:extLst>
            </p:cNvPr>
            <p:cNvSpPr/>
            <p:nvPr/>
          </p:nvSpPr>
          <p:spPr>
            <a:xfrm rot="20796787">
              <a:off x="238679" y="-11"/>
              <a:ext cx="3614629" cy="3046077"/>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EBCC757-576D-F0C8-BBD0-5D7578545585}"/>
                </a:ext>
              </a:extLst>
            </p:cNvPr>
            <p:cNvSpPr txBox="1"/>
            <p:nvPr/>
          </p:nvSpPr>
          <p:spPr>
            <a:xfrm rot="20937044">
              <a:off x="563475" y="924212"/>
              <a:ext cx="2872773" cy="1457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Luyện</a:t>
              </a:r>
              <a:r>
                <a:rPr kumimoji="0" lang="en-GB" sz="60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đọc</a:t>
              </a:r>
              <a:r>
                <a:rPr kumimoji="0" lang="en-GB" sz="60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trước</a:t>
              </a:r>
              <a:r>
                <a:rPr kumimoji="0" lang="en-GB" sz="60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lớp</a:t>
              </a:r>
              <a:endParaRPr kumimoji="0" lang="vi-VN" sz="6000" b="0" i="0" u="none" strike="noStrike" kern="0" cap="none" spc="0" normalizeH="0" baseline="0" noProof="0" dirty="0">
                <a:ln>
                  <a:noFill/>
                </a:ln>
                <a:solidFill>
                  <a:srgbClr val="C00000"/>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8144A01C-6BCC-A1E9-BF0F-C160E605CE77}"/>
              </a:ext>
            </a:extLst>
          </p:cNvPr>
          <p:cNvGrpSpPr/>
          <p:nvPr/>
        </p:nvGrpSpPr>
        <p:grpSpPr>
          <a:xfrm>
            <a:off x="6411456" y="17318"/>
            <a:ext cx="5397546" cy="2524216"/>
            <a:chOff x="4688541" y="32323"/>
            <a:chExt cx="3886763" cy="1897221"/>
          </a:xfrm>
        </p:grpSpPr>
        <p:sp>
          <p:nvSpPr>
            <p:cNvPr id="9" name="Freeform 14">
              <a:extLst>
                <a:ext uri="{FF2B5EF4-FFF2-40B4-BE49-F238E27FC236}">
                  <a16:creationId xmlns:a16="http://schemas.microsoft.com/office/drawing/2014/main" id="{764EC709-627A-34C6-4566-2316B439EE6D}"/>
                </a:ext>
              </a:extLst>
            </p:cNvPr>
            <p:cNvSpPr/>
            <p:nvPr/>
          </p:nvSpPr>
          <p:spPr>
            <a:xfrm>
              <a:off x="4688541" y="32323"/>
              <a:ext cx="3886763" cy="1897221"/>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8F96AF66-262B-4137-0DE2-BE1389105631}"/>
                </a:ext>
              </a:extLst>
            </p:cNvPr>
            <p:cNvSpPr txBox="1"/>
            <p:nvPr/>
          </p:nvSpPr>
          <p:spPr>
            <a:xfrm>
              <a:off x="5474023" y="734203"/>
              <a:ext cx="2315796" cy="763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Tiêu</a:t>
              </a:r>
              <a:r>
                <a:rPr kumimoji="0" lang="en-GB" sz="60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GB" sz="60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chí</a:t>
              </a:r>
              <a:endParaRPr kumimoji="0" lang="vi-VN" sz="60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1" name="Group 10">
            <a:extLst>
              <a:ext uri="{FF2B5EF4-FFF2-40B4-BE49-F238E27FC236}">
                <a16:creationId xmlns:a16="http://schemas.microsoft.com/office/drawing/2014/main" id="{B742F213-8400-AA82-A2D8-FAFDAF13B68D}"/>
              </a:ext>
            </a:extLst>
          </p:cNvPr>
          <p:cNvGrpSpPr/>
          <p:nvPr/>
        </p:nvGrpSpPr>
        <p:grpSpPr>
          <a:xfrm>
            <a:off x="4989026" y="2945083"/>
            <a:ext cx="10262318" cy="2993744"/>
            <a:chOff x="3664252" y="2232855"/>
            <a:chExt cx="7389876" cy="2250122"/>
          </a:xfrm>
        </p:grpSpPr>
        <p:pic>
          <p:nvPicPr>
            <p:cNvPr id="12" name="Picture 11">
              <a:extLst>
                <a:ext uri="{FF2B5EF4-FFF2-40B4-BE49-F238E27FC236}">
                  <a16:creationId xmlns:a16="http://schemas.microsoft.com/office/drawing/2014/main" id="{B79F34C0-6C81-C7F6-E64B-A16AC01E89D8}"/>
                </a:ext>
              </a:extLst>
            </p:cNvPr>
            <p:cNvPicPr>
              <a:picLocks noChangeAspect="1"/>
            </p:cNvPicPr>
            <p:nvPr/>
          </p:nvPicPr>
          <p:blipFill>
            <a:blip r:embed="rId7"/>
            <a:stretch>
              <a:fillRect/>
            </a:stretch>
          </p:blipFill>
          <p:spPr>
            <a:xfrm>
              <a:off x="3742900" y="2402587"/>
              <a:ext cx="506012" cy="515157"/>
            </a:xfrm>
            <a:prstGeom prst="rect">
              <a:avLst/>
            </a:prstGeom>
          </p:spPr>
        </p:pic>
        <p:pic>
          <p:nvPicPr>
            <p:cNvPr id="13" name="Picture 12">
              <a:extLst>
                <a:ext uri="{FF2B5EF4-FFF2-40B4-BE49-F238E27FC236}">
                  <a16:creationId xmlns:a16="http://schemas.microsoft.com/office/drawing/2014/main" id="{99DBE9E1-646E-165C-9757-E80FC1AFE41E}"/>
                </a:ext>
              </a:extLst>
            </p:cNvPr>
            <p:cNvPicPr>
              <a:picLocks noChangeAspect="1"/>
            </p:cNvPicPr>
            <p:nvPr/>
          </p:nvPicPr>
          <p:blipFill>
            <a:blip r:embed="rId7"/>
            <a:stretch>
              <a:fillRect/>
            </a:stretch>
          </p:blipFill>
          <p:spPr>
            <a:xfrm>
              <a:off x="3742900" y="3104053"/>
              <a:ext cx="506012" cy="515157"/>
            </a:xfrm>
            <a:prstGeom prst="rect">
              <a:avLst/>
            </a:prstGeom>
          </p:spPr>
        </p:pic>
        <p:pic>
          <p:nvPicPr>
            <p:cNvPr id="14" name="Picture 13">
              <a:extLst>
                <a:ext uri="{FF2B5EF4-FFF2-40B4-BE49-F238E27FC236}">
                  <a16:creationId xmlns:a16="http://schemas.microsoft.com/office/drawing/2014/main" id="{10D6CC1E-52D3-A630-67B3-D55823E14DEC}"/>
                </a:ext>
              </a:extLst>
            </p:cNvPr>
            <p:cNvPicPr>
              <a:picLocks noChangeAspect="1"/>
            </p:cNvPicPr>
            <p:nvPr/>
          </p:nvPicPr>
          <p:blipFill>
            <a:blip r:embed="rId7"/>
            <a:stretch>
              <a:fillRect/>
            </a:stretch>
          </p:blipFill>
          <p:spPr>
            <a:xfrm>
              <a:off x="3742900" y="3842027"/>
              <a:ext cx="506012" cy="515157"/>
            </a:xfrm>
            <a:prstGeom prst="rect">
              <a:avLst/>
            </a:prstGeom>
          </p:spPr>
        </p:pic>
        <p:sp>
          <p:nvSpPr>
            <p:cNvPr id="15" name="TextBox 14">
              <a:extLst>
                <a:ext uri="{FF2B5EF4-FFF2-40B4-BE49-F238E27FC236}">
                  <a16:creationId xmlns:a16="http://schemas.microsoft.com/office/drawing/2014/main" id="{B075D8C0-D851-F741-6767-C83AB6BDA443}"/>
                </a:ext>
              </a:extLst>
            </p:cNvPr>
            <p:cNvSpPr txBox="1"/>
            <p:nvPr/>
          </p:nvSpPr>
          <p:spPr>
            <a:xfrm>
              <a:off x="3740931" y="2232855"/>
              <a:ext cx="6131052" cy="777212"/>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1.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đúng</a:t>
              </a:r>
              <a:endPar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EAC1F565-4844-81F7-C9C6-3B7A4379BC8F}"/>
                </a:ext>
              </a:extLst>
            </p:cNvPr>
            <p:cNvSpPr txBox="1"/>
            <p:nvPr/>
          </p:nvSpPr>
          <p:spPr>
            <a:xfrm>
              <a:off x="3724320" y="2960581"/>
              <a:ext cx="6131052" cy="777212"/>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2.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to,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rõ</a:t>
              </a:r>
              <a:endPar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sp>
          <p:nvSpPr>
            <p:cNvPr id="17" name="TextBox 16">
              <a:extLst>
                <a:ext uri="{FF2B5EF4-FFF2-40B4-BE49-F238E27FC236}">
                  <a16:creationId xmlns:a16="http://schemas.microsoft.com/office/drawing/2014/main" id="{1B77298F-4210-152F-D181-E8CB846005DC}"/>
                </a:ext>
              </a:extLst>
            </p:cNvPr>
            <p:cNvSpPr txBox="1"/>
            <p:nvPr/>
          </p:nvSpPr>
          <p:spPr>
            <a:xfrm>
              <a:off x="3664252" y="3705765"/>
              <a:ext cx="7389876" cy="777212"/>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3.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ngắt</a:t>
              </a: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nghỉ</a:t>
              </a: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đúng</a:t>
              </a: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chỗ</a:t>
              </a:r>
              <a:endPar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pic>
          <p:nvPicPr>
            <p:cNvPr id="18" name="Picture 17">
              <a:extLst>
                <a:ext uri="{FF2B5EF4-FFF2-40B4-BE49-F238E27FC236}">
                  <a16:creationId xmlns:a16="http://schemas.microsoft.com/office/drawing/2014/main" id="{B0F0732B-CB0F-335C-DC43-192216C495BC}"/>
                </a:ext>
              </a:extLst>
            </p:cNvPr>
            <p:cNvPicPr>
              <a:picLocks noChangeAspect="1"/>
            </p:cNvPicPr>
            <p:nvPr/>
          </p:nvPicPr>
          <p:blipFill>
            <a:blip r:embed="rId8"/>
            <a:stretch>
              <a:fillRect/>
            </a:stretch>
          </p:blipFill>
          <p:spPr>
            <a:xfrm>
              <a:off x="6413732" y="2431563"/>
              <a:ext cx="506012" cy="526152"/>
            </a:xfrm>
            <a:prstGeom prst="rect">
              <a:avLst/>
            </a:prstGeom>
          </p:spPr>
        </p:pic>
        <p:pic>
          <p:nvPicPr>
            <p:cNvPr id="19" name="Picture 18">
              <a:extLst>
                <a:ext uri="{FF2B5EF4-FFF2-40B4-BE49-F238E27FC236}">
                  <a16:creationId xmlns:a16="http://schemas.microsoft.com/office/drawing/2014/main" id="{8567B175-6C87-B671-9E13-A34ECFFB2536}"/>
                </a:ext>
              </a:extLst>
            </p:cNvPr>
            <p:cNvPicPr>
              <a:picLocks noChangeAspect="1"/>
            </p:cNvPicPr>
            <p:nvPr/>
          </p:nvPicPr>
          <p:blipFill>
            <a:blip r:embed="rId8"/>
            <a:stretch>
              <a:fillRect/>
            </a:stretch>
          </p:blipFill>
          <p:spPr>
            <a:xfrm>
              <a:off x="6666738" y="3102817"/>
              <a:ext cx="506012" cy="526152"/>
            </a:xfrm>
            <a:prstGeom prst="rect">
              <a:avLst/>
            </a:prstGeom>
          </p:spPr>
        </p:pic>
        <p:pic>
          <p:nvPicPr>
            <p:cNvPr id="20" name="Picture 19">
              <a:extLst>
                <a:ext uri="{FF2B5EF4-FFF2-40B4-BE49-F238E27FC236}">
                  <a16:creationId xmlns:a16="http://schemas.microsoft.com/office/drawing/2014/main" id="{19392CB8-1356-839D-657A-1099A353ACFF}"/>
                </a:ext>
              </a:extLst>
            </p:cNvPr>
            <p:cNvPicPr>
              <a:picLocks noChangeAspect="1"/>
            </p:cNvPicPr>
            <p:nvPr/>
          </p:nvPicPr>
          <p:blipFill>
            <a:blip r:embed="rId8"/>
            <a:stretch>
              <a:fillRect/>
            </a:stretch>
          </p:blipFill>
          <p:spPr>
            <a:xfrm>
              <a:off x="7359190" y="3118891"/>
              <a:ext cx="506012" cy="526152"/>
            </a:xfrm>
            <a:prstGeom prst="rect">
              <a:avLst/>
            </a:prstGeom>
          </p:spPr>
        </p:pic>
        <p:pic>
          <p:nvPicPr>
            <p:cNvPr id="21" name="Picture 20">
              <a:extLst>
                <a:ext uri="{FF2B5EF4-FFF2-40B4-BE49-F238E27FC236}">
                  <a16:creationId xmlns:a16="http://schemas.microsoft.com/office/drawing/2014/main" id="{FF5DA378-F9B6-EDAD-8A7D-F017ACAE909C}"/>
                </a:ext>
              </a:extLst>
            </p:cNvPr>
            <p:cNvPicPr>
              <a:picLocks noChangeAspect="1"/>
            </p:cNvPicPr>
            <p:nvPr/>
          </p:nvPicPr>
          <p:blipFill>
            <a:blip r:embed="rId8"/>
            <a:stretch>
              <a:fillRect/>
            </a:stretch>
          </p:blipFill>
          <p:spPr>
            <a:xfrm>
              <a:off x="9051284" y="3873118"/>
              <a:ext cx="506012" cy="526152"/>
            </a:xfrm>
            <a:prstGeom prst="rect">
              <a:avLst/>
            </a:prstGeom>
          </p:spPr>
        </p:pic>
        <p:pic>
          <p:nvPicPr>
            <p:cNvPr id="22" name="Picture 21">
              <a:extLst>
                <a:ext uri="{FF2B5EF4-FFF2-40B4-BE49-F238E27FC236}">
                  <a16:creationId xmlns:a16="http://schemas.microsoft.com/office/drawing/2014/main" id="{9D36ABA2-0E74-85CE-4678-546B9B5B1550}"/>
                </a:ext>
              </a:extLst>
            </p:cNvPr>
            <p:cNvPicPr>
              <a:picLocks noChangeAspect="1"/>
            </p:cNvPicPr>
            <p:nvPr/>
          </p:nvPicPr>
          <p:blipFill>
            <a:blip r:embed="rId8"/>
            <a:stretch>
              <a:fillRect/>
            </a:stretch>
          </p:blipFill>
          <p:spPr>
            <a:xfrm>
              <a:off x="9679028" y="3885203"/>
              <a:ext cx="506012" cy="526152"/>
            </a:xfrm>
            <a:prstGeom prst="rect">
              <a:avLst/>
            </a:prstGeom>
          </p:spPr>
        </p:pic>
        <p:pic>
          <p:nvPicPr>
            <p:cNvPr id="23" name="Picture 22">
              <a:extLst>
                <a:ext uri="{FF2B5EF4-FFF2-40B4-BE49-F238E27FC236}">
                  <a16:creationId xmlns:a16="http://schemas.microsoft.com/office/drawing/2014/main" id="{2AC94140-8D2D-572F-D8D5-8DC765CA8F26}"/>
                </a:ext>
              </a:extLst>
            </p:cNvPr>
            <p:cNvPicPr>
              <a:picLocks noChangeAspect="1"/>
            </p:cNvPicPr>
            <p:nvPr/>
          </p:nvPicPr>
          <p:blipFill>
            <a:blip r:embed="rId8"/>
            <a:stretch>
              <a:fillRect/>
            </a:stretch>
          </p:blipFill>
          <p:spPr>
            <a:xfrm>
              <a:off x="10365953" y="3876774"/>
              <a:ext cx="506012" cy="526152"/>
            </a:xfrm>
            <a:prstGeom prst="rect">
              <a:avLst/>
            </a:prstGeom>
          </p:spPr>
        </p:pic>
      </p:grpSp>
      <p:pic>
        <p:nvPicPr>
          <p:cNvPr id="25" name="Picture 24">
            <a:extLst>
              <a:ext uri="{FF2B5EF4-FFF2-40B4-BE49-F238E27FC236}">
                <a16:creationId xmlns:a16="http://schemas.microsoft.com/office/drawing/2014/main" id="{BA50672E-D9EA-73A9-FCD4-EDD15FCC3CDA}"/>
              </a:ext>
            </a:extLst>
          </p:cNvPr>
          <p:cNvPicPr>
            <a:picLocks noChangeAspect="1"/>
          </p:cNvPicPr>
          <p:nvPr/>
        </p:nvPicPr>
        <p:blipFill>
          <a:blip r:embed="rId9"/>
          <a:stretch>
            <a:fillRect/>
          </a:stretch>
        </p:blipFill>
        <p:spPr>
          <a:xfrm>
            <a:off x="1135970" y="4530879"/>
            <a:ext cx="7461116" cy="5148416"/>
          </a:xfrm>
          <a:prstGeom prst="rect">
            <a:avLst/>
          </a:prstGeom>
        </p:spPr>
      </p:pic>
    </p:spTree>
    <p:extLst>
      <p:ext uri="{BB962C8B-B14F-4D97-AF65-F5344CB8AC3E}">
        <p14:creationId xmlns:p14="http://schemas.microsoft.com/office/powerpoint/2010/main" val="77362907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circle with objects around it&#10;&#10;Description automatically generated">
            <a:extLst>
              <a:ext uri="{FF2B5EF4-FFF2-40B4-BE49-F238E27FC236}">
                <a16:creationId xmlns:a16="http://schemas.microsoft.com/office/drawing/2014/main" id="{7B961692-CA08-EC2B-B025-692C63B0F6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66" b="11444"/>
          <a:stretch/>
        </p:blipFill>
        <p:spPr>
          <a:xfrm>
            <a:off x="20" y="1923"/>
            <a:ext cx="18287980" cy="10285077"/>
          </a:xfrm>
          <a:prstGeom prst="rect">
            <a:avLst/>
          </a:prstGeom>
        </p:spPr>
      </p:pic>
      <p:sp>
        <p:nvSpPr>
          <p:cNvPr id="2" name="TextBox 1">
            <a:extLst>
              <a:ext uri="{FF2B5EF4-FFF2-40B4-BE49-F238E27FC236}">
                <a16:creationId xmlns:a16="http://schemas.microsoft.com/office/drawing/2014/main" id="{085E0E80-CD68-6F28-0481-3AA47366BBCC}"/>
              </a:ext>
            </a:extLst>
          </p:cNvPr>
          <p:cNvSpPr txBox="1"/>
          <p:nvPr/>
        </p:nvSpPr>
        <p:spPr>
          <a:xfrm>
            <a:off x="6419715" y="2247900"/>
            <a:ext cx="5486400" cy="54014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Tạm</a:t>
            </a:r>
            <a:r>
              <a:rPr kumimoji="0" lang="en-GB" sz="115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rPr>
              <a:t> </a:t>
            </a:r>
            <a:r>
              <a:rPr kumimoji="0" lang="en-GB" sz="115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biệt</a:t>
            </a:r>
            <a:r>
              <a:rPr kumimoji="0" lang="en-GB" sz="115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rPr>
              <a:t> </a:t>
            </a:r>
            <a:r>
              <a:rPr kumimoji="0" lang="en-GB" sz="115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các</a:t>
            </a:r>
            <a:r>
              <a:rPr kumimoji="0" lang="en-GB" sz="115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rPr>
              <a:t> </a:t>
            </a:r>
            <a:r>
              <a:rPr kumimoji="0" lang="en-GB" sz="115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em</a:t>
            </a:r>
            <a:r>
              <a:rPr kumimoji="0" lang="en-GB" sz="115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rPr>
              <a:t>!</a:t>
            </a:r>
            <a:endParaRPr kumimoji="0" lang="vi-VN" sz="115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endParaRPr>
          </a:p>
        </p:txBody>
      </p:sp>
      <p:sp>
        <p:nvSpPr>
          <p:cNvPr id="11" name="Freeform 30">
            <a:extLst>
              <a:ext uri="{FF2B5EF4-FFF2-40B4-BE49-F238E27FC236}">
                <a16:creationId xmlns:a16="http://schemas.microsoft.com/office/drawing/2014/main" id="{897F96F5-FA65-C4F0-EF8C-B778BCBCAA84}"/>
              </a:ext>
            </a:extLst>
          </p:cNvPr>
          <p:cNvSpPr/>
          <p:nvPr/>
        </p:nvSpPr>
        <p:spPr>
          <a:xfrm rot="903107">
            <a:off x="-2022801" y="3175988"/>
            <a:ext cx="7264917" cy="10028980"/>
          </a:xfrm>
          <a:custGeom>
            <a:avLst/>
            <a:gdLst/>
            <a:ahLst/>
            <a:cxnLst/>
            <a:rect l="l" t="t" r="r" b="b"/>
            <a:pathLst>
              <a:path w="2054161" h="2929284">
                <a:moveTo>
                  <a:pt x="0" y="0"/>
                </a:moveTo>
                <a:lnTo>
                  <a:pt x="2054161" y="0"/>
                </a:lnTo>
                <a:lnTo>
                  <a:pt x="2054161" y="2929285"/>
                </a:lnTo>
                <a:lnTo>
                  <a:pt x="0" y="29292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29">
            <a:extLst>
              <a:ext uri="{FF2B5EF4-FFF2-40B4-BE49-F238E27FC236}">
                <a16:creationId xmlns:a16="http://schemas.microsoft.com/office/drawing/2014/main" id="{42AB9DAD-033D-CFBC-7483-35F6684A19C6}"/>
              </a:ext>
            </a:extLst>
          </p:cNvPr>
          <p:cNvSpPr/>
          <p:nvPr/>
        </p:nvSpPr>
        <p:spPr>
          <a:xfrm rot="20511044">
            <a:off x="12489008" y="3540602"/>
            <a:ext cx="6464078" cy="9299752"/>
          </a:xfrm>
          <a:custGeom>
            <a:avLst/>
            <a:gdLst/>
            <a:ahLst/>
            <a:cxnLst/>
            <a:rect l="l" t="t" r="r" b="b"/>
            <a:pathLst>
              <a:path w="2972943" h="4114800">
                <a:moveTo>
                  <a:pt x="0" y="0"/>
                </a:moveTo>
                <a:lnTo>
                  <a:pt x="2972943" y="0"/>
                </a:lnTo>
                <a:lnTo>
                  <a:pt x="29729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663258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nk and green background with a flower and waves&#10;&#10;Description automatically generated with medium confidence">
            <a:extLst>
              <a:ext uri="{FF2B5EF4-FFF2-40B4-BE49-F238E27FC236}">
                <a16:creationId xmlns:a16="http://schemas.microsoft.com/office/drawing/2014/main" id="{81C9B5A9-7B66-CB3D-A5C3-433907EEC1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10" name="Freeform 2">
            <a:extLst>
              <a:ext uri="{FF2B5EF4-FFF2-40B4-BE49-F238E27FC236}">
                <a16:creationId xmlns:a16="http://schemas.microsoft.com/office/drawing/2014/main" id="{84F234E1-4237-7207-129F-66BA99D6C3E3}"/>
              </a:ext>
            </a:extLst>
          </p:cNvPr>
          <p:cNvSpPr/>
          <p:nvPr/>
        </p:nvSpPr>
        <p:spPr>
          <a:xfrm>
            <a:off x="5781319" y="1028700"/>
            <a:ext cx="12541317" cy="86868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a16="http://schemas.microsoft.com/office/drawing/2014/main" id="{4D865723-46F3-8FE3-6981-F054666DCDFF}"/>
              </a:ext>
            </a:extLst>
          </p:cNvPr>
          <p:cNvSpPr/>
          <p:nvPr/>
        </p:nvSpPr>
        <p:spPr>
          <a:xfrm>
            <a:off x="0" y="2781300"/>
            <a:ext cx="5742111" cy="9525000"/>
          </a:xfrm>
          <a:custGeom>
            <a:avLst/>
            <a:gdLst/>
            <a:ahLst/>
            <a:cxnLst/>
            <a:rect l="l" t="t" r="r" b="b"/>
            <a:pathLst>
              <a:path w="2345436" h="4114800">
                <a:moveTo>
                  <a:pt x="0" y="0"/>
                </a:moveTo>
                <a:lnTo>
                  <a:pt x="2345436" y="0"/>
                </a:lnTo>
                <a:lnTo>
                  <a:pt x="23454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2" name="TextBox 11">
            <a:extLst>
              <a:ext uri="{FF2B5EF4-FFF2-40B4-BE49-F238E27FC236}">
                <a16:creationId xmlns:a16="http://schemas.microsoft.com/office/drawing/2014/main" id="{B63A1AC9-D766-3D28-180A-52B57D775447}"/>
              </a:ext>
            </a:extLst>
          </p:cNvPr>
          <p:cNvSpPr txBox="1"/>
          <p:nvPr/>
        </p:nvSpPr>
        <p:spPr>
          <a:xfrm>
            <a:off x="6437792" y="1673304"/>
            <a:ext cx="9144000" cy="1107996"/>
          </a:xfrm>
          <a:prstGeom prst="rect">
            <a:avLst/>
          </a:prstGeom>
          <a:noFill/>
        </p:spPr>
        <p:txBody>
          <a:bodyPr wrap="square">
            <a:spAutoFit/>
          </a:bodyPr>
          <a:lstStyle/>
          <a:p>
            <a:r>
              <a:rPr lang="en-GB" sz="6600" b="1" i="0" dirty="0" err="1">
                <a:solidFill>
                  <a:schemeClr val="tx2"/>
                </a:solidFill>
                <a:effectLst/>
                <a:latin typeface="#9Slide03 BoosterNextFYBlack" panose="02000A03000000020004" pitchFamily="2" charset="-93"/>
              </a:rPr>
              <a:t>Hình</a:t>
            </a:r>
            <a:r>
              <a:rPr lang="en-GB" sz="6600" b="1" i="0" dirty="0">
                <a:solidFill>
                  <a:schemeClr val="tx2"/>
                </a:solidFill>
                <a:effectLst/>
                <a:latin typeface="#9Slide03 BoosterNextFYBlack" panose="02000A03000000020004" pitchFamily="2" charset="-93"/>
              </a:rPr>
              <a:t> </a:t>
            </a:r>
            <a:r>
              <a:rPr lang="en-GB" sz="6600" b="1" i="0" dirty="0" err="1">
                <a:solidFill>
                  <a:schemeClr val="tx2"/>
                </a:solidFill>
                <a:effectLst/>
                <a:latin typeface="#9Slide03 BoosterNextFYBlack" panose="02000A03000000020004" pitchFamily="2" charset="-93"/>
              </a:rPr>
              <a:t>ảnh</a:t>
            </a:r>
            <a:r>
              <a:rPr lang="en-GB" sz="6600" b="1" i="0" dirty="0">
                <a:solidFill>
                  <a:schemeClr val="tx2"/>
                </a:solidFill>
                <a:effectLst/>
                <a:latin typeface="#9Slide03 BoosterNextFYBlack" panose="02000A03000000020004" pitchFamily="2" charset="-93"/>
              </a:rPr>
              <a:t> so </a:t>
            </a:r>
            <a:r>
              <a:rPr lang="en-GB" sz="6600" b="1" i="0" dirty="0" err="1">
                <a:solidFill>
                  <a:schemeClr val="tx2"/>
                </a:solidFill>
                <a:effectLst/>
                <a:latin typeface="#9Slide03 BoosterNextFYBlack" panose="02000A03000000020004" pitchFamily="2" charset="-93"/>
              </a:rPr>
              <a:t>sánh</a:t>
            </a:r>
            <a:r>
              <a:rPr lang="en-GB" sz="6600" b="1" i="0" dirty="0">
                <a:solidFill>
                  <a:schemeClr val="tx2"/>
                </a:solidFill>
                <a:effectLst/>
                <a:latin typeface="#9Slide03 BoosterNextFYBlack" panose="02000A03000000020004" pitchFamily="2" charset="-93"/>
              </a:rPr>
              <a:t>:</a:t>
            </a:r>
            <a:endParaRPr lang="vi-VN" sz="6600" dirty="0">
              <a:solidFill>
                <a:schemeClr val="tx2"/>
              </a:solidFill>
              <a:latin typeface="#9Slide03 BoosterNextFYBlack" panose="02000A03000000020004" pitchFamily="2" charset="-93"/>
            </a:endParaRPr>
          </a:p>
        </p:txBody>
      </p:sp>
      <p:sp>
        <p:nvSpPr>
          <p:cNvPr id="15" name="TextBox 14">
            <a:extLst>
              <a:ext uri="{FF2B5EF4-FFF2-40B4-BE49-F238E27FC236}">
                <a16:creationId xmlns:a16="http://schemas.microsoft.com/office/drawing/2014/main" id="{444AEEC0-9E4C-EE1E-53EB-0B59AADCEA0F}"/>
              </a:ext>
            </a:extLst>
          </p:cNvPr>
          <p:cNvSpPr txBox="1"/>
          <p:nvPr/>
        </p:nvSpPr>
        <p:spPr>
          <a:xfrm>
            <a:off x="6477000" y="2781301"/>
            <a:ext cx="11049000" cy="2585323"/>
          </a:xfrm>
          <a:prstGeom prst="rect">
            <a:avLst/>
          </a:prstGeom>
          <a:noFill/>
        </p:spPr>
        <p:txBody>
          <a:bodyPr wrap="square">
            <a:spAutoFit/>
          </a:bodyPr>
          <a:lstStyle/>
          <a:p>
            <a:pPr algn="ctr"/>
            <a:r>
              <a:rPr lang="vi-VN" sz="5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Trẻ em như búp trên cành</a:t>
            </a:r>
          </a:p>
          <a:p>
            <a:pPr algn="ctr"/>
            <a:r>
              <a:rPr lang="vi-VN" sz="5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Biết ăn ngủ, biết học hành là ngoan</a:t>
            </a:r>
          </a:p>
          <a:p>
            <a:pPr algn="r"/>
            <a:r>
              <a:rPr lang="vi-VN" sz="5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HỒ CHÍ MINH</a:t>
            </a:r>
          </a:p>
        </p:txBody>
      </p:sp>
      <p:cxnSp>
        <p:nvCxnSpPr>
          <p:cNvPr id="3" name="Straight Connector 2">
            <a:extLst>
              <a:ext uri="{FF2B5EF4-FFF2-40B4-BE49-F238E27FC236}">
                <a16:creationId xmlns:a16="http://schemas.microsoft.com/office/drawing/2014/main" id="{F9BF1BC6-500D-6148-8811-9DE9612A4BC8}"/>
              </a:ext>
            </a:extLst>
          </p:cNvPr>
          <p:cNvCxnSpPr>
            <a:cxnSpLocks/>
          </p:cNvCxnSpPr>
          <p:nvPr/>
        </p:nvCxnSpPr>
        <p:spPr>
          <a:xfrm>
            <a:off x="8458200" y="3543300"/>
            <a:ext cx="17526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286AACB-1FDC-7865-39FA-603FAD3EEF01}"/>
              </a:ext>
            </a:extLst>
          </p:cNvPr>
          <p:cNvCxnSpPr>
            <a:cxnSpLocks/>
          </p:cNvCxnSpPr>
          <p:nvPr/>
        </p:nvCxnSpPr>
        <p:spPr>
          <a:xfrm>
            <a:off x="11734800" y="3619500"/>
            <a:ext cx="384699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4453E26-DCAE-9901-4E37-570F89CDAFB7}"/>
              </a:ext>
            </a:extLst>
          </p:cNvPr>
          <p:cNvSpPr txBox="1"/>
          <p:nvPr/>
        </p:nvSpPr>
        <p:spPr>
          <a:xfrm>
            <a:off x="6705600" y="5524500"/>
            <a:ext cx="10583783" cy="3477875"/>
          </a:xfrm>
          <a:prstGeom prst="rect">
            <a:avLst/>
          </a:prstGeom>
          <a:noFill/>
        </p:spPr>
        <p:txBody>
          <a:bodyPr wrap="square">
            <a:spAutoFit/>
          </a:bodyPr>
          <a:lstStyle/>
          <a:p>
            <a:pPr algn="ctr"/>
            <a:r>
              <a:rPr lang="vi-VN" sz="4400" b="0"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Hình ảnh so sánh trên cho em thấy câu nói của Bác hồ nhấn mạnh rằng trẻ em cũng giống như những chiếc búp lá mới nhú cần được nâng niu chăm sóc và được học tập rèn luyện để trở thành tương lai của đất nước.</a:t>
            </a:r>
            <a:endParaRPr lang="vi-VN" sz="4400"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461499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A pink and green background with a flower and waves&#10;&#10;Description automatically generated with medium confidence">
            <a:extLst>
              <a:ext uri="{FF2B5EF4-FFF2-40B4-BE49-F238E27FC236}">
                <a16:creationId xmlns:a16="http://schemas.microsoft.com/office/drawing/2014/main" id="{81C9B5A9-7B66-CB3D-A5C3-433907EEC1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10" name="Freeform 2">
            <a:extLst>
              <a:ext uri="{FF2B5EF4-FFF2-40B4-BE49-F238E27FC236}">
                <a16:creationId xmlns:a16="http://schemas.microsoft.com/office/drawing/2014/main" id="{84F234E1-4237-7207-129F-66BA99D6C3E3}"/>
              </a:ext>
            </a:extLst>
          </p:cNvPr>
          <p:cNvSpPr/>
          <p:nvPr/>
        </p:nvSpPr>
        <p:spPr>
          <a:xfrm>
            <a:off x="5781319" y="1028700"/>
            <a:ext cx="12541317" cy="86868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63A1AC9-D766-3D28-180A-52B57D775447}"/>
              </a:ext>
            </a:extLst>
          </p:cNvPr>
          <p:cNvSpPr txBox="1"/>
          <p:nvPr/>
        </p:nvSpPr>
        <p:spPr>
          <a:xfrm>
            <a:off x="6437792" y="1673304"/>
            <a:ext cx="91440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1F497D"/>
                </a:solidFill>
                <a:effectLst/>
                <a:uLnTx/>
                <a:uFillTx/>
                <a:latin typeface="#9Slide03 BoosterNextFYBlack" panose="02000A03000000020004" pitchFamily="2" charset="-93"/>
                <a:ea typeface="+mn-ea"/>
                <a:cs typeface="+mn-cs"/>
              </a:rPr>
              <a:t>Chia sẻ</a:t>
            </a:r>
            <a:endParaRPr kumimoji="0" lang="vi-VN" sz="6600" b="0" i="0" u="none" strike="noStrike" kern="1200" cap="none" spc="0" normalizeH="0" baseline="0" noProof="0" dirty="0">
              <a:ln>
                <a:noFill/>
              </a:ln>
              <a:solidFill>
                <a:srgbClr val="1F497D"/>
              </a:solidFill>
              <a:effectLst/>
              <a:uLnTx/>
              <a:uFillTx/>
              <a:latin typeface="#9Slide03 BoosterNextFYBlack" panose="02000A03000000020004" pitchFamily="2" charset="-93"/>
              <a:ea typeface="+mn-ea"/>
              <a:cs typeface="+mn-cs"/>
            </a:endParaRPr>
          </a:p>
        </p:txBody>
      </p:sp>
      <p:sp>
        <p:nvSpPr>
          <p:cNvPr id="15" name="TextBox 14">
            <a:extLst>
              <a:ext uri="{FF2B5EF4-FFF2-40B4-BE49-F238E27FC236}">
                <a16:creationId xmlns:a16="http://schemas.microsoft.com/office/drawing/2014/main" id="{444AEEC0-9E4C-EE1E-53EB-0B59AADCEA0F}"/>
              </a:ext>
            </a:extLst>
          </p:cNvPr>
          <p:cNvSpPr txBox="1"/>
          <p:nvPr/>
        </p:nvSpPr>
        <p:spPr>
          <a:xfrm>
            <a:off x="6477000" y="2781301"/>
            <a:ext cx="11049000"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GB"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 hiểu câu thơ trên muốn nói điều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Với trẻ 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 Với mọi người</a:t>
            </a:r>
            <a:endParaRPr kumimoji="0" lang="vi-VN" sz="5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Freeform 15">
            <a:extLst>
              <a:ext uri="{FF2B5EF4-FFF2-40B4-BE49-F238E27FC236}">
                <a16:creationId xmlns:a16="http://schemas.microsoft.com/office/drawing/2014/main" id="{B964E14A-0C92-4F10-9509-2789CF4420D0}"/>
              </a:ext>
            </a:extLst>
          </p:cNvPr>
          <p:cNvSpPr/>
          <p:nvPr/>
        </p:nvSpPr>
        <p:spPr>
          <a:xfrm flipH="1">
            <a:off x="1284166" y="3619500"/>
            <a:ext cx="4648200" cy="8820168"/>
          </a:xfrm>
          <a:custGeom>
            <a:avLst/>
            <a:gdLst/>
            <a:ahLst/>
            <a:cxnLst/>
            <a:rect l="l" t="t" r="r" b="b"/>
            <a:pathLst>
              <a:path w="1323508" h="2667018">
                <a:moveTo>
                  <a:pt x="0" y="0"/>
                </a:moveTo>
                <a:lnTo>
                  <a:pt x="1323507" y="0"/>
                </a:lnTo>
                <a:lnTo>
                  <a:pt x="1323507" y="2667018"/>
                </a:lnTo>
                <a:lnTo>
                  <a:pt x="0" y="2667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extLst>
      <p:ext uri="{BB962C8B-B14F-4D97-AF65-F5344CB8AC3E}">
        <p14:creationId xmlns:p14="http://schemas.microsoft.com/office/powerpoint/2010/main" val="42903916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A pink and green background with a flower and waves&#10;&#10;Description automatically generated with medium confidence">
            <a:extLst>
              <a:ext uri="{FF2B5EF4-FFF2-40B4-BE49-F238E27FC236}">
                <a16:creationId xmlns:a16="http://schemas.microsoft.com/office/drawing/2014/main" id="{81C9B5A9-7B66-CB3D-A5C3-433907EEC1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10" name="Freeform 2">
            <a:extLst>
              <a:ext uri="{FF2B5EF4-FFF2-40B4-BE49-F238E27FC236}">
                <a16:creationId xmlns:a16="http://schemas.microsoft.com/office/drawing/2014/main" id="{84F234E1-4237-7207-129F-66BA99D6C3E3}"/>
              </a:ext>
            </a:extLst>
          </p:cNvPr>
          <p:cNvSpPr/>
          <p:nvPr/>
        </p:nvSpPr>
        <p:spPr>
          <a:xfrm>
            <a:off x="5781319" y="1028700"/>
            <a:ext cx="12541317" cy="86868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63A1AC9-D766-3D28-180A-52B57D775447}"/>
              </a:ext>
            </a:extLst>
          </p:cNvPr>
          <p:cNvSpPr txBox="1"/>
          <p:nvPr/>
        </p:nvSpPr>
        <p:spPr>
          <a:xfrm>
            <a:off x="6437792" y="1673304"/>
            <a:ext cx="91440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1F497D"/>
                </a:solidFill>
                <a:effectLst/>
                <a:uLnTx/>
                <a:uFillTx/>
                <a:latin typeface="#9Slide03 BoosterNextFYBlack" panose="02000A03000000020004" pitchFamily="2" charset="-93"/>
                <a:ea typeface="+mn-ea"/>
                <a:cs typeface="+mn-cs"/>
              </a:rPr>
              <a:t>Chia sẻ</a:t>
            </a:r>
            <a:endParaRPr kumimoji="0" lang="vi-VN" sz="6600" b="0" i="0" u="none" strike="noStrike" kern="1200" cap="none" spc="0" normalizeH="0" baseline="0" noProof="0" dirty="0">
              <a:ln>
                <a:noFill/>
              </a:ln>
              <a:solidFill>
                <a:srgbClr val="1F497D"/>
              </a:solidFill>
              <a:effectLst/>
              <a:uLnTx/>
              <a:uFillTx/>
              <a:latin typeface="#9Slide03 BoosterNextFYBlack" panose="02000A03000000020004" pitchFamily="2" charset="-93"/>
              <a:ea typeface="+mn-ea"/>
              <a:cs typeface="+mn-cs"/>
            </a:endParaRPr>
          </a:p>
        </p:txBody>
      </p:sp>
      <p:sp>
        <p:nvSpPr>
          <p:cNvPr id="15" name="TextBox 14">
            <a:extLst>
              <a:ext uri="{FF2B5EF4-FFF2-40B4-BE49-F238E27FC236}">
                <a16:creationId xmlns:a16="http://schemas.microsoft.com/office/drawing/2014/main" id="{444AEEC0-9E4C-EE1E-53EB-0B59AADCEA0F}"/>
              </a:ext>
            </a:extLst>
          </p:cNvPr>
          <p:cNvSpPr txBox="1"/>
          <p:nvPr/>
        </p:nvSpPr>
        <p:spPr>
          <a:xfrm>
            <a:off x="6477000" y="2781301"/>
            <a:ext cx="11049000"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GB"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 hiểu câu thơ trên muốn nói điều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Với trẻ 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 Với mọi người</a:t>
            </a:r>
            <a:endParaRPr kumimoji="0" lang="vi-VN" sz="5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Freeform 15">
            <a:extLst>
              <a:ext uri="{FF2B5EF4-FFF2-40B4-BE49-F238E27FC236}">
                <a16:creationId xmlns:a16="http://schemas.microsoft.com/office/drawing/2014/main" id="{B964E14A-0C92-4F10-9509-2789CF4420D0}"/>
              </a:ext>
            </a:extLst>
          </p:cNvPr>
          <p:cNvSpPr/>
          <p:nvPr/>
        </p:nvSpPr>
        <p:spPr>
          <a:xfrm flipH="1">
            <a:off x="1284166" y="3619500"/>
            <a:ext cx="4648200" cy="8820168"/>
          </a:xfrm>
          <a:custGeom>
            <a:avLst/>
            <a:gdLst/>
            <a:ahLst/>
            <a:cxnLst/>
            <a:rect l="l" t="t" r="r" b="b"/>
            <a:pathLst>
              <a:path w="1323508" h="2667018">
                <a:moveTo>
                  <a:pt x="0" y="0"/>
                </a:moveTo>
                <a:lnTo>
                  <a:pt x="1323507" y="0"/>
                </a:lnTo>
                <a:lnTo>
                  <a:pt x="1323507" y="2667018"/>
                </a:lnTo>
                <a:lnTo>
                  <a:pt x="0" y="2667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 name="Speech Bubble: Oval 2">
            <a:extLst>
              <a:ext uri="{FF2B5EF4-FFF2-40B4-BE49-F238E27FC236}">
                <a16:creationId xmlns:a16="http://schemas.microsoft.com/office/drawing/2014/main" id="{8A93D463-4DF4-859D-628B-AF4DF6DCE46B}"/>
              </a:ext>
            </a:extLst>
          </p:cNvPr>
          <p:cNvSpPr/>
          <p:nvPr/>
        </p:nvSpPr>
        <p:spPr>
          <a:xfrm>
            <a:off x="13638657" y="6120557"/>
            <a:ext cx="4267200" cy="3478114"/>
          </a:xfrm>
          <a:prstGeom prst="wedgeEllipseCallout">
            <a:avLst>
              <a:gd name="adj1" fmla="val 46375"/>
              <a:gd name="adj2" fmla="val 45770"/>
            </a:avLst>
          </a:prstGeom>
          <a:solidFill>
            <a:srgbClr val="FFB22F"/>
          </a:solidFill>
          <a:ln w="381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t>Chia </a:t>
            </a:r>
            <a:r>
              <a:rPr lang="en-GB" sz="6000" b="1" dirty="0" err="1"/>
              <a:t>sẻ</a:t>
            </a:r>
            <a:r>
              <a:rPr lang="en-GB" sz="6000" b="1" dirty="0"/>
              <a:t> </a:t>
            </a:r>
            <a:r>
              <a:rPr lang="en-GB" sz="6000" b="1" dirty="0" err="1"/>
              <a:t>trước</a:t>
            </a:r>
            <a:r>
              <a:rPr lang="en-GB" sz="6000" b="1" dirty="0"/>
              <a:t> </a:t>
            </a:r>
            <a:r>
              <a:rPr lang="en-GB" sz="6000" b="1" dirty="0" err="1"/>
              <a:t>lớp</a:t>
            </a:r>
            <a:endParaRPr lang="vi-VN" sz="6000" b="1" dirty="0"/>
          </a:p>
        </p:txBody>
      </p:sp>
    </p:spTree>
    <p:extLst>
      <p:ext uri="{BB962C8B-B14F-4D97-AF65-F5344CB8AC3E}">
        <p14:creationId xmlns:p14="http://schemas.microsoft.com/office/powerpoint/2010/main" val="201458720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A pink and green background with a flower and waves&#10;&#10;Description automatically generated with medium confidence">
            <a:extLst>
              <a:ext uri="{FF2B5EF4-FFF2-40B4-BE49-F238E27FC236}">
                <a16:creationId xmlns:a16="http://schemas.microsoft.com/office/drawing/2014/main" id="{81C9B5A9-7B66-CB3D-A5C3-433907EEC1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10" name="Freeform 2">
            <a:extLst>
              <a:ext uri="{FF2B5EF4-FFF2-40B4-BE49-F238E27FC236}">
                <a16:creationId xmlns:a16="http://schemas.microsoft.com/office/drawing/2014/main" id="{84F234E1-4237-7207-129F-66BA99D6C3E3}"/>
              </a:ext>
            </a:extLst>
          </p:cNvPr>
          <p:cNvSpPr/>
          <p:nvPr/>
        </p:nvSpPr>
        <p:spPr>
          <a:xfrm>
            <a:off x="5781319" y="1028700"/>
            <a:ext cx="12541317" cy="86868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63A1AC9-D766-3D28-180A-52B57D775447}"/>
              </a:ext>
            </a:extLst>
          </p:cNvPr>
          <p:cNvSpPr txBox="1"/>
          <p:nvPr/>
        </p:nvSpPr>
        <p:spPr>
          <a:xfrm>
            <a:off x="6437792" y="1673304"/>
            <a:ext cx="91440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1F497D"/>
                </a:solidFill>
                <a:effectLst/>
                <a:uLnTx/>
                <a:uFillTx/>
                <a:latin typeface="#9Slide03 BoosterNextFYBlack" panose="02000A03000000020004" pitchFamily="2" charset="-93"/>
                <a:ea typeface="+mn-ea"/>
                <a:cs typeface="+mn-cs"/>
              </a:rPr>
              <a:t>Chia sẻ</a:t>
            </a:r>
            <a:endParaRPr kumimoji="0" lang="vi-VN" sz="6600" b="0" i="0" u="none" strike="noStrike" kern="1200" cap="none" spc="0" normalizeH="0" baseline="0" noProof="0" dirty="0">
              <a:ln>
                <a:noFill/>
              </a:ln>
              <a:solidFill>
                <a:srgbClr val="1F497D"/>
              </a:solidFill>
              <a:effectLst/>
              <a:uLnTx/>
              <a:uFillTx/>
              <a:latin typeface="#9Slide03 BoosterNextFYBlack" panose="02000A03000000020004" pitchFamily="2" charset="-93"/>
              <a:ea typeface="+mn-ea"/>
              <a:cs typeface="+mn-cs"/>
            </a:endParaRPr>
          </a:p>
        </p:txBody>
      </p:sp>
      <p:sp>
        <p:nvSpPr>
          <p:cNvPr id="15" name="TextBox 14">
            <a:extLst>
              <a:ext uri="{FF2B5EF4-FFF2-40B4-BE49-F238E27FC236}">
                <a16:creationId xmlns:a16="http://schemas.microsoft.com/office/drawing/2014/main" id="{444AEEC0-9E4C-EE1E-53EB-0B59AADCEA0F}"/>
              </a:ext>
            </a:extLst>
          </p:cNvPr>
          <p:cNvSpPr txBox="1"/>
          <p:nvPr/>
        </p:nvSpPr>
        <p:spPr>
          <a:xfrm>
            <a:off x="6477000" y="2781301"/>
            <a:ext cx="11049000"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GB"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 hiểu câu thơ trên muốn nói điều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Với trẻ 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 Với mọi người</a:t>
            </a:r>
            <a:endParaRPr kumimoji="0" lang="vi-VN" sz="5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Freeform 15">
            <a:extLst>
              <a:ext uri="{FF2B5EF4-FFF2-40B4-BE49-F238E27FC236}">
                <a16:creationId xmlns:a16="http://schemas.microsoft.com/office/drawing/2014/main" id="{B964E14A-0C92-4F10-9509-2789CF4420D0}"/>
              </a:ext>
            </a:extLst>
          </p:cNvPr>
          <p:cNvSpPr/>
          <p:nvPr/>
        </p:nvSpPr>
        <p:spPr>
          <a:xfrm flipH="1">
            <a:off x="1284166" y="3619500"/>
            <a:ext cx="4648200" cy="8820168"/>
          </a:xfrm>
          <a:custGeom>
            <a:avLst/>
            <a:gdLst/>
            <a:ahLst/>
            <a:cxnLst/>
            <a:rect l="l" t="t" r="r" b="b"/>
            <a:pathLst>
              <a:path w="1323508" h="2667018">
                <a:moveTo>
                  <a:pt x="0" y="0"/>
                </a:moveTo>
                <a:lnTo>
                  <a:pt x="1323507" y="0"/>
                </a:lnTo>
                <a:lnTo>
                  <a:pt x="1323507" y="2667018"/>
                </a:lnTo>
                <a:lnTo>
                  <a:pt x="0" y="2667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 name="Rectangle: Rounded Corners 3">
            <a:extLst>
              <a:ext uri="{FF2B5EF4-FFF2-40B4-BE49-F238E27FC236}">
                <a16:creationId xmlns:a16="http://schemas.microsoft.com/office/drawing/2014/main" id="{612D4881-DFDE-22AE-59C7-82FFBAC85DD2}"/>
              </a:ext>
            </a:extLst>
          </p:cNvPr>
          <p:cNvSpPr/>
          <p:nvPr/>
        </p:nvSpPr>
        <p:spPr>
          <a:xfrm>
            <a:off x="10817780" y="4381500"/>
            <a:ext cx="7403901" cy="2285999"/>
          </a:xfrm>
          <a:prstGeom prst="roundRect">
            <a:avLst/>
          </a:prstGeom>
          <a:solidFill>
            <a:schemeClr val="accent5">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Trẻ em phải ngoan (ăn ngoan, ngủ ngoan, học hành ngoan, …).</a:t>
            </a:r>
          </a:p>
        </p:txBody>
      </p:sp>
      <p:sp>
        <p:nvSpPr>
          <p:cNvPr id="5" name="Rectangle: Rounded Corners 4">
            <a:extLst>
              <a:ext uri="{FF2B5EF4-FFF2-40B4-BE49-F238E27FC236}">
                <a16:creationId xmlns:a16="http://schemas.microsoft.com/office/drawing/2014/main" id="{566E6FFE-30EF-12B2-3FF9-A4500CCB2123}"/>
              </a:ext>
            </a:extLst>
          </p:cNvPr>
          <p:cNvSpPr/>
          <p:nvPr/>
        </p:nvSpPr>
        <p:spPr>
          <a:xfrm>
            <a:off x="6648829" y="7847332"/>
            <a:ext cx="11105770" cy="1804243"/>
          </a:xfrm>
          <a:prstGeom prst="roundRect">
            <a:avLst/>
          </a:prstGeom>
          <a:solidFill>
            <a:schemeClr val="accent5">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Mọi người phải nâng niu, chăm sóc, giúp đỡ các em để các em luôn </a:t>
            </a:r>
            <a:r>
              <a:rPr lang="vi-VN"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khoẻ</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 mạnh và hạnh phúc.</a:t>
            </a:r>
          </a:p>
        </p:txBody>
      </p:sp>
    </p:spTree>
    <p:extLst>
      <p:ext uri="{BB962C8B-B14F-4D97-AF65-F5344CB8AC3E}">
        <p14:creationId xmlns:p14="http://schemas.microsoft.com/office/powerpoint/2010/main" val="143255502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组 7">
            <a:extLst>
              <a:ext uri="{FF2B5EF4-FFF2-40B4-BE49-F238E27FC236}">
                <a16:creationId xmlns:a16="http://schemas.microsoft.com/office/drawing/2014/main" id="{30ABAD07-6C3C-5406-1595-485FA780C836}"/>
              </a:ext>
            </a:extLst>
          </p:cNvPr>
          <p:cNvPicPr>
            <a:picLocks noChangeAspect="1"/>
          </p:cNvPicPr>
          <p:nvPr>
            <p:custDataLst>
              <p:tags r:id="rId1"/>
            </p:custDataLst>
          </p:nvPr>
        </p:nvPicPr>
        <p:blipFill>
          <a:blip r:embed="rId5"/>
          <a:stretch>
            <a:fillRect/>
          </a:stretch>
        </p:blipFill>
        <p:spPr>
          <a:xfrm rot="16200000" flipH="1">
            <a:off x="3862844" y="-3864469"/>
            <a:ext cx="10594691" cy="18324896"/>
          </a:xfrm>
          <a:prstGeom prst="rect">
            <a:avLst/>
          </a:prstGeom>
        </p:spPr>
      </p:pic>
      <p:sp>
        <p:nvSpPr>
          <p:cNvPr id="2" name="Freeform 2"/>
          <p:cNvSpPr/>
          <p:nvPr/>
        </p:nvSpPr>
        <p:spPr>
          <a:xfrm>
            <a:off x="0" y="6055674"/>
            <a:ext cx="18720205" cy="4539650"/>
          </a:xfrm>
          <a:custGeom>
            <a:avLst/>
            <a:gdLst/>
            <a:ahLst/>
            <a:cxnLst/>
            <a:rect l="l" t="t" r="r" b="b"/>
            <a:pathLst>
              <a:path w="18720205" h="4539650">
                <a:moveTo>
                  <a:pt x="0" y="0"/>
                </a:moveTo>
                <a:lnTo>
                  <a:pt x="18720205" y="0"/>
                </a:lnTo>
                <a:lnTo>
                  <a:pt x="18720205" y="4539650"/>
                </a:lnTo>
                <a:lnTo>
                  <a:pt x="0" y="4539650"/>
                </a:lnTo>
                <a:lnTo>
                  <a:pt x="0" y="0"/>
                </a:lnTo>
                <a:close/>
              </a:path>
            </a:pathLst>
          </a:custGeom>
          <a:blipFill>
            <a:blip r:embed="rId6"/>
            <a:stretch>
              <a:fillRect/>
            </a:stretch>
          </a:blipFill>
        </p:spPr>
        <p:txBody>
          <a:bodyPr/>
          <a:lstStyle/>
          <a:p>
            <a:endParaRPr lang="vi-VN"/>
          </a:p>
        </p:txBody>
      </p:sp>
      <p:sp>
        <p:nvSpPr>
          <p:cNvPr id="3" name="Freeform 3"/>
          <p:cNvSpPr/>
          <p:nvPr/>
        </p:nvSpPr>
        <p:spPr>
          <a:xfrm>
            <a:off x="12065408" y="4196641"/>
            <a:ext cx="7067169" cy="8229600"/>
          </a:xfrm>
          <a:custGeom>
            <a:avLst/>
            <a:gdLst/>
            <a:ahLst/>
            <a:cxnLst/>
            <a:rect l="l" t="t" r="r" b="b"/>
            <a:pathLst>
              <a:path w="7067169" h="8229600">
                <a:moveTo>
                  <a:pt x="0" y="0"/>
                </a:moveTo>
                <a:lnTo>
                  <a:pt x="7067169" y="0"/>
                </a:lnTo>
                <a:lnTo>
                  <a:pt x="7067169" y="8229600"/>
                </a:lnTo>
                <a:lnTo>
                  <a:pt x="0" y="8229600"/>
                </a:lnTo>
                <a:lnTo>
                  <a:pt x="0" y="0"/>
                </a:lnTo>
                <a:close/>
              </a:path>
            </a:pathLst>
          </a:custGeom>
          <a:blipFill>
            <a:blip r:embed="rId7"/>
            <a:stretch>
              <a:fillRect/>
            </a:stretch>
          </a:blipFill>
        </p:spPr>
        <p:txBody>
          <a:bodyPr/>
          <a:lstStyle/>
          <a:p>
            <a:endParaRPr lang="vi-VN"/>
          </a:p>
        </p:txBody>
      </p:sp>
      <p:sp>
        <p:nvSpPr>
          <p:cNvPr id="4" name="Freeform 4"/>
          <p:cNvSpPr/>
          <p:nvPr/>
        </p:nvSpPr>
        <p:spPr>
          <a:xfrm>
            <a:off x="-2794063" y="4786884"/>
            <a:ext cx="6923151" cy="8229600"/>
          </a:xfrm>
          <a:custGeom>
            <a:avLst/>
            <a:gdLst/>
            <a:ahLst/>
            <a:cxnLst/>
            <a:rect l="l" t="t" r="r" b="b"/>
            <a:pathLst>
              <a:path w="6923151" h="8229600">
                <a:moveTo>
                  <a:pt x="0" y="0"/>
                </a:moveTo>
                <a:lnTo>
                  <a:pt x="6923151" y="0"/>
                </a:lnTo>
                <a:lnTo>
                  <a:pt x="6923151" y="8229600"/>
                </a:lnTo>
                <a:lnTo>
                  <a:pt x="0" y="8229600"/>
                </a:lnTo>
                <a:lnTo>
                  <a:pt x="0" y="0"/>
                </a:lnTo>
                <a:close/>
              </a:path>
            </a:pathLst>
          </a:custGeom>
          <a:blipFill>
            <a:blip r:embed="rId8"/>
            <a:stretch>
              <a:fillRect/>
            </a:stretch>
          </a:blipFill>
        </p:spPr>
        <p:txBody>
          <a:bodyPr/>
          <a:lstStyle/>
          <a:p>
            <a:endParaRPr lang="vi-VN"/>
          </a:p>
        </p:txBody>
      </p:sp>
      <p:pic>
        <p:nvPicPr>
          <p:cNvPr id="5" name="图片 33" descr="图层 79 副本">
            <a:extLst>
              <a:ext uri="{FF2B5EF4-FFF2-40B4-BE49-F238E27FC236}">
                <a16:creationId xmlns:a16="http://schemas.microsoft.com/office/drawing/2014/main" id="{F94723A9-719D-A285-79FE-F98D9C88C9A5}"/>
              </a:ext>
            </a:extLst>
          </p:cNvPr>
          <p:cNvPicPr>
            <a:picLocks noChangeAspect="1"/>
          </p:cNvPicPr>
          <p:nvPr>
            <p:custDataLst>
              <p:tags r:id="rId2"/>
            </p:custDataLst>
          </p:nvPr>
        </p:nvPicPr>
        <p:blipFill>
          <a:blip r:embed="rId9"/>
          <a:stretch>
            <a:fillRect/>
          </a:stretch>
        </p:blipFill>
        <p:spPr>
          <a:xfrm flipH="1" flipV="1">
            <a:off x="0" y="-114300"/>
            <a:ext cx="4342765" cy="2937510"/>
          </a:xfrm>
          <a:prstGeom prst="rect">
            <a:avLst/>
          </a:prstGeom>
        </p:spPr>
      </p:pic>
      <p:pic>
        <p:nvPicPr>
          <p:cNvPr id="7" name="图片 33" descr="图层 79 副本">
            <a:extLst>
              <a:ext uri="{FF2B5EF4-FFF2-40B4-BE49-F238E27FC236}">
                <a16:creationId xmlns:a16="http://schemas.microsoft.com/office/drawing/2014/main" id="{54EE9746-AE99-299E-91FF-9A7B9C91ACE3}"/>
              </a:ext>
            </a:extLst>
          </p:cNvPr>
          <p:cNvPicPr>
            <a:picLocks noChangeAspect="1"/>
          </p:cNvPicPr>
          <p:nvPr>
            <p:custDataLst>
              <p:tags r:id="rId3"/>
            </p:custDataLst>
          </p:nvPr>
        </p:nvPicPr>
        <p:blipFill>
          <a:blip r:embed="rId9"/>
          <a:stretch>
            <a:fillRect/>
          </a:stretch>
        </p:blipFill>
        <p:spPr>
          <a:xfrm flipV="1">
            <a:off x="13280253" y="-10391"/>
            <a:ext cx="5042383" cy="3410742"/>
          </a:xfrm>
          <a:prstGeom prst="rect">
            <a:avLst/>
          </a:prstGeom>
        </p:spPr>
      </p:pic>
      <p:pic>
        <p:nvPicPr>
          <p:cNvPr id="13" name="Picture 12" descr="A screenshot of a video game&#10;&#10;Description automatically generated">
            <a:extLst>
              <a:ext uri="{FF2B5EF4-FFF2-40B4-BE49-F238E27FC236}">
                <a16:creationId xmlns:a16="http://schemas.microsoft.com/office/drawing/2014/main" id="{59A62357-EA50-AC58-9484-8D44FF2E7E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1484" b="94968" l="54978" r="94978">
                        <a14:foregroundMark x1="73040" y1="52710" x2="75374" y2="59871"/>
                        <a14:foregroundMark x1="64493" y1="53613" x2="67577" y2="60129"/>
                        <a14:foregroundMark x1="65595" y1="51871" x2="67313" y2="53871"/>
                        <a14:foregroundMark x1="74053" y1="51484" x2="75859" y2="52968"/>
                      </a14:backgroundRemoval>
                    </a14:imgEffect>
                  </a14:imgLayer>
                </a14:imgProps>
              </a:ext>
              <a:ext uri="{28A0092B-C50C-407E-A947-70E740481C1C}">
                <a14:useLocalDpi xmlns:a14="http://schemas.microsoft.com/office/drawing/2010/main" val="0"/>
              </a:ext>
            </a:extLst>
          </a:blip>
          <a:srcRect l="50000" t="50000"/>
          <a:stretch/>
        </p:blipFill>
        <p:spPr>
          <a:xfrm>
            <a:off x="-2590800" y="3619500"/>
            <a:ext cx="15110144" cy="10317498"/>
          </a:xfrm>
          <a:prstGeom prst="rect">
            <a:avLst/>
          </a:prstGeom>
          <a:effectLst>
            <a:outerShdw blurRad="50800" dist="38100" dir="18900000" algn="bl" rotWithShape="0">
              <a:prstClr val="black">
                <a:alpha val="40000"/>
              </a:prstClr>
            </a:outerShdw>
          </a:effectLst>
        </p:spPr>
      </p:pic>
      <p:grpSp>
        <p:nvGrpSpPr>
          <p:cNvPr id="14" name="Group 13">
            <a:extLst>
              <a:ext uri="{FF2B5EF4-FFF2-40B4-BE49-F238E27FC236}">
                <a16:creationId xmlns:a16="http://schemas.microsoft.com/office/drawing/2014/main" id="{B1E19B58-7D5E-6FC8-923B-B9D691CFE3A7}"/>
              </a:ext>
            </a:extLst>
          </p:cNvPr>
          <p:cNvGrpSpPr/>
          <p:nvPr/>
        </p:nvGrpSpPr>
        <p:grpSpPr>
          <a:xfrm>
            <a:off x="10357973" y="1293417"/>
            <a:ext cx="3256020" cy="1107996"/>
            <a:chOff x="1024128" y="476290"/>
            <a:chExt cx="3256020" cy="1107996"/>
          </a:xfrm>
        </p:grpSpPr>
        <p:sp>
          <p:nvSpPr>
            <p:cNvPr id="15" name="TextBox 14">
              <a:extLst>
                <a:ext uri="{FF2B5EF4-FFF2-40B4-BE49-F238E27FC236}">
                  <a16:creationId xmlns:a16="http://schemas.microsoft.com/office/drawing/2014/main" id="{DBEDC3EF-403E-E432-F453-C311FF8E0468}"/>
                </a:ext>
              </a:extLst>
            </p:cNvPr>
            <p:cNvSpPr txBox="1"/>
            <p:nvPr/>
          </p:nvSpPr>
          <p:spPr>
            <a:xfrm>
              <a:off x="1024128" y="476290"/>
              <a:ext cx="3256020" cy="1107996"/>
            </a:xfrm>
            <a:prstGeom prst="rect">
              <a:avLst/>
            </a:prstGeom>
            <a:noFill/>
          </p:spPr>
          <p:txBody>
            <a:bodyPr wrap="none" rtlCol="0">
              <a:prstTxWarp prst="textArchUp">
                <a:avLst/>
              </a:prstTxWarp>
              <a:spAutoFit/>
            </a:bodyPr>
            <a:lstStyle/>
            <a:p>
              <a:r>
                <a:rPr lang="en-GB" sz="6600" b="1" dirty="0" err="1">
                  <a:ln w="250825">
                    <a:solidFill>
                      <a:prstClr val="white"/>
                    </a:solidFill>
                  </a:ln>
                  <a:solidFill>
                    <a:prstClr val="black"/>
                  </a:solidFill>
                  <a:effectLst>
                    <a:outerShdw blurRad="50800" dist="38100" dir="2700000" algn="tl" rotWithShape="0">
                      <a:prstClr val="black">
                        <a:alpha val="40000"/>
                      </a:prstClr>
                    </a:outerShdw>
                  </a:effectLst>
                  <a:latin typeface="#9Slide05 Pateglamt Script" panose="02000000000000000000" pitchFamily="2" charset="-93"/>
                </a:rPr>
                <a:t>Tiếng</a:t>
              </a:r>
              <a:r>
                <a:rPr lang="en-GB" sz="6600" b="1" dirty="0">
                  <a:ln w="250825">
                    <a:solidFill>
                      <a:prstClr val="white"/>
                    </a:solidFill>
                  </a:ln>
                  <a:solidFill>
                    <a:prstClr val="black"/>
                  </a:solidFill>
                  <a:effectLst>
                    <a:outerShdw blurRad="50800" dist="38100" dir="2700000" algn="tl" rotWithShape="0">
                      <a:prstClr val="black">
                        <a:alpha val="40000"/>
                      </a:prstClr>
                    </a:outerShdw>
                  </a:effectLst>
                  <a:latin typeface="#9Slide05 Pateglamt Script" panose="02000000000000000000" pitchFamily="2" charset="-93"/>
                </a:rPr>
                <a:t> </a:t>
              </a:r>
              <a:r>
                <a:rPr lang="en-GB" sz="6600" b="1" dirty="0" err="1">
                  <a:ln w="250825">
                    <a:solidFill>
                      <a:prstClr val="white"/>
                    </a:solidFill>
                  </a:ln>
                  <a:solidFill>
                    <a:prstClr val="black"/>
                  </a:solidFill>
                  <a:effectLst>
                    <a:outerShdw blurRad="50800" dist="38100" dir="2700000" algn="tl" rotWithShape="0">
                      <a:prstClr val="black">
                        <a:alpha val="40000"/>
                      </a:prstClr>
                    </a:outerShdw>
                  </a:effectLst>
                  <a:latin typeface="#9Slide05 Pateglamt Script" panose="02000000000000000000" pitchFamily="2" charset="-93"/>
                </a:rPr>
                <a:t>Việt</a:t>
              </a:r>
              <a:endParaRPr lang="vi-VN" sz="6600" b="1" dirty="0">
                <a:ln w="250825">
                  <a:solidFill>
                    <a:prstClr val="white"/>
                  </a:solidFill>
                </a:ln>
                <a:solidFill>
                  <a:prstClr val="black"/>
                </a:solidFill>
                <a:effectLst>
                  <a:outerShdw blurRad="50800" dist="38100" dir="2700000" algn="tl" rotWithShape="0">
                    <a:prstClr val="black">
                      <a:alpha val="40000"/>
                    </a:prstClr>
                  </a:outerShdw>
                </a:effectLst>
                <a:latin typeface="#9Slide05 Pateglamt Script" panose="02000000000000000000" pitchFamily="2" charset="-93"/>
              </a:endParaRPr>
            </a:p>
          </p:txBody>
        </p:sp>
        <p:sp>
          <p:nvSpPr>
            <p:cNvPr id="16" name="TextBox 15">
              <a:extLst>
                <a:ext uri="{FF2B5EF4-FFF2-40B4-BE49-F238E27FC236}">
                  <a16:creationId xmlns:a16="http://schemas.microsoft.com/office/drawing/2014/main" id="{E3CAF0C3-EB25-0B4F-1CB1-88DEF7FA42B9}"/>
                </a:ext>
              </a:extLst>
            </p:cNvPr>
            <p:cNvSpPr txBox="1"/>
            <p:nvPr/>
          </p:nvSpPr>
          <p:spPr>
            <a:xfrm>
              <a:off x="1024128" y="476290"/>
              <a:ext cx="3256020" cy="1107996"/>
            </a:xfrm>
            <a:prstGeom prst="rect">
              <a:avLst/>
            </a:prstGeom>
            <a:noFill/>
          </p:spPr>
          <p:txBody>
            <a:bodyPr wrap="none" rtlCol="0">
              <a:prstTxWarp prst="textArchUp">
                <a:avLst/>
              </a:prstTxWarp>
              <a:spAutoFit/>
            </a:bodyPr>
            <a:lstStyle/>
            <a:p>
              <a:r>
                <a:rPr lang="en-GB" sz="6600" b="1" dirty="0" err="1">
                  <a:gradFill>
                    <a:gsLst>
                      <a:gs pos="0">
                        <a:srgbClr val="0E2841">
                          <a:lumMod val="75000"/>
                          <a:lumOff val="25000"/>
                        </a:srgbClr>
                      </a:gs>
                      <a:gs pos="91000">
                        <a:srgbClr val="00B050"/>
                      </a:gs>
                    </a:gsLst>
                    <a:lin ang="5400000" scaled="1"/>
                  </a:gradFill>
                  <a:latin typeface="#9Slide05 Pateglamt Script" panose="02000000000000000000" pitchFamily="2" charset="-93"/>
                </a:rPr>
                <a:t>Tiếng</a:t>
              </a:r>
              <a:r>
                <a:rPr lang="en-GB" sz="6600" b="1" dirty="0">
                  <a:gradFill>
                    <a:gsLst>
                      <a:gs pos="0">
                        <a:srgbClr val="0E2841">
                          <a:lumMod val="75000"/>
                          <a:lumOff val="25000"/>
                        </a:srgbClr>
                      </a:gs>
                      <a:gs pos="91000">
                        <a:srgbClr val="00B050"/>
                      </a:gs>
                    </a:gsLst>
                    <a:lin ang="5400000" scaled="1"/>
                  </a:gradFill>
                  <a:latin typeface="#9Slide05 Pateglamt Script" panose="02000000000000000000" pitchFamily="2" charset="-93"/>
                </a:rPr>
                <a:t> </a:t>
              </a:r>
              <a:r>
                <a:rPr lang="en-GB" sz="6600" b="1" dirty="0" err="1">
                  <a:gradFill>
                    <a:gsLst>
                      <a:gs pos="0">
                        <a:srgbClr val="0E2841">
                          <a:lumMod val="75000"/>
                          <a:lumOff val="25000"/>
                        </a:srgbClr>
                      </a:gs>
                      <a:gs pos="91000">
                        <a:srgbClr val="00B050"/>
                      </a:gs>
                    </a:gsLst>
                    <a:lin ang="5400000" scaled="1"/>
                  </a:gradFill>
                  <a:latin typeface="#9Slide05 Pateglamt Script" panose="02000000000000000000" pitchFamily="2" charset="-93"/>
                </a:rPr>
                <a:t>Việt</a:t>
              </a:r>
              <a:endParaRPr lang="vi-VN" sz="6600" b="1" dirty="0">
                <a:gradFill>
                  <a:gsLst>
                    <a:gs pos="0">
                      <a:srgbClr val="0E2841">
                        <a:lumMod val="75000"/>
                        <a:lumOff val="25000"/>
                      </a:srgbClr>
                    </a:gs>
                    <a:gs pos="91000">
                      <a:srgbClr val="00B050"/>
                    </a:gs>
                  </a:gsLst>
                  <a:lin ang="5400000" scaled="1"/>
                </a:gradFill>
                <a:latin typeface="#9Slide05 Pateglamt Script" panose="02000000000000000000" pitchFamily="2" charset="-93"/>
              </a:endParaRPr>
            </a:p>
          </p:txBody>
        </p:sp>
      </p:grpSp>
      <p:sp>
        <p:nvSpPr>
          <p:cNvPr id="17" name="TextBox 16">
            <a:extLst>
              <a:ext uri="{FF2B5EF4-FFF2-40B4-BE49-F238E27FC236}">
                <a16:creationId xmlns:a16="http://schemas.microsoft.com/office/drawing/2014/main" id="{38EC7B27-BC3A-BDBD-FA30-72B1282430B0}"/>
              </a:ext>
            </a:extLst>
          </p:cNvPr>
          <p:cNvSpPr txBox="1"/>
          <p:nvPr/>
        </p:nvSpPr>
        <p:spPr>
          <a:xfrm>
            <a:off x="5449810" y="1791968"/>
            <a:ext cx="1481496" cy="769441"/>
          </a:xfrm>
          <a:prstGeom prst="rect">
            <a:avLst/>
          </a:prstGeom>
          <a:noFill/>
        </p:spPr>
        <p:txBody>
          <a:bodyPr wrap="none" rtlCol="0">
            <a:spAutoFit/>
          </a:bodyPr>
          <a:lstStyle/>
          <a:p>
            <a:r>
              <a:rPr lang="en-GB" sz="4400" dirty="0" err="1">
                <a:solidFill>
                  <a:schemeClr val="bg1"/>
                </a:solidFill>
                <a:effectLst>
                  <a:outerShdw blurRad="38100" dist="38100" dir="2700000" algn="tl">
                    <a:srgbClr val="000000">
                      <a:alpha val="43137"/>
                    </a:srgbClr>
                  </a:outerShdw>
                </a:effectLst>
                <a:latin typeface="#9Slide04 Taviraj ExtraBold" panose="00000900000000000000" pitchFamily="2" charset="-34"/>
                <a:cs typeface="#9Slide04 Taviraj ExtraBold" panose="00000900000000000000" pitchFamily="2" charset="-34"/>
              </a:rPr>
              <a:t>Đọc</a:t>
            </a:r>
            <a:r>
              <a:rPr lang="en-GB" sz="4400" dirty="0">
                <a:solidFill>
                  <a:schemeClr val="bg1"/>
                </a:solidFill>
                <a:effectLst>
                  <a:outerShdw blurRad="38100" dist="38100" dir="2700000" algn="tl">
                    <a:srgbClr val="000000">
                      <a:alpha val="43137"/>
                    </a:srgbClr>
                  </a:outerShdw>
                </a:effectLst>
                <a:latin typeface="#9Slide04 Taviraj ExtraBold" panose="00000900000000000000" pitchFamily="2" charset="-34"/>
                <a:cs typeface="#9Slide04 Taviraj ExtraBold" panose="00000900000000000000" pitchFamily="2" charset="-34"/>
              </a:rPr>
              <a:t>:</a:t>
            </a:r>
            <a:endParaRPr lang="vi-VN" sz="4400" dirty="0">
              <a:solidFill>
                <a:schemeClr val="bg1"/>
              </a:solidFill>
              <a:effectLst>
                <a:outerShdw blurRad="38100" dist="38100" dir="2700000" algn="tl">
                  <a:srgbClr val="000000">
                    <a:alpha val="43137"/>
                  </a:srgbClr>
                </a:outerShdw>
              </a:effectLst>
              <a:latin typeface="#9Slide04 Taviraj ExtraBold" panose="00000900000000000000" pitchFamily="2" charset="-34"/>
              <a:cs typeface="#9Slide04 Taviraj ExtraBold" panose="00000900000000000000" pitchFamily="2" charset="-34"/>
            </a:endParaRPr>
          </a:p>
        </p:txBody>
      </p:sp>
      <p:pic>
        <p:nvPicPr>
          <p:cNvPr id="8" name="Picture 7">
            <a:extLst>
              <a:ext uri="{FF2B5EF4-FFF2-40B4-BE49-F238E27FC236}">
                <a16:creationId xmlns:a16="http://schemas.microsoft.com/office/drawing/2014/main" id="{4B3B209B-AB4A-3BFE-9B7F-D6330EF898D2}"/>
              </a:ext>
            </a:extLst>
          </p:cNvPr>
          <p:cNvPicPr>
            <a:picLocks noChangeAspect="1"/>
          </p:cNvPicPr>
          <p:nvPr/>
        </p:nvPicPr>
        <p:blipFill>
          <a:blip r:embed="rId12"/>
          <a:stretch>
            <a:fillRect/>
          </a:stretch>
        </p:blipFill>
        <p:spPr>
          <a:xfrm>
            <a:off x="6630086" y="1867462"/>
            <a:ext cx="10358002" cy="6407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circle with objects around it&#10;&#10;Description automatically generated">
            <a:extLst>
              <a:ext uri="{FF2B5EF4-FFF2-40B4-BE49-F238E27FC236}">
                <a16:creationId xmlns:a16="http://schemas.microsoft.com/office/drawing/2014/main" id="{7B961692-CA08-EC2B-B025-692C63B0F6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66" b="11444"/>
          <a:stretch/>
        </p:blipFill>
        <p:spPr>
          <a:xfrm>
            <a:off x="20" y="1923"/>
            <a:ext cx="18287980" cy="10285077"/>
          </a:xfrm>
          <a:prstGeom prst="rect">
            <a:avLst/>
          </a:prstGeom>
        </p:spPr>
      </p:pic>
      <p:grpSp>
        <p:nvGrpSpPr>
          <p:cNvPr id="10" name="Group 9">
            <a:extLst>
              <a:ext uri="{FF2B5EF4-FFF2-40B4-BE49-F238E27FC236}">
                <a16:creationId xmlns:a16="http://schemas.microsoft.com/office/drawing/2014/main" id="{51BB295A-A70A-4973-2857-1258C415AB0D}"/>
              </a:ext>
            </a:extLst>
          </p:cNvPr>
          <p:cNvGrpSpPr/>
          <p:nvPr/>
        </p:nvGrpSpPr>
        <p:grpSpPr>
          <a:xfrm>
            <a:off x="5257800" y="2373534"/>
            <a:ext cx="7562208" cy="5539931"/>
            <a:chOff x="5362896" y="2171700"/>
            <a:chExt cx="7562208" cy="5539931"/>
          </a:xfrm>
        </p:grpSpPr>
        <p:sp>
          <p:nvSpPr>
            <p:cNvPr id="2" name="TextBox 1">
              <a:extLst>
                <a:ext uri="{FF2B5EF4-FFF2-40B4-BE49-F238E27FC236}">
                  <a16:creationId xmlns:a16="http://schemas.microsoft.com/office/drawing/2014/main" id="{085E0E80-CD68-6F28-0481-3AA47366BBCC}"/>
                </a:ext>
              </a:extLst>
            </p:cNvPr>
            <p:cNvSpPr txBox="1"/>
            <p:nvPr/>
          </p:nvSpPr>
          <p:spPr>
            <a:xfrm>
              <a:off x="7010400" y="2171700"/>
              <a:ext cx="4823756" cy="1200329"/>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Hoạt</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động</a:t>
              </a:r>
              <a:endParaRPr lang="vi-VN" sz="7200" dirty="0">
                <a:solidFill>
                  <a:schemeClr val="bg1"/>
                </a:solidFill>
                <a:latin typeface="#9Slide03 BoosterNextFYBlack" panose="02000A03000000020004" pitchFamily="2" charset="-93"/>
              </a:endParaRPr>
            </a:p>
          </p:txBody>
        </p:sp>
        <p:sp>
          <p:nvSpPr>
            <p:cNvPr id="7" name="TextBox 6">
              <a:extLst>
                <a:ext uri="{FF2B5EF4-FFF2-40B4-BE49-F238E27FC236}">
                  <a16:creationId xmlns:a16="http://schemas.microsoft.com/office/drawing/2014/main" id="{EDF85DAB-CFA0-DCE6-D495-9C927FDACDAC}"/>
                </a:ext>
              </a:extLst>
            </p:cNvPr>
            <p:cNvSpPr txBox="1"/>
            <p:nvPr/>
          </p:nvSpPr>
          <p:spPr>
            <a:xfrm>
              <a:off x="5362896" y="3371981"/>
              <a:ext cx="7562208" cy="4339650"/>
            </a:xfrm>
            <a:prstGeom prst="rect">
              <a:avLst/>
            </a:prstGeom>
            <a:noFill/>
          </p:spPr>
          <p:txBody>
            <a:bodyPr wrap="square" rtlCol="0">
              <a:spAutoFit/>
            </a:bodyPr>
            <a:lstStyle/>
            <a:p>
              <a:pPr algn="ctr"/>
              <a:r>
                <a:rPr lang="en-GB" sz="13800" dirty="0">
                  <a:ln w="317500">
                    <a:solidFill>
                      <a:srgbClr val="FFB22F"/>
                    </a:solidFill>
                  </a:ln>
                  <a:latin typeface="#9Slide07 SVNStick A Round" panose="02000503000000000000" pitchFamily="2" charset="0"/>
                </a:rPr>
                <a:t>ĐỌC THÀNH TIẾNG</a:t>
              </a:r>
              <a:endParaRPr lang="vi-VN" sz="13800" dirty="0">
                <a:ln w="317500">
                  <a:solidFill>
                    <a:srgbClr val="FFB22F"/>
                  </a:solidFill>
                </a:ln>
              </a:endParaRPr>
            </a:p>
          </p:txBody>
        </p:sp>
        <p:sp>
          <p:nvSpPr>
            <p:cNvPr id="9" name="TextBox 8">
              <a:extLst>
                <a:ext uri="{FF2B5EF4-FFF2-40B4-BE49-F238E27FC236}">
                  <a16:creationId xmlns:a16="http://schemas.microsoft.com/office/drawing/2014/main" id="{196DAB66-406E-3A20-B673-92B883BA9E09}"/>
                </a:ext>
              </a:extLst>
            </p:cNvPr>
            <p:cNvSpPr txBox="1"/>
            <p:nvPr/>
          </p:nvSpPr>
          <p:spPr>
            <a:xfrm>
              <a:off x="5362896" y="3371981"/>
              <a:ext cx="7562208" cy="4339650"/>
            </a:xfrm>
            <a:prstGeom prst="rect">
              <a:avLst/>
            </a:prstGeom>
            <a:noFill/>
          </p:spPr>
          <p:txBody>
            <a:bodyPr wrap="square" rtlCol="0">
              <a:spAutoFit/>
            </a:bodyPr>
            <a:lstStyle/>
            <a:p>
              <a:pPr algn="ctr"/>
              <a:r>
                <a:rPr lang="en-GB" sz="13800" dirty="0">
                  <a:ln w="28575">
                    <a:solidFill>
                      <a:schemeClr val="tx1">
                        <a:lumMod val="95000"/>
                        <a:lumOff val="5000"/>
                      </a:schemeClr>
                    </a:solidFill>
                  </a:ln>
                  <a:solidFill>
                    <a:schemeClr val="bg1"/>
                  </a:solidFill>
                  <a:latin typeface="#9Slide07 SVNStick A Round" panose="02000503000000000000" pitchFamily="2" charset="0"/>
                </a:rPr>
                <a:t>ĐỌC THÀNH TIẾNG</a:t>
              </a:r>
              <a:endParaRPr lang="vi-VN" sz="13800" dirty="0">
                <a:ln w="28575">
                  <a:solidFill>
                    <a:schemeClr val="tx1">
                      <a:lumMod val="95000"/>
                      <a:lumOff val="5000"/>
                    </a:schemeClr>
                  </a:solidFill>
                </a:ln>
                <a:solidFill>
                  <a:schemeClr val="bg1"/>
                </a:solidFill>
              </a:endParaRPr>
            </a:p>
          </p:txBody>
        </p:sp>
      </p:grpSp>
      <p:sp>
        <p:nvSpPr>
          <p:cNvPr id="11" name="Freeform 30">
            <a:extLst>
              <a:ext uri="{FF2B5EF4-FFF2-40B4-BE49-F238E27FC236}">
                <a16:creationId xmlns:a16="http://schemas.microsoft.com/office/drawing/2014/main" id="{897F96F5-FA65-C4F0-EF8C-B778BCBCAA84}"/>
              </a:ext>
            </a:extLst>
          </p:cNvPr>
          <p:cNvSpPr/>
          <p:nvPr/>
        </p:nvSpPr>
        <p:spPr>
          <a:xfrm rot="903107">
            <a:off x="-2022801" y="3175988"/>
            <a:ext cx="7264917" cy="10028980"/>
          </a:xfrm>
          <a:custGeom>
            <a:avLst/>
            <a:gdLst/>
            <a:ahLst/>
            <a:cxnLst/>
            <a:rect l="l" t="t" r="r" b="b"/>
            <a:pathLst>
              <a:path w="2054161" h="2929284">
                <a:moveTo>
                  <a:pt x="0" y="0"/>
                </a:moveTo>
                <a:lnTo>
                  <a:pt x="2054161" y="0"/>
                </a:lnTo>
                <a:lnTo>
                  <a:pt x="2054161" y="2929285"/>
                </a:lnTo>
                <a:lnTo>
                  <a:pt x="0" y="29292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2" name="Freeform 29">
            <a:extLst>
              <a:ext uri="{FF2B5EF4-FFF2-40B4-BE49-F238E27FC236}">
                <a16:creationId xmlns:a16="http://schemas.microsoft.com/office/drawing/2014/main" id="{42AB9DAD-033D-CFBC-7483-35F6684A19C6}"/>
              </a:ext>
            </a:extLst>
          </p:cNvPr>
          <p:cNvSpPr/>
          <p:nvPr/>
        </p:nvSpPr>
        <p:spPr>
          <a:xfrm rot="20511044">
            <a:off x="12489008" y="3540602"/>
            <a:ext cx="6464078" cy="9299752"/>
          </a:xfrm>
          <a:custGeom>
            <a:avLst/>
            <a:gdLst/>
            <a:ahLst/>
            <a:cxnLst/>
            <a:rect l="l" t="t" r="r" b="b"/>
            <a:pathLst>
              <a:path w="2972943" h="4114800">
                <a:moveTo>
                  <a:pt x="0" y="0"/>
                </a:moveTo>
                <a:lnTo>
                  <a:pt x="2972943" y="0"/>
                </a:lnTo>
                <a:lnTo>
                  <a:pt x="29729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extLst>
      <p:ext uri="{BB962C8B-B14F-4D97-AF65-F5344CB8AC3E}">
        <p14:creationId xmlns:p14="http://schemas.microsoft.com/office/powerpoint/2010/main" val="130399840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1504</TotalTime>
  <Words>2188</Words>
  <PresentationFormat>Custom</PresentationFormat>
  <Paragraphs>159</Paragraphs>
  <Slides>37</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UTM Avo</vt:lpstr>
      <vt:lpstr>Arial</vt:lpstr>
      <vt:lpstr>#9Slide04 Taviraj ExtraBold</vt:lpstr>
      <vt:lpstr>Calibri</vt:lpstr>
      <vt:lpstr>SVN-Poky's</vt:lpstr>
      <vt:lpstr>#9Slide03 BoosterNextFYBlack</vt:lpstr>
      <vt:lpstr>#9Slide05 Pateglamt Script</vt:lpstr>
      <vt:lpstr>#9Slide07 SVNStick A Round</vt:lpstr>
      <vt:lpstr>UTM Duepuntozero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terms:modified xsi:type="dcterms:W3CDTF">2024-08-18T07:56:00Z</dcterms:modified>
  <dc:identifier>DAGJO5Z_RfU</dc:identifier>
</cp:coreProperties>
</file>