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2"/>
  </p:notesMasterIdLst>
  <p:sldIdLst>
    <p:sldId id="256" r:id="rId3"/>
    <p:sldId id="257" r:id="rId4"/>
    <p:sldId id="288" r:id="rId5"/>
    <p:sldId id="292" r:id="rId6"/>
    <p:sldId id="294" r:id="rId7"/>
    <p:sldId id="290" r:id="rId8"/>
    <p:sldId id="291" r:id="rId9"/>
    <p:sldId id="293" r:id="rId10"/>
    <p:sldId id="262" r:id="rId11"/>
    <p:sldId id="314" r:id="rId12"/>
    <p:sldId id="312" r:id="rId13"/>
    <p:sldId id="317" r:id="rId14"/>
    <p:sldId id="316" r:id="rId15"/>
    <p:sldId id="311" r:id="rId16"/>
    <p:sldId id="320" r:id="rId17"/>
    <p:sldId id="321" r:id="rId18"/>
    <p:sldId id="325" r:id="rId19"/>
    <p:sldId id="326" r:id="rId20"/>
    <p:sldId id="28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>
        <p:scale>
          <a:sx n="70" d="100"/>
          <a:sy n="70" d="100"/>
        </p:scale>
        <p:origin x="-72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587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5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5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3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3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09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7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1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2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02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4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2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65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68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13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1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80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17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2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46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40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6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12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83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77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38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66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7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33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83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75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48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4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21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8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1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98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08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27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5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2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99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71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81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718" r:id="rId3"/>
    <p:sldLayoutId id="2147483717" r:id="rId4"/>
    <p:sldLayoutId id="2147483701" r:id="rId5"/>
    <p:sldLayoutId id="2147483699" r:id="rId6"/>
    <p:sldLayoutId id="2147483698" r:id="rId7"/>
    <p:sldLayoutId id="2147483697" r:id="rId8"/>
    <p:sldLayoutId id="214748369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96" r:id="rId21"/>
    <p:sldLayoutId id="2147483721" r:id="rId22"/>
    <p:sldLayoutId id="2147483720" r:id="rId23"/>
    <p:sldLayoutId id="2147483707" r:id="rId24"/>
    <p:sldLayoutId id="2147483706" r:id="rId25"/>
    <p:sldLayoutId id="2147483705" r:id="rId26"/>
    <p:sldLayoutId id="2147483704" r:id="rId27"/>
    <p:sldLayoutId id="2147483703" r:id="rId28"/>
    <p:sldLayoutId id="2147483702" r:id="rId29"/>
    <p:sldLayoutId id="2147483700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  <p:sldLayoutId id="2147483744" r:id="rId12"/>
    <p:sldLayoutId id="2147483743" r:id="rId13"/>
    <p:sldLayoutId id="2147483742" r:id="rId14"/>
    <p:sldLayoutId id="2147483741" r:id="rId15"/>
    <p:sldLayoutId id="2147483740" r:id="rId16"/>
    <p:sldLayoutId id="2147483739" r:id="rId17"/>
    <p:sldLayoutId id="2147483738" r:id="rId18"/>
    <p:sldLayoutId id="2147483737" r:id="rId19"/>
    <p:sldLayoutId id="2147483736" r:id="rId20"/>
    <p:sldLayoutId id="2147483735" r:id="rId21"/>
    <p:sldLayoutId id="2147483734" r:id="rId22"/>
    <p:sldLayoutId id="2147483733" r:id="rId23"/>
    <p:sldLayoutId id="2147483732" r:id="rId24"/>
    <p:sldLayoutId id="2147483731" r:id="rId25"/>
    <p:sldLayoutId id="2147483730" r:id="rId26"/>
    <p:sldLayoutId id="2147483693" r:id="rId27"/>
    <p:sldLayoutId id="2147483692" r:id="rId28"/>
    <p:sldLayoutId id="2147483691" r:id="rId29"/>
    <p:sldLayoutId id="2147483687" r:id="rId30"/>
    <p:sldLayoutId id="2147483665" r:id="rId31"/>
    <p:sldLayoutId id="2147483728" r:id="rId32"/>
    <p:sldLayoutId id="2147483723" r:id="rId33"/>
    <p:sldLayoutId id="2147483722" r:id="rId34"/>
    <p:sldLayoutId id="2147483729" r:id="rId35"/>
    <p:sldLayoutId id="2147483727" r:id="rId36"/>
    <p:sldLayoutId id="2147483725" r:id="rId37"/>
    <p:sldLayoutId id="2147483715" r:id="rId38"/>
    <p:sldLayoutId id="2147483714" r:id="rId39"/>
    <p:sldLayoutId id="2147483713" r:id="rId40"/>
    <p:sldLayoutId id="2147483712" r:id="rId41"/>
    <p:sldLayoutId id="2147483711" r:id="rId42"/>
    <p:sldLayoutId id="2147483710" r:id="rId43"/>
    <p:sldLayoutId id="2147483709" r:id="rId44"/>
    <p:sldLayoutId id="2147483708" r:id="rId45"/>
    <p:sldLayoutId id="2147483689" r:id="rId46"/>
    <p:sldLayoutId id="2147483688" r:id="rId47"/>
    <p:sldLayoutId id="2147483686" r:id="rId48"/>
    <p:sldLayoutId id="2147483685" r:id="rId49"/>
    <p:sldLayoutId id="2147483684" r:id="rId50"/>
    <p:sldLayoutId id="2147483683" r:id="rId51"/>
    <p:sldLayoutId id="2147483682" r:id="rId52"/>
    <p:sldLayoutId id="2147483681" r:id="rId53"/>
    <p:sldLayoutId id="2147483680" r:id="rId54"/>
    <p:sldLayoutId id="2147483667" r:id="rId55"/>
    <p:sldLayoutId id="2147483668" r:id="rId56"/>
    <p:sldLayoutId id="2147483669" r:id="rId57"/>
    <p:sldLayoutId id="2147483670" r:id="rId58"/>
    <p:sldLayoutId id="2147483671" r:id="rId59"/>
    <p:sldLayoutId id="2147483672" r:id="rId60"/>
    <p:sldLayoutId id="2147483673" r:id="rId61"/>
    <p:sldLayoutId id="2147483674" r:id="rId6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2.png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gif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</a:t>
            </a:r>
          </a:p>
          <a:p>
            <a:pPr lvl="0" algn="ctr">
              <a:defRPr/>
            </a:pP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6221" t="25765" r="465"/>
          <a:stretch/>
        </p:blipFill>
        <p:spPr>
          <a:xfrm>
            <a:off x="1160070" y="1365106"/>
            <a:ext cx="9795163" cy="350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88" y="3893126"/>
            <a:ext cx="1942929" cy="21848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885899" y="3166279"/>
            <a:ext cx="213937" cy="491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01883" y="2624089"/>
            <a:ext cx="213937" cy="491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296400" y="2624089"/>
            <a:ext cx="213937" cy="491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6694" y="3172681"/>
            <a:ext cx="706579" cy="584775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3" y="3069191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4931" y="2536861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1470" t="53000" r="34861" b="37559"/>
          <a:stretch/>
        </p:blipFill>
        <p:spPr>
          <a:xfrm>
            <a:off x="7218219" y="2632249"/>
            <a:ext cx="393903" cy="4554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74931" y="3196009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6532" y="2590684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2640" y="3107373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8585" y="3160415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83111" t="52612" r="13532" b="38018"/>
          <a:stretch/>
        </p:blipFill>
        <p:spPr>
          <a:xfrm>
            <a:off x="9476508" y="2632355"/>
            <a:ext cx="352456" cy="441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0877" y="3125906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1" grpId="0" animBg="1"/>
      <p:bldP spid="12" grpId="0" animBg="1"/>
      <p:bldP spid="13" grpId="0"/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82" y="261690"/>
            <a:ext cx="7994073" cy="5296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60" y="3480783"/>
            <a:ext cx="23717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4817"/>
            <a:ext cx="9379527" cy="6214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3560618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37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267196" y="5126183"/>
            <a:ext cx="568037" cy="5541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Black" panose="020B7200000000000000" pitchFamily="34" charset="0"/>
              </a:rPr>
              <a:t>-</a:t>
            </a:r>
            <a:endParaRPr lang="en-US" sz="2800" dirty="0">
              <a:solidFill>
                <a:schemeClr val="tx1"/>
              </a:solidFill>
              <a:latin typeface=".VnBlack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4512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5902033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26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5673433" y="5828774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26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94051" y="180109"/>
            <a:ext cx="5200167" cy="799110"/>
            <a:chOff x="1208564" y="356727"/>
            <a:chExt cx="2531041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22792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406" y="1264091"/>
            <a:ext cx="7607051" cy="4670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giải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cứu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Khỉ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không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bị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Sấu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ăn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thịt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hãy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trả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lời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đúng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hỏi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nhé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!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585987" y="-1889020"/>
            <a:ext cx="12573484" cy="4014951"/>
            <a:chOff x="-548409" y="-286037"/>
            <a:chExt cx="12573484" cy="4014951"/>
          </a:xfrm>
        </p:grpSpPr>
        <p:sp>
          <p:nvSpPr>
            <p:cNvPr id="7" name="Google Shape;409;p13"/>
            <p:cNvSpPr/>
            <p:nvPr/>
          </p:nvSpPr>
          <p:spPr>
            <a:xfrm>
              <a:off x="-548409" y="1516547"/>
              <a:ext cx="5561822" cy="221236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smtClean="0">
                  <a:solidFill>
                    <a:schemeClr val="lt1"/>
                  </a:solidFill>
                </a:rPr>
                <a:t>12 củ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,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Hỏi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hai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tất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cả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bao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nhiêu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 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8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22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32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319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48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843396" y="-929685"/>
            <a:ext cx="6021062" cy="3078570"/>
            <a:chOff x="5546813" y="533113"/>
            <a:chExt cx="6021062" cy="3078570"/>
          </a:xfrm>
        </p:grpSpPr>
        <p:sp>
          <p:nvSpPr>
            <p:cNvPr id="7" name="Google Shape;409;p13"/>
            <p:cNvSpPr/>
            <p:nvPr/>
          </p:nvSpPr>
          <p:spPr>
            <a:xfrm>
              <a:off x="5546813" y="2068997"/>
              <a:ext cx="5561822" cy="154268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Từ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10, 8, 18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Hãy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lập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804" y="53311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10 + 8 = 18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18 – 10 = 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18 + 8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18 –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57005 0.16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04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146 -0.320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0.28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53950" y="-961898"/>
            <a:ext cx="6021062" cy="2533396"/>
            <a:chOff x="5318213" y="793090"/>
            <a:chExt cx="6021062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2059788"/>
              <a:ext cx="4743450" cy="11332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204" y="79309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35199" y="2743200"/>
            <a:ext cx="2689434" cy="1532227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4493" y="4581398"/>
            <a:ext cx="2802970" cy="157374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49906" y="2743200"/>
            <a:ext cx="2613963" cy="156011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62009" y="4581397"/>
            <a:ext cx="2601860" cy="1573744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55898 0.13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6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2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68 0.293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13 + 6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19</a:t>
            </a:r>
            <a:endParaRPr lang="en-US" sz="32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13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" y="25862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.VnBahamasBH" panose="020BE200000000000000" pitchFamily="34" charset="0"/>
                <a:cs typeface="Times New Roman" panose="02020603050405020304" pitchFamily="18" charset="0"/>
              </a:rPr>
              <a:t>47 – 7 = </a:t>
            </a:r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3" y="23797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50 + 20 + 10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1" y="39563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70 – 20 - 30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9" y="19977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319</Words>
  <Application>Microsoft Office PowerPoint</Application>
  <PresentationFormat>Custom</PresentationFormat>
  <Paragraphs>63</Paragraphs>
  <Slides>19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182</cp:revision>
  <dcterms:created xsi:type="dcterms:W3CDTF">2021-02-20T02:56:00Z</dcterms:created>
  <dcterms:modified xsi:type="dcterms:W3CDTF">2024-09-05T09:44:14Z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