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9"/>
  </p:notesMasterIdLst>
  <p:sldIdLst>
    <p:sldId id="256" r:id="rId3"/>
    <p:sldId id="257" r:id="rId4"/>
    <p:sldId id="288" r:id="rId5"/>
    <p:sldId id="292" r:id="rId6"/>
    <p:sldId id="294" r:id="rId7"/>
    <p:sldId id="290" r:id="rId8"/>
    <p:sldId id="291" r:id="rId9"/>
    <p:sldId id="293" r:id="rId10"/>
    <p:sldId id="262" r:id="rId11"/>
    <p:sldId id="276" r:id="rId12"/>
    <p:sldId id="302" r:id="rId13"/>
    <p:sldId id="306" r:id="rId14"/>
    <p:sldId id="299" r:id="rId15"/>
    <p:sldId id="308" r:id="rId16"/>
    <p:sldId id="309" r:id="rId17"/>
    <p:sldId id="281" r:id="rId18"/>
  </p:sldIdLst>
  <p:sldSz cx="12192000" cy="6858000"/>
  <p:notesSz cx="6858000" cy="9144000"/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00"/>
    <a:srgbClr val="66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4572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23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5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9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77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19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3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7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197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63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33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942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475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64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83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471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778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04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01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002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2761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027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18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510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996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69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43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81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84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99" r:id="rId3"/>
    <p:sldLayoutId id="2147483698" r:id="rId4"/>
    <p:sldLayoutId id="2147483697" r:id="rId5"/>
    <p:sldLayoutId id="214748369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96" r:id="rId18"/>
    <p:sldLayoutId id="2147483707" r:id="rId19"/>
    <p:sldLayoutId id="2147483706" r:id="rId20"/>
    <p:sldLayoutId id="2147483705" r:id="rId21"/>
    <p:sldLayoutId id="2147483704" r:id="rId22"/>
    <p:sldLayoutId id="2147483703" r:id="rId23"/>
    <p:sldLayoutId id="2147483702" r:id="rId24"/>
    <p:sldLayoutId id="2147483700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87" r:id="rId5"/>
    <p:sldLayoutId id="2147483665" r:id="rId6"/>
    <p:sldLayoutId id="2147483710" r:id="rId7"/>
    <p:sldLayoutId id="2147483709" r:id="rId8"/>
    <p:sldLayoutId id="2147483708" r:id="rId9"/>
    <p:sldLayoutId id="2147483695" r:id="rId10"/>
    <p:sldLayoutId id="2147483689" r:id="rId11"/>
    <p:sldLayoutId id="2147483688" r:id="rId12"/>
    <p:sldLayoutId id="2147483686" r:id="rId13"/>
    <p:sldLayoutId id="2147483685" r:id="rId14"/>
    <p:sldLayoutId id="2147483684" r:id="rId15"/>
    <p:sldLayoutId id="2147483683" r:id="rId16"/>
    <p:sldLayoutId id="2147483682" r:id="rId17"/>
    <p:sldLayoutId id="2147483681" r:id="rId18"/>
    <p:sldLayoutId id="2147483680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image" Target="../media/image17.png"/><Relationship Id="rId3" Type="http://schemas.openxmlformats.org/officeDocument/2006/relationships/control" Target="../activeX/activeX2.xml"/><Relationship Id="rId21" Type="http://schemas.openxmlformats.org/officeDocument/2006/relationships/image" Target="../media/image20.wmf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image" Target="../media/image16.png"/><Relationship Id="rId2" Type="http://schemas.openxmlformats.org/officeDocument/2006/relationships/control" Target="../activeX/activeX1.xml"/><Relationship Id="rId16" Type="http://schemas.openxmlformats.org/officeDocument/2006/relationships/image" Target="../media/image15.jpg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image" Target="../media/image23.wmf"/><Relationship Id="rId5" Type="http://schemas.openxmlformats.org/officeDocument/2006/relationships/control" Target="../activeX/activeX4.xml"/><Relationship Id="rId15" Type="http://schemas.openxmlformats.org/officeDocument/2006/relationships/notesSlide" Target="../notesSlides/notesSlide4.xml"/><Relationship Id="rId23" Type="http://schemas.openxmlformats.org/officeDocument/2006/relationships/image" Target="../media/image22.wmf"/><Relationship Id="rId10" Type="http://schemas.openxmlformats.org/officeDocument/2006/relationships/control" Target="../activeX/activeX9.xml"/><Relationship Id="rId19" Type="http://schemas.openxmlformats.org/officeDocument/2006/relationships/image" Target="../media/image18.png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1.png"/><Relationship Id="rId7" Type="http://schemas.openxmlformats.org/officeDocument/2006/relationships/image" Target="../media/image4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10" Type="http://schemas.openxmlformats.org/officeDocument/2006/relationships/image" Target="file:///C:\Program%20Files\Inknoe%20ClassPoint\Images\multiple_choice_without%20result_default_cm.png" TargetMode="External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10" Type="http://schemas.openxmlformats.org/officeDocument/2006/relationships/image" Target="file:///C:\Program%20Files\Inknoe%20ClassPoint\Images\multiple_choice_without%20result_default_cm.png" TargetMode="External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10" Type="http://schemas.openxmlformats.org/officeDocument/2006/relationships/image" Target="file:///C:\Program%20Files\Inknoe%20ClassPoint\Images\multiple_choice_without%20result_default_cm.png" TargetMode="External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10" Type="http://schemas.openxmlformats.org/officeDocument/2006/relationships/image" Target="file:///C:\Program%20Files\Inknoe%20ClassPoint\Images\multiple_choice_without%20result_default_cm.png" TargetMode="External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05947" y="969490"/>
            <a:ext cx="702327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i="0" u="none" strike="noStrike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4000" b="1" i="0" u="none" strike="noStrike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 </a:t>
            </a:r>
          </a:p>
          <a:p>
            <a:pPr lvl="0" algn="ctr">
              <a:defRPr/>
            </a:pPr>
            <a:r>
              <a:rPr lang="en-US" sz="40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i="0" u="none" strike="noStrike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4000" b="1" i="0" u="none" strike="noStrike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4000" b="1" i="0" u="none" strike="noStrike" dirty="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1)</a:t>
            </a:r>
            <a:endParaRPr sz="40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977755" y="3394547"/>
            <a:ext cx="3330784" cy="2373038"/>
            <a:chOff x="977755" y="3394547"/>
            <a:chExt cx="3330784" cy="2373038"/>
          </a:xfrm>
        </p:grpSpPr>
        <p:sp>
          <p:nvSpPr>
            <p:cNvPr id="34" name="Rounded Rectangle 33"/>
            <p:cNvSpPr/>
            <p:nvPr/>
          </p:nvSpPr>
          <p:spPr>
            <a:xfrm>
              <a:off x="977755" y="3906701"/>
              <a:ext cx="3039708" cy="1860884"/>
            </a:xfrm>
            <a:prstGeom prst="roundRect">
              <a:avLst/>
            </a:prstGeom>
            <a:pattFill prst="pct40">
              <a:fgClr>
                <a:srgbClr val="FF00FF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369" y="3394547"/>
              <a:ext cx="1103170" cy="1157171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4872844" y="3552397"/>
            <a:ext cx="3430798" cy="2215188"/>
            <a:chOff x="4872844" y="3552397"/>
            <a:chExt cx="3430798" cy="2215188"/>
          </a:xfrm>
        </p:grpSpPr>
        <p:sp>
          <p:nvSpPr>
            <p:cNvPr id="35" name="Rounded Rectangle 34"/>
            <p:cNvSpPr/>
            <p:nvPr/>
          </p:nvSpPr>
          <p:spPr>
            <a:xfrm>
              <a:off x="4872844" y="3906701"/>
              <a:ext cx="3039708" cy="1860884"/>
            </a:xfrm>
            <a:prstGeom prst="roundRect">
              <a:avLst/>
            </a:prstGeom>
            <a:pattFill prst="lgCheck">
              <a:fgClr>
                <a:srgbClr val="66FFFF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38317" y="3552397"/>
              <a:ext cx="965325" cy="96804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8616552" y="3414012"/>
            <a:ext cx="3300715" cy="2324244"/>
            <a:chOff x="8616552" y="3333802"/>
            <a:chExt cx="3300715" cy="2324244"/>
          </a:xfrm>
        </p:grpSpPr>
        <p:sp>
          <p:nvSpPr>
            <p:cNvPr id="36" name="Rounded Rectangle 35"/>
            <p:cNvSpPr/>
            <p:nvPr/>
          </p:nvSpPr>
          <p:spPr>
            <a:xfrm>
              <a:off x="8616552" y="3797162"/>
              <a:ext cx="3039708" cy="1860884"/>
            </a:xfrm>
            <a:prstGeom prst="roundRect">
              <a:avLst/>
            </a:prstGeom>
            <a:pattFill prst="pct40">
              <a:fgClr>
                <a:srgbClr val="FF00FF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5291" y="3333802"/>
              <a:ext cx="1051976" cy="104149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184387" y="579323"/>
            <a:ext cx="3414056" cy="2676918"/>
            <a:chOff x="8184387" y="579323"/>
            <a:chExt cx="3414056" cy="2676918"/>
          </a:xfrm>
        </p:grpSpPr>
        <p:sp>
          <p:nvSpPr>
            <p:cNvPr id="28" name="Rounded Rectangle 27"/>
            <p:cNvSpPr/>
            <p:nvPr/>
          </p:nvSpPr>
          <p:spPr>
            <a:xfrm>
              <a:off x="8592419" y="1395357"/>
              <a:ext cx="3006024" cy="1860884"/>
            </a:xfrm>
            <a:prstGeom prst="roundRect">
              <a:avLst/>
            </a:prstGeom>
            <a:pattFill prst="lgConfetti">
              <a:fgClr>
                <a:srgbClr val="FFFF00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4387" y="579323"/>
              <a:ext cx="1011760" cy="142151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265454" y="890335"/>
            <a:ext cx="3725195" cy="2443467"/>
            <a:chOff x="4559499" y="736014"/>
            <a:chExt cx="3725195" cy="2443467"/>
          </a:xfrm>
        </p:grpSpPr>
        <p:sp>
          <p:nvSpPr>
            <p:cNvPr id="21" name="Rounded Rectangle 20"/>
            <p:cNvSpPr/>
            <p:nvPr/>
          </p:nvSpPr>
          <p:spPr>
            <a:xfrm>
              <a:off x="5114325" y="1318597"/>
              <a:ext cx="3170369" cy="1860884"/>
            </a:xfrm>
            <a:prstGeom prst="roundRect">
              <a:avLst/>
            </a:prstGeom>
            <a:pattFill prst="pct40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499" y="736014"/>
              <a:ext cx="1085039" cy="112711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98069" y="963369"/>
            <a:ext cx="3469561" cy="2344448"/>
            <a:chOff x="363618" y="835033"/>
            <a:chExt cx="3089665" cy="2344448"/>
          </a:xfrm>
        </p:grpSpPr>
        <p:sp>
          <p:nvSpPr>
            <p:cNvPr id="2" name="Rounded Rectangle 1"/>
            <p:cNvSpPr/>
            <p:nvPr/>
          </p:nvSpPr>
          <p:spPr>
            <a:xfrm>
              <a:off x="746404" y="1318597"/>
              <a:ext cx="2706879" cy="1860884"/>
            </a:xfrm>
            <a:prstGeom prst="roundRect">
              <a:avLst/>
            </a:prstGeom>
            <a:pattFill prst="pct40">
              <a:fgClr>
                <a:srgbClr val="00FF00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3618" y="835033"/>
              <a:ext cx="908427" cy="961542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184542" y="0"/>
            <a:ext cx="2574699" cy="890335"/>
            <a:chOff x="1145582" y="356727"/>
            <a:chExt cx="2551569" cy="804658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=""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1939273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Text Box 7"/>
          <p:cNvSpPr txBox="1"/>
          <p:nvPr/>
        </p:nvSpPr>
        <p:spPr>
          <a:xfrm>
            <a:off x="1207007" y="1599587"/>
            <a:ext cx="19034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+ 3 =</a:t>
            </a:r>
          </a:p>
          <a:p>
            <a:pPr>
              <a:spcAft>
                <a:spcPts val="1200"/>
              </a:spcAft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+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=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094713" y="4160034"/>
            <a:ext cx="22119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+ 5 =  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+ 6 =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7"/>
          <p:cNvSpPr txBox="1"/>
          <p:nvPr/>
        </p:nvSpPr>
        <p:spPr>
          <a:xfrm>
            <a:off x="5218032" y="1638339"/>
            <a:ext cx="33985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14 - 4 =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17 - 7 =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5020239" y="4145855"/>
            <a:ext cx="174201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19 - 4 =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18 - 5 =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8810290" y="1584329"/>
            <a:ext cx="20550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10 - 9 =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19 - 9 =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"/>
          <p:cNvSpPr txBox="1"/>
          <p:nvPr/>
        </p:nvSpPr>
        <p:spPr>
          <a:xfrm>
            <a:off x="8798800" y="4050495"/>
            <a:ext cx="19092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+ 3 =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+ 12 =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634" name="TextBox1" r:id="rId2" imgW="609480" imgH="590400"/>
        </mc:Choice>
        <mc:Fallback>
          <p:control name="TextBox1" r:id="rId2" imgW="609480" imgH="59040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9250" y="1660525"/>
                  <a:ext cx="612775" cy="590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635" name="TextBox2" r:id="rId3" imgW="647640" imgH="590400"/>
        </mc:Choice>
        <mc:Fallback>
          <p:control name="TextBox2" r:id="rId3" imgW="647640" imgH="59040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9563" y="2338388"/>
                  <a:ext cx="652462" cy="590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636" name="TextBox3" r:id="rId4" imgW="609480" imgH="590400"/>
        </mc:Choice>
        <mc:Fallback>
          <p:control name="TextBox3" r:id="rId4" imgW="609480" imgH="59040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6738" y="1681163"/>
                  <a:ext cx="612775" cy="590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637" name="TextBox4" r:id="rId5" imgW="619200" imgH="590400"/>
        </mc:Choice>
        <mc:Fallback>
          <p:control name="TextBox4" r:id="rId5" imgW="619200" imgH="59040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7375" y="2374900"/>
                  <a:ext cx="614363" cy="590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638" name="TextBox5" r:id="rId6" imgW="609480" imgH="590400"/>
        </mc:Choice>
        <mc:Fallback>
          <p:control name="TextBox5" r:id="rId6" imgW="609480" imgH="59040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58463" y="1682750"/>
                  <a:ext cx="612775" cy="590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639" name="TextBox6" r:id="rId7" imgW="609480" imgH="590400"/>
        </mc:Choice>
        <mc:Fallback>
          <p:control name="TextBox6" r:id="rId7" imgW="609480" imgH="590400">
            <p:pic>
              <p:nvPicPr>
                <p:cNvPr id="0" name="TextBox6"/>
                <p:cNvPicPr>
                  <a:picLocks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58463" y="2352675"/>
                  <a:ext cx="612775" cy="592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640" name="TextBox7" r:id="rId8" imgW="685800" imgH="590400"/>
        </mc:Choice>
        <mc:Fallback>
          <p:control name="TextBox7" r:id="rId8" imgW="685800" imgH="590400">
            <p:pic>
              <p:nvPicPr>
                <p:cNvPr id="0" name="TextBox7"/>
                <p:cNvPicPr>
                  <a:picLocks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7663" y="4148138"/>
                  <a:ext cx="684212" cy="592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641" name="TextBox8" r:id="rId9" imgW="647640" imgH="590400"/>
        </mc:Choice>
        <mc:Fallback>
          <p:control name="TextBox8" r:id="rId9" imgW="647640" imgH="590400">
            <p:pic>
              <p:nvPicPr>
                <p:cNvPr id="0" name="TextBox8"/>
                <p:cNvPicPr>
                  <a:picLocks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01950" y="4826000"/>
                  <a:ext cx="652463" cy="592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642" name="TextBox9" r:id="rId10" imgW="609480" imgH="590400"/>
        </mc:Choice>
        <mc:Fallback>
          <p:control name="TextBox9" r:id="rId10" imgW="609480" imgH="590400">
            <p:pic>
              <p:nvPicPr>
                <p:cNvPr id="0" name="TextBox9"/>
                <p:cNvPicPr>
                  <a:picLocks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81800" y="4191000"/>
                  <a:ext cx="612775" cy="590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643" name="TextBox10" r:id="rId11" imgW="609480" imgH="590400"/>
        </mc:Choice>
        <mc:Fallback>
          <p:control name="TextBox10" r:id="rId11" imgW="609480" imgH="590400">
            <p:pic>
              <p:nvPicPr>
                <p:cNvPr id="0" name="TextBox10"/>
                <p:cNvPicPr>
                  <a:picLocks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2438" y="4884738"/>
                  <a:ext cx="612775" cy="592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644" name="TextBox11" r:id="rId12" imgW="609480" imgH="590400"/>
        </mc:Choice>
        <mc:Fallback>
          <p:control name="TextBox11" r:id="rId12" imgW="609480" imgH="590400">
            <p:pic>
              <p:nvPicPr>
                <p:cNvPr id="0" name="TextBox11"/>
                <p:cNvPicPr>
                  <a:picLocks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36250" y="4079875"/>
                  <a:ext cx="612775" cy="592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645" name="TextBox12" r:id="rId13" imgW="609480" imgH="590400"/>
        </mc:Choice>
        <mc:Fallback>
          <p:control name="TextBox12" r:id="rId13" imgW="609480" imgH="590400">
            <p:pic>
              <p:nvPicPr>
                <p:cNvPr id="0" name="TextBox12"/>
                <p:cNvPicPr>
                  <a:picLocks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56888" y="4773613"/>
                  <a:ext cx="612775" cy="592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79307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38521" y="449179"/>
            <a:ext cx="4243079" cy="890335"/>
            <a:chOff x="1145582" y="356727"/>
            <a:chExt cx="4204961" cy="80465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=""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3592665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1" b="92157" l="3195" r="32139"/>
                    </a14:imgEffect>
                  </a14:imgLayer>
                </a14:imgProps>
              </a:ext>
            </a:extLst>
          </a:blip>
          <a:srcRect r="67447"/>
          <a:stretch/>
        </p:blipFill>
        <p:spPr>
          <a:xfrm>
            <a:off x="480153" y="1456585"/>
            <a:ext cx="3920361" cy="2378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098" l="71830" r="100000"/>
                    </a14:imgEffect>
                  </a14:imgLayer>
                </a14:imgProps>
              </a:ext>
            </a:extLst>
          </a:blip>
          <a:srcRect l="71361"/>
          <a:stretch/>
        </p:blipFill>
        <p:spPr>
          <a:xfrm>
            <a:off x="7860632" y="1456585"/>
            <a:ext cx="3449051" cy="2378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608" l="36496" r="67861"/>
                    </a14:imgEffect>
                  </a14:imgLayer>
                </a14:imgProps>
              </a:ext>
            </a:extLst>
          </a:blip>
          <a:srcRect l="36466" r="33694"/>
          <a:stretch/>
        </p:blipFill>
        <p:spPr>
          <a:xfrm>
            <a:off x="4266917" y="1456585"/>
            <a:ext cx="3593715" cy="2378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29" b="90000" l="0" r="99197">
                        <a14:foregroundMark x1="58635" y1="73571" x2="58635" y2="73571"/>
                        <a14:foregroundMark x1="39357" y1="76071" x2="39357" y2="76071"/>
                        <a14:foregroundMark x1="39357" y1="76071" x2="39357" y2="76071"/>
                        <a14:foregroundMark x1="39357" y1="67143" x2="39357" y2="67143"/>
                        <a14:foregroundMark x1="47791" y1="68214" x2="47791" y2="68214"/>
                        <a14:foregroundMark x1="32530" y1="69286" x2="32530" y2="6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88" y="3757874"/>
            <a:ext cx="23717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09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699203" y="0"/>
            <a:ext cx="8747138" cy="6870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2555" y="293922"/>
            <a:ext cx="6849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HP001 4H" pitchFamily="34" charset="-127"/>
                <a:ea typeface="HP001 4H" pitchFamily="34" charset="-127"/>
              </a:rPr>
              <a:t>Bài </a:t>
            </a:r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2: </a:t>
            </a:r>
            <a:r>
              <a:rPr lang="en-US" sz="3200" b="1" dirty="0" err="1" smtClean="0">
                <a:latin typeface="HP001 4H" pitchFamily="34" charset="-127"/>
                <a:ea typeface="HP001 4H" pitchFamily="34" charset="-127"/>
              </a:rPr>
              <a:t>Đặt</a:t>
            </a:r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3200" b="1" dirty="0" err="1" smtClean="0">
                <a:latin typeface="HP001 4H" pitchFamily="34" charset="-127"/>
                <a:ea typeface="HP001 4H" pitchFamily="34" charset="-127"/>
              </a:rPr>
              <a:t>tính</a:t>
            </a:r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3200" b="1" dirty="0" err="1" smtClean="0">
                <a:latin typeface="HP001 4H" pitchFamily="34" charset="-127"/>
                <a:ea typeface="HP001 4H" pitchFamily="34" charset="-127"/>
              </a:rPr>
              <a:t>rồi</a:t>
            </a:r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3200" b="1" dirty="0" err="1" smtClean="0">
                <a:latin typeface="HP001 4H" pitchFamily="34" charset="-127"/>
                <a:ea typeface="HP001 4H" pitchFamily="34" charset="-127"/>
              </a:rPr>
              <a:t>tính</a:t>
            </a:r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:</a:t>
            </a:r>
            <a:endParaRPr lang="en-US" sz="32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2976" y="900259"/>
            <a:ext cx="90212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32</a:t>
            </a:r>
          </a:p>
          <a:p>
            <a:pPr>
              <a:spcAft>
                <a:spcPts val="900"/>
              </a:spcAft>
            </a:pPr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25</a:t>
            </a:r>
            <a:endParaRPr lang="en-US" sz="32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786" y="898009"/>
            <a:ext cx="90212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74</a:t>
            </a:r>
          </a:p>
          <a:p>
            <a:pPr>
              <a:spcAft>
                <a:spcPts val="900"/>
              </a:spcAft>
            </a:pPr>
            <a:r>
              <a:rPr lang="en-US" sz="2000" b="1" dirty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3200" b="1" dirty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3</a:t>
            </a:r>
            <a:endParaRPr lang="en-US" sz="32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596" y="914114"/>
            <a:ext cx="90212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47</a:t>
            </a:r>
          </a:p>
          <a:p>
            <a:pPr>
              <a:spcAft>
                <a:spcPts val="900"/>
              </a:spcAft>
            </a:pPr>
            <a:r>
              <a:rPr lang="en-US" sz="3200" b="1" dirty="0">
                <a:latin typeface="HP001 4H" pitchFamily="34" charset="-127"/>
                <a:ea typeface="HP001 4H" pitchFamily="34" charset="-127"/>
              </a:rPr>
              <a:t>3</a:t>
            </a:r>
            <a:r>
              <a:rPr lang="en-US" sz="3200" b="1" smtClean="0">
                <a:latin typeface="HP001 4H" pitchFamily="34" charset="-127"/>
                <a:ea typeface="HP001 4H" pitchFamily="34" charset="-127"/>
              </a:rPr>
              <a:t>0</a:t>
            </a:r>
            <a:endParaRPr lang="en-US" sz="3200" b="1" dirty="0">
              <a:latin typeface="HP001 4H" pitchFamily="34" charset="-127"/>
              <a:ea typeface="HP001 4H" pitchFamily="34" charset="-127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19755" y="1981201"/>
            <a:ext cx="9820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06989" y="1993659"/>
            <a:ext cx="9820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89666" y="1981200"/>
            <a:ext cx="9820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96413" y="3304284"/>
            <a:ext cx="90212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48 </a:t>
            </a:r>
          </a:p>
          <a:p>
            <a:pPr>
              <a:spcAft>
                <a:spcPts val="900"/>
              </a:spcAft>
            </a:pPr>
            <a:r>
              <a:rPr lang="en-US" sz="2000" b="1" dirty="0" smtClean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13</a:t>
            </a:r>
            <a:endParaRPr lang="en-US" sz="32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85223" y="3288179"/>
            <a:ext cx="90212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28</a:t>
            </a:r>
          </a:p>
          <a:p>
            <a:pPr>
              <a:spcAft>
                <a:spcPts val="900"/>
              </a:spcAft>
            </a:pPr>
            <a:r>
              <a:rPr lang="en-US" sz="2000" b="1" dirty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3200" b="1" dirty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5</a:t>
            </a:r>
            <a:endParaRPr lang="en-US" sz="32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5598" y="3304284"/>
            <a:ext cx="90212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69</a:t>
            </a:r>
          </a:p>
          <a:p>
            <a:pPr>
              <a:spcAft>
                <a:spcPts val="900"/>
              </a:spcAft>
            </a:pPr>
            <a:r>
              <a:rPr lang="en-US" sz="3200" b="1" dirty="0" smtClean="0">
                <a:latin typeface="HP001 4H" pitchFamily="34" charset="-127"/>
                <a:ea typeface="HP001 4H" pitchFamily="34" charset="-127"/>
              </a:rPr>
              <a:t>60</a:t>
            </a:r>
            <a:endParaRPr lang="en-US" sz="32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6500" y="1121762"/>
            <a:ext cx="90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4800" b="1" dirty="0" smtClean="0">
                <a:latin typeface="HP001 4H" pitchFamily="34" charset="-127"/>
                <a:ea typeface="HP001 4H" pitchFamily="34" charset="-127"/>
              </a:rPr>
              <a:t>+</a:t>
            </a:r>
            <a:endParaRPr lang="en-US" sz="48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5310" y="1135934"/>
            <a:ext cx="90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4800" b="1" dirty="0" smtClean="0">
                <a:latin typeface="HP001 4H" pitchFamily="34" charset="-127"/>
                <a:ea typeface="HP001 4H" pitchFamily="34" charset="-127"/>
              </a:rPr>
              <a:t>+</a:t>
            </a:r>
            <a:endParaRPr lang="en-US" sz="48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07853" y="1123902"/>
            <a:ext cx="90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4800" b="1" dirty="0" smtClean="0">
                <a:latin typeface="HP001 4H" pitchFamily="34" charset="-127"/>
                <a:ea typeface="HP001 4H" pitchFamily="34" charset="-127"/>
              </a:rPr>
              <a:t>+</a:t>
            </a:r>
            <a:endParaRPr lang="en-US" sz="48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34166" y="3249214"/>
            <a:ext cx="41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7200" b="1" dirty="0" smtClean="0">
                <a:latin typeface="HP001 4H" pitchFamily="34" charset="-127"/>
                <a:ea typeface="HP001 4H" pitchFamily="34" charset="-127"/>
              </a:rPr>
              <a:t>-</a:t>
            </a:r>
            <a:endParaRPr lang="en-US" sz="72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18012" y="3246614"/>
            <a:ext cx="584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7200" b="1" dirty="0" smtClean="0">
                <a:latin typeface="HP001 4H" pitchFamily="34" charset="-127"/>
                <a:ea typeface="HP001 4H" pitchFamily="34" charset="-127"/>
              </a:rPr>
              <a:t>-</a:t>
            </a:r>
            <a:endParaRPr lang="en-US" sz="7200" b="1" dirty="0"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8756" y="3249214"/>
            <a:ext cx="417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7200" b="1" dirty="0" smtClean="0">
                <a:latin typeface="HP001 4H" pitchFamily="34" charset="-127"/>
                <a:ea typeface="HP001 4H" pitchFamily="34" charset="-127"/>
              </a:rPr>
              <a:t>-</a:t>
            </a:r>
            <a:endParaRPr lang="en-US" sz="7200" b="1" dirty="0">
              <a:latin typeface="HP001 4H" pitchFamily="34" charset="-127"/>
              <a:ea typeface="HP001 4H" pitchFamily="34" charset="-127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31883" y="4378343"/>
            <a:ext cx="9820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9117" y="4378344"/>
            <a:ext cx="9820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00448" y="4378342"/>
            <a:ext cx="9820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17466" y="4489182"/>
            <a:ext cx="90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  9</a:t>
            </a:r>
            <a:endParaRPr lang="en-US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93923" y="2111652"/>
            <a:ext cx="90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57</a:t>
            </a:r>
            <a:endParaRPr lang="en-US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06225" y="4494940"/>
            <a:ext cx="90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23</a:t>
            </a:r>
            <a:endParaRPr lang="en-US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7978" y="4489182"/>
            <a:ext cx="90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35</a:t>
            </a:r>
            <a:endParaRPr lang="en-US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04555" y="2105164"/>
            <a:ext cx="90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7</a:t>
            </a:r>
            <a:r>
              <a:rPr lang="en-US" sz="3200" b="1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7</a:t>
            </a:r>
            <a:endParaRPr lang="en-US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17682" y="2100138"/>
            <a:ext cx="90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</a:rPr>
              <a:t>77</a:t>
            </a:r>
            <a:endParaRPr lang="en-US" sz="3200" b="1" dirty="0">
              <a:solidFill>
                <a:srgbClr val="FF0000"/>
              </a:solidFill>
              <a:latin typeface="HP001 4H" pitchFamily="34" charset="-127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7216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38521" y="449179"/>
            <a:ext cx="2382195" cy="890335"/>
            <a:chOff x="1145582" y="356727"/>
            <a:chExt cx="2360794" cy="80465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=""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1748498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21" y="1804175"/>
            <a:ext cx="10055057" cy="3057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13489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38521" y="449179"/>
            <a:ext cx="2382195" cy="890335"/>
            <a:chOff x="1145582" y="356727"/>
            <a:chExt cx="2360794" cy="80465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=""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1748498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48874" y="1470083"/>
            <a:ext cx="3029051" cy="1689236"/>
            <a:chOff x="3750398" y="1652967"/>
            <a:chExt cx="3029051" cy="1689236"/>
          </a:xfrm>
        </p:grpSpPr>
        <p:grpSp>
          <p:nvGrpSpPr>
            <p:cNvPr id="12" name="Group 11"/>
            <p:cNvGrpSpPr/>
            <p:nvPr/>
          </p:nvGrpSpPr>
          <p:grpSpPr>
            <a:xfrm>
              <a:off x="3750398" y="1652967"/>
              <a:ext cx="2707603" cy="1689236"/>
              <a:chOff x="613113" y="1767196"/>
              <a:chExt cx="2707603" cy="168923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l="8578" t="1796" r="75323" b="54328"/>
              <a:stretch/>
            </p:blipFill>
            <p:spPr>
              <a:xfrm>
                <a:off x="1322773" y="1800886"/>
                <a:ext cx="1997943" cy="165554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-365" t="9" r="93913" b="80031"/>
              <a:stretch/>
            </p:blipFill>
            <p:spPr>
              <a:xfrm>
                <a:off x="613113" y="1767196"/>
                <a:ext cx="862624" cy="811412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6219783" y="1738149"/>
              <a:ext cx="559666" cy="1421804"/>
              <a:chOff x="6219783" y="1738149"/>
              <a:chExt cx="559666" cy="142180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249097" y="1738149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=</a:t>
                </a:r>
                <a:endParaRPr lang="en-US" sz="3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219783" y="2513622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=</a:t>
                </a:r>
                <a:endParaRPr lang="en-US" sz="3600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171822" y="3369820"/>
            <a:ext cx="3230187" cy="1655546"/>
            <a:chOff x="1382835" y="3904006"/>
            <a:chExt cx="3230187" cy="16555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41350" r="36098" b="56124"/>
            <a:stretch/>
          </p:blipFill>
          <p:spPr>
            <a:xfrm>
              <a:off x="1382835" y="3904006"/>
              <a:ext cx="2798875" cy="1655546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4053356" y="4020877"/>
              <a:ext cx="559666" cy="1421804"/>
              <a:chOff x="6219783" y="1738149"/>
              <a:chExt cx="559666" cy="1421804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249097" y="1738149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=</a:t>
                </a:r>
                <a:endParaRPr lang="en-US" sz="36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219783" y="2513622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=</a:t>
                </a:r>
                <a:endParaRPr lang="en-US" sz="3600" dirty="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612749" y="3369820"/>
            <a:ext cx="3144719" cy="1655546"/>
            <a:chOff x="6620256" y="3904006"/>
            <a:chExt cx="3144719" cy="16555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76915" b="56124"/>
            <a:stretch/>
          </p:blipFill>
          <p:spPr>
            <a:xfrm>
              <a:off x="6620256" y="3904006"/>
              <a:ext cx="2864886" cy="1655546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9205309" y="4015108"/>
              <a:ext cx="559666" cy="1421804"/>
              <a:chOff x="6219783" y="1695945"/>
              <a:chExt cx="559666" cy="142180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249097" y="1695945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=</a:t>
                </a:r>
                <a:endParaRPr lang="en-US" sz="36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219783" y="2471418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=</a:t>
                </a:r>
                <a:endParaRPr lang="en-US" sz="3600" dirty="0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6877925" y="1555265"/>
            <a:ext cx="654899" cy="584775"/>
          </a:xfrm>
          <a:prstGeom prst="rect">
            <a:avLst/>
          </a:prstGeom>
          <a:solidFill>
            <a:srgbClr val="66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90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40390" y="2330738"/>
            <a:ext cx="654899" cy="584775"/>
          </a:xfrm>
          <a:prstGeom prst="rect">
            <a:avLst/>
          </a:prstGeom>
          <a:solidFill>
            <a:srgbClr val="66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2</a:t>
            </a:r>
            <a:r>
              <a:rPr lang="en-US" sz="3200" smtClean="0">
                <a:solidFill>
                  <a:srgbClr val="FF0000"/>
                </a:solidFill>
              </a:rPr>
              <a:t>0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0186" y="3470623"/>
            <a:ext cx="654899" cy="584775"/>
          </a:xfrm>
          <a:prstGeom prst="rect">
            <a:avLst/>
          </a:prstGeom>
          <a:solidFill>
            <a:srgbClr val="66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7</a:t>
            </a:r>
            <a:r>
              <a:rPr lang="en-US" sz="3200" smtClean="0">
                <a:solidFill>
                  <a:srgbClr val="FF0000"/>
                </a:solidFill>
              </a:rPr>
              <a:t>0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0186" y="4287172"/>
            <a:ext cx="654899" cy="584775"/>
          </a:xfrm>
          <a:prstGeom prst="rect">
            <a:avLst/>
          </a:prstGeom>
          <a:solidFill>
            <a:srgbClr val="66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90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28154" y="3498070"/>
            <a:ext cx="654899" cy="584775"/>
          </a:xfrm>
          <a:prstGeom prst="rect">
            <a:avLst/>
          </a:prstGeom>
          <a:solidFill>
            <a:srgbClr val="66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8</a:t>
            </a:r>
            <a:r>
              <a:rPr lang="en-US" sz="3200" smtClean="0">
                <a:solidFill>
                  <a:srgbClr val="FF0000"/>
                </a:solidFill>
              </a:rPr>
              <a:t>0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28153" y="4280723"/>
            <a:ext cx="654899" cy="584775"/>
          </a:xfrm>
          <a:prstGeom prst="rect">
            <a:avLst/>
          </a:prstGeom>
          <a:solidFill>
            <a:srgbClr val="66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4</a:t>
            </a:r>
            <a:r>
              <a:rPr lang="en-US" sz="3200" smtClean="0">
                <a:solidFill>
                  <a:srgbClr val="FF0000"/>
                </a:solidFill>
              </a:rPr>
              <a:t>0</a:t>
            </a:r>
            <a:endParaRPr lang="vi-VN" sz="3200">
              <a:solidFill>
                <a:srgbClr val="FF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61" y="1386014"/>
            <a:ext cx="936625" cy="9366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390" y="2296968"/>
            <a:ext cx="792434" cy="8030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53" y="3050463"/>
            <a:ext cx="1071562" cy="107156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33" y="4039117"/>
            <a:ext cx="900934" cy="8991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822" y="3170131"/>
            <a:ext cx="1071562" cy="96289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54" y="4256394"/>
            <a:ext cx="83662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28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/>
          <a:srcRect l="-515" t="44765" r="92524" b="32576"/>
          <a:stretch/>
        </p:blipFill>
        <p:spPr>
          <a:xfrm>
            <a:off x="850984" y="2392551"/>
            <a:ext cx="803565" cy="69272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24817" y="1921484"/>
            <a:ext cx="3662745" cy="1860884"/>
            <a:chOff x="1556369" y="1676036"/>
            <a:chExt cx="3662745" cy="1860884"/>
          </a:xfrm>
        </p:grpSpPr>
        <p:sp>
          <p:nvSpPr>
            <p:cNvPr id="37" name="Rounded Rectangle 36"/>
            <p:cNvSpPr/>
            <p:nvPr/>
          </p:nvSpPr>
          <p:spPr>
            <a:xfrm>
              <a:off x="1556369" y="1676036"/>
              <a:ext cx="3662745" cy="1860884"/>
            </a:xfrm>
            <a:prstGeom prst="roundRect">
              <a:avLst/>
            </a:prstGeom>
            <a:pattFill prst="pct40">
              <a:fgClr>
                <a:srgbClr val="00FF00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7"/>
            <p:cNvSpPr txBox="1"/>
            <p:nvPr/>
          </p:nvSpPr>
          <p:spPr>
            <a:xfrm>
              <a:off x="1789638" y="1887158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7 + 3 + 4 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+ 2 + 1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49838" y="1905546"/>
            <a:ext cx="3623178" cy="1860884"/>
            <a:chOff x="6561832" y="1668974"/>
            <a:chExt cx="3623178" cy="1860884"/>
          </a:xfrm>
        </p:grpSpPr>
        <p:sp>
          <p:nvSpPr>
            <p:cNvPr id="34" name="Rounded Rectangle 33"/>
            <p:cNvSpPr/>
            <p:nvPr/>
          </p:nvSpPr>
          <p:spPr>
            <a:xfrm>
              <a:off x="6561832" y="1668974"/>
              <a:ext cx="3623178" cy="1860884"/>
            </a:xfrm>
            <a:prstGeom prst="roundRect">
              <a:avLst/>
            </a:prstGeom>
            <a:pattFill prst="pct40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 Box 7"/>
            <p:cNvSpPr txBox="1"/>
            <p:nvPr/>
          </p:nvSpPr>
          <p:spPr>
            <a:xfrm>
              <a:off x="6886876" y="1899929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9 + 1 – 5 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3 – 4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16281" y="4192517"/>
            <a:ext cx="3720206" cy="1860884"/>
            <a:chOff x="3862281" y="4259134"/>
            <a:chExt cx="3720206" cy="1860884"/>
          </a:xfrm>
        </p:grpSpPr>
        <p:sp>
          <p:nvSpPr>
            <p:cNvPr id="31" name="Rounded Rectangle 30"/>
            <p:cNvSpPr/>
            <p:nvPr/>
          </p:nvSpPr>
          <p:spPr>
            <a:xfrm>
              <a:off x="3862281" y="4259134"/>
              <a:ext cx="3720206" cy="1860884"/>
            </a:xfrm>
            <a:prstGeom prst="roundRect">
              <a:avLst/>
            </a:prstGeom>
            <a:pattFill prst="lgConfetti">
              <a:fgClr>
                <a:srgbClr val="FFFF00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 Box 7"/>
            <p:cNvSpPr txBox="1"/>
            <p:nvPr/>
          </p:nvSpPr>
          <p:spPr>
            <a:xfrm>
              <a:off x="4290055" y="4505663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8 + 2 - 1  =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5 + 3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38521" y="449179"/>
            <a:ext cx="2382195" cy="890335"/>
            <a:chOff x="1145582" y="356727"/>
            <a:chExt cx="2360794" cy="80465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=""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1748498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85827" y="2072802"/>
            <a:ext cx="66224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85827" y="2734537"/>
            <a:ext cx="66224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54836" y="2076689"/>
            <a:ext cx="66224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27517" y="4436111"/>
            <a:ext cx="66224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54836" y="2760930"/>
            <a:ext cx="66224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27517" y="5085377"/>
            <a:ext cx="662244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12" y="2072803"/>
            <a:ext cx="729674" cy="583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01" y="2734537"/>
            <a:ext cx="780704" cy="58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836" y="2059196"/>
            <a:ext cx="667089" cy="597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8"/>
          <a:stretch/>
        </p:blipFill>
        <p:spPr>
          <a:xfrm>
            <a:off x="9207731" y="2752054"/>
            <a:ext cx="756454" cy="6139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7" r="19454"/>
          <a:stretch/>
        </p:blipFill>
        <p:spPr>
          <a:xfrm>
            <a:off x="6836581" y="4192298"/>
            <a:ext cx="847910" cy="8623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7517" y="5085377"/>
            <a:ext cx="856974" cy="7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003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20576" y="3099748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99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58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/>
          <p:cNvSpPr/>
          <p:nvPr/>
        </p:nvSpPr>
        <p:spPr>
          <a:xfrm>
            <a:off x="864490" y="618683"/>
            <a:ext cx="9911362" cy="3685151"/>
          </a:xfrm>
          <a:prstGeom prst="hexagon">
            <a:avLst/>
          </a:prstGeom>
          <a:gradFill flip="none" rotWithShape="1">
            <a:gsLst>
              <a:gs pos="32000">
                <a:schemeClr val="accent4">
                  <a:lumMod val="60000"/>
                  <a:lumOff val="40000"/>
                </a:schemeClr>
              </a:gs>
              <a:gs pos="83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Ong Non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đang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tìm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những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bông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hoa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hút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mật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Nhưng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chú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ONG NON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muốn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hút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được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mật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hoa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thì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phải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trả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lời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đúng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câu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hỏi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hãy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giúp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Ong Non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hút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được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thật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nhiều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mật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hoa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nhé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526" y="-396241"/>
            <a:ext cx="2857500" cy="2857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0" y="3713435"/>
            <a:ext cx="2206387" cy="22161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9" y="3010236"/>
            <a:ext cx="3190875" cy="25871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881">
            <a:off x="9180415" y="3527933"/>
            <a:ext cx="3190875" cy="25871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6079">
            <a:off x="7942489" y="3144691"/>
            <a:ext cx="3190875" cy="258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89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" y="2868436"/>
            <a:ext cx="2527765" cy="2527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26" y="10937"/>
            <a:ext cx="2857500" cy="2857500"/>
          </a:xfrm>
          <a:prstGeom prst="rect">
            <a:avLst/>
          </a:prstGeom>
        </p:spPr>
      </p:pic>
      <p:sp>
        <p:nvSpPr>
          <p:cNvPr id="15" name="Speech Bubble: Rectangle with Corners Rounded 7"/>
          <p:cNvSpPr/>
          <p:nvPr/>
        </p:nvSpPr>
        <p:spPr>
          <a:xfrm>
            <a:off x="3903010" y="830122"/>
            <a:ext cx="415290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.VnBahamasBH" panose="020BE200000000000000" pitchFamily="34" charset="0"/>
                <a:cs typeface="Times New Roman" panose="02020603050405020304" pitchFamily="18" charset="0"/>
              </a:rPr>
              <a:t>25 - 10 = 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788" y="1603081"/>
            <a:ext cx="1600706" cy="1607820"/>
          </a:xfrm>
          <a:prstGeom prst="rect">
            <a:avLst/>
          </a:prstGeom>
        </p:spPr>
      </p:pic>
      <p:sp>
        <p:nvSpPr>
          <p:cNvPr id="18" name="Rectangle: Rounded Corners 18"/>
          <p:cNvSpPr/>
          <p:nvPr/>
        </p:nvSpPr>
        <p:spPr>
          <a:xfrm>
            <a:off x="575056" y="5445117"/>
            <a:ext cx="2288785" cy="81882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Vinhan" pitchFamily="2" charset="0"/>
                <a:cs typeface="Times New Roman" panose="02020603050405020304" pitchFamily="18" charset="0"/>
              </a:rPr>
              <a:t>A. 15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60" y="2868436"/>
            <a:ext cx="2576681" cy="2576681"/>
          </a:xfrm>
          <a:prstGeom prst="rect">
            <a:avLst/>
          </a:prstGeom>
        </p:spPr>
      </p:pic>
      <p:sp>
        <p:nvSpPr>
          <p:cNvPr id="27" name="Rectangle: Rounded Corners 20"/>
          <p:cNvSpPr/>
          <p:nvPr/>
        </p:nvSpPr>
        <p:spPr>
          <a:xfrm>
            <a:off x="3407351" y="5445117"/>
            <a:ext cx="2288785" cy="81882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Vinhan" pitchFamily="2" charset="0"/>
                <a:cs typeface="Times New Roman" panose="02020603050405020304" pitchFamily="18" charset="0"/>
              </a:rPr>
              <a:t>B. 16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55" y="2868436"/>
            <a:ext cx="2576681" cy="2576681"/>
          </a:xfrm>
          <a:prstGeom prst="rect">
            <a:avLst/>
          </a:prstGeom>
        </p:spPr>
      </p:pic>
      <p:sp>
        <p:nvSpPr>
          <p:cNvPr id="29" name="Rectangle: Rounded Corners 22"/>
          <p:cNvSpPr/>
          <p:nvPr/>
        </p:nvSpPr>
        <p:spPr>
          <a:xfrm>
            <a:off x="6239646" y="5445117"/>
            <a:ext cx="2288785" cy="81882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Vinhan" pitchFamily="2" charset="0"/>
                <a:cs typeface="Times New Roman" panose="02020603050405020304" pitchFamily="18" charset="0"/>
              </a:rPr>
              <a:t>C. 14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50" y="2868436"/>
            <a:ext cx="2576681" cy="2576681"/>
          </a:xfrm>
          <a:prstGeom prst="rect">
            <a:avLst/>
          </a:prstGeom>
        </p:spPr>
      </p:pic>
      <p:sp>
        <p:nvSpPr>
          <p:cNvPr id="31" name="Rectangle: Rounded Corners 24"/>
          <p:cNvSpPr/>
          <p:nvPr/>
        </p:nvSpPr>
        <p:spPr>
          <a:xfrm>
            <a:off x="9071941" y="5445117"/>
            <a:ext cx="2288785" cy="81882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Vinhan" pitchFamily="2" charset="0"/>
                <a:cs typeface="Times New Roman" panose="02020603050405020304" pitchFamily="18" charset="0"/>
              </a:rPr>
              <a:t>D. 13</a:t>
            </a:r>
          </a:p>
        </p:txBody>
      </p:sp>
      <p:pic>
        <p:nvPicPr>
          <p:cNvPr id="3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5" y="10937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53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06562 0.1173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bldLvl="0" animBg="1"/>
      <p:bldP spid="18" grpId="0" bldLvl="0" animBg="1"/>
      <p:bldP spid="27" grpId="0" bldLvl="0" animBg="1"/>
      <p:bldP spid="29" grpId="0" bldLvl="0" animBg="1"/>
      <p:bldP spid="3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73" y="2523973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508030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868" y="2523973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340325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163" y="2523973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172620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458" y="2523973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9004915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3</a:t>
            </a:r>
          </a:p>
        </p:txBody>
      </p:sp>
      <p:sp>
        <p:nvSpPr>
          <p:cNvPr id="13" name="Speech Bubble: Rectangle with Corners Rounded 7"/>
          <p:cNvSpPr/>
          <p:nvPr/>
        </p:nvSpPr>
        <p:spPr>
          <a:xfrm>
            <a:off x="3903010" y="830122"/>
            <a:ext cx="415290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.VnBahamasBH" panose="020BE200000000000000" pitchFamily="34" charset="0"/>
                <a:cs typeface="Times New Roman" panose="02020603050405020304" pitchFamily="18" charset="0"/>
              </a:rPr>
              <a:t>25 - </a:t>
            </a:r>
            <a:r>
              <a:rPr lang="en-US" sz="4000" b="1" dirty="0" smtClean="0">
                <a:latin typeface=".VnBahamasBH" panose="020BE200000000000000" pitchFamily="34" charset="0"/>
                <a:cs typeface="Times New Roman" panose="02020603050405020304" pitchFamily="18" charset="0"/>
              </a:rPr>
              <a:t>20 </a:t>
            </a:r>
            <a:r>
              <a:rPr lang="en-US" sz="4000" b="1" dirty="0">
                <a:latin typeface=".VnBahamasBH" panose="020BE200000000000000" pitchFamily="34" charset="0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14323"/>
            <a:ext cx="1600706" cy="1607820"/>
          </a:xfrm>
          <a:prstGeom prst="rect">
            <a:avLst/>
          </a:prstGeom>
        </p:spPr>
      </p:pic>
      <p:pic>
        <p:nvPicPr>
          <p:cNvPr id="3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3" y="237973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31237 0.1356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3" grpId="0" bldLvl="0" animBg="1"/>
      <p:bldP spid="25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4" y="2219174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" y="1041608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796002" y="5153510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8" y="2263943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6435268" y="5198279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54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3669375" y="5153510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36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008" y="2219174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9292887" y="5153510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Speech Bubble: Rectangle with Corners Rounded 7"/>
          <p:cNvSpPr/>
          <p:nvPr/>
        </p:nvSpPr>
        <p:spPr>
          <a:xfrm>
            <a:off x="3903010" y="830122"/>
            <a:ext cx="415290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.VnBahamasBH" panose="020BE200000000000000" pitchFamily="34" charset="0"/>
                <a:cs typeface="Times New Roman" panose="02020603050405020304" pitchFamily="18" charset="0"/>
              </a:rPr>
              <a:t>34 + 20</a:t>
            </a:r>
            <a:endParaRPr lang="en-US" sz="4000" b="1" dirty="0">
              <a:latin typeface=".VnBahamasBH" panose="020BE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07" y="2219174"/>
            <a:ext cx="2934336" cy="2934336"/>
          </a:xfrm>
          <a:prstGeom prst="rect">
            <a:avLst/>
          </a:prstGeom>
        </p:spPr>
      </p:pic>
      <p:pic>
        <p:nvPicPr>
          <p:cNvPr id="3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29" y="367511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1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55235 0.1238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17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3" grpId="0" bldLvl="0" animBg="1"/>
      <p:bldP spid="25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4" y="2219174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" y="1041608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796002" y="5153510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39" y="2219174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9673199" y="5153510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29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3669375" y="5153510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92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103" y="2219174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881982" y="5153510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28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Speech Bubble: Rectangle with Corners Rounded 7"/>
          <p:cNvSpPr/>
          <p:nvPr/>
        </p:nvSpPr>
        <p:spPr>
          <a:xfrm>
            <a:off x="3903010" y="830122"/>
            <a:ext cx="415290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.VnBahamasBH" panose="020BE200000000000000" pitchFamily="34" charset="0"/>
                <a:cs typeface="Times New Roman" panose="02020603050405020304" pitchFamily="18" charset="0"/>
              </a:rPr>
              <a:t>22 + 7</a:t>
            </a:r>
            <a:endParaRPr lang="en-US" sz="4000" b="1" dirty="0">
              <a:latin typeface=".VnBahamasBH" panose="020BE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07" y="2219174"/>
            <a:ext cx="2934336" cy="2934336"/>
          </a:xfrm>
          <a:prstGeom prst="rect">
            <a:avLst/>
          </a:prstGeom>
        </p:spPr>
      </p:pic>
      <p:pic>
        <p:nvPicPr>
          <p:cNvPr id="3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4" y="199779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80886 0.1476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43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3" grpId="0" bldLvl="0" animBg="1"/>
      <p:bldP spid="25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–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35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fals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false,&quot;TimerValue&quot;:&quot;00:30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false,&quot;TimerValue&quot;:&quot;01:00&quot;,&quot;HasAutoStart&quot;:false,&quot;HasCorrectAnswers&quot;:true,&quot;McqAnswers&quot;:[&quot;C&quot;],&quot;ActivityId&quot;:&quot;&quot;,&quot;IaMcqCompetition&quot;:true,&quot;IsAnonymous&quot;:false,&quot;AutoAdvance&quot;:false,&quot;IsCompetitionMode&quot;:tru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false,&quot;TimerValue&quot;:&quot;01:00&quot;,&quot;HasAutoStart&quot;:false,&quot;HasCorrectAnswers&quot;:true,&quot;McqAnswers&quot;:[&quot;D&quot;],&quot;ActivityId&quot;:&quot;&quot;,&quot;IaMcqCompetition&quot;:true,&quot;IsAnonymous&quot;:false,&quot;AutoAdvance&quot;:false,&quot;IsCompetitionMode&quot;:true}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298</Words>
  <Application>Microsoft Office PowerPoint</Application>
  <PresentationFormat>Custom</PresentationFormat>
  <Paragraphs>104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RedStar</cp:lastModifiedBy>
  <cp:revision>131</cp:revision>
  <dcterms:created xsi:type="dcterms:W3CDTF">2021-02-20T02:56:00Z</dcterms:created>
  <dcterms:modified xsi:type="dcterms:W3CDTF">2024-09-12T02:50:52Z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