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0"/>
  </p:notesMasterIdLst>
  <p:sldIdLst>
    <p:sldId id="256" r:id="rId3"/>
    <p:sldId id="257" r:id="rId4"/>
    <p:sldId id="281" r:id="rId5"/>
    <p:sldId id="293" r:id="rId6"/>
    <p:sldId id="294" r:id="rId7"/>
    <p:sldId id="284" r:id="rId8"/>
    <p:sldId id="285" r:id="rId9"/>
    <p:sldId id="262" r:id="rId10"/>
    <p:sldId id="290" r:id="rId11"/>
    <p:sldId id="298" r:id="rId12"/>
    <p:sldId id="286" r:id="rId13"/>
    <p:sldId id="287" r:id="rId14"/>
    <p:sldId id="291" r:id="rId15"/>
    <p:sldId id="288" r:id="rId16"/>
    <p:sldId id="292" r:id="rId17"/>
    <p:sldId id="289" r:id="rId18"/>
    <p:sldId id="268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D4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86098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9" name="Google Shape;4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691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9" name="Google Shape;4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6" name="Google Shape;4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00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279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623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975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0691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5854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3842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006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7518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2017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451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017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673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282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7992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000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201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9448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216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884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3783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6127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207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2909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3184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374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5506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134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859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583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244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7026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556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8345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594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380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1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859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49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472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02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961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973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118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29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180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813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35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037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614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17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346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4183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297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2845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49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503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048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4906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677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38" r:id="rId2"/>
    <p:sldLayoutId id="2147483737" r:id="rId3"/>
    <p:sldLayoutId id="2147483736" r:id="rId4"/>
    <p:sldLayoutId id="2147483735" r:id="rId5"/>
    <p:sldLayoutId id="2147483734" r:id="rId6"/>
    <p:sldLayoutId id="2147483733" r:id="rId7"/>
    <p:sldLayoutId id="2147483732" r:id="rId8"/>
    <p:sldLayoutId id="2147483731" r:id="rId9"/>
    <p:sldLayoutId id="2147483730" r:id="rId10"/>
    <p:sldLayoutId id="2147483729" r:id="rId11"/>
    <p:sldLayoutId id="2147483728" r:id="rId12"/>
    <p:sldLayoutId id="2147483727" r:id="rId13"/>
    <p:sldLayoutId id="2147483726" r:id="rId14"/>
    <p:sldLayoutId id="2147483725" r:id="rId15"/>
    <p:sldLayoutId id="2147483724" r:id="rId16"/>
    <p:sldLayoutId id="2147483723" r:id="rId17"/>
    <p:sldLayoutId id="2147483722" r:id="rId18"/>
    <p:sldLayoutId id="2147483721" r:id="rId19"/>
    <p:sldLayoutId id="2147483720" r:id="rId20"/>
    <p:sldLayoutId id="2147483719" r:id="rId21"/>
    <p:sldLayoutId id="2147483713" r:id="rId22"/>
    <p:sldLayoutId id="2147483711" r:id="rId23"/>
    <p:sldLayoutId id="2147483710" r:id="rId24"/>
    <p:sldLayoutId id="2147483709" r:id="rId25"/>
    <p:sldLayoutId id="2147483708" r:id="rId26"/>
    <p:sldLayoutId id="2147483707" r:id="rId27"/>
    <p:sldLayoutId id="2147483706" r:id="rId28"/>
    <p:sldLayoutId id="2147483705" r:id="rId29"/>
    <p:sldLayoutId id="2147483704" r:id="rId30"/>
    <p:sldLayoutId id="2147483703" r:id="rId31"/>
    <p:sldLayoutId id="2147483702" r:id="rId32"/>
    <p:sldLayoutId id="2147483701" r:id="rId33"/>
    <p:sldLayoutId id="2147483699" r:id="rId34"/>
    <p:sldLayoutId id="2147483698" r:id="rId35"/>
    <p:sldLayoutId id="2147483697" r:id="rId36"/>
    <p:sldLayoutId id="2147483696" r:id="rId37"/>
    <p:sldLayoutId id="2147483695" r:id="rId38"/>
    <p:sldLayoutId id="2147483680" r:id="rId39"/>
    <p:sldLayoutId id="2147483650" r:id="rId40"/>
    <p:sldLayoutId id="2147483651" r:id="rId41"/>
    <p:sldLayoutId id="2147483652" r:id="rId42"/>
    <p:sldLayoutId id="2147483653" r:id="rId43"/>
    <p:sldLayoutId id="2147483654" r:id="rId44"/>
    <p:sldLayoutId id="2147483655" r:id="rId45"/>
    <p:sldLayoutId id="2147483656" r:id="rId46"/>
    <p:sldLayoutId id="2147483657" r:id="rId47"/>
    <p:sldLayoutId id="2147483658" r:id="rId48"/>
    <p:sldLayoutId id="2147483659" r:id="rId49"/>
    <p:sldLayoutId id="2147483660" r:id="rId50"/>
    <p:sldLayoutId id="2147483661" r:id="rId51"/>
    <p:sldLayoutId id="2147483662" r:id="rId52"/>
    <p:sldLayoutId id="2147483739" r:id="rId53"/>
    <p:sldLayoutId id="2147483718" r:id="rId54"/>
    <p:sldLayoutId id="2147483717" r:id="rId55"/>
    <p:sldLayoutId id="2147483716" r:id="rId56"/>
    <p:sldLayoutId id="2147483715" r:id="rId57"/>
    <p:sldLayoutId id="2147483714" r:id="rId58"/>
    <p:sldLayoutId id="2147483712" r:id="rId59"/>
    <p:sldLayoutId id="2147483700" r:id="rId60"/>
    <p:sldLayoutId id="2147483694" r:id="rId61"/>
    <p:sldLayoutId id="2147483693" r:id="rId62"/>
    <p:sldLayoutId id="2147483692" r:id="rId63"/>
    <p:sldLayoutId id="2147483691" r:id="rId64"/>
    <p:sldLayoutId id="2147483690" r:id="rId65"/>
    <p:sldLayoutId id="2147483689" r:id="rId66"/>
    <p:sldLayoutId id="2147483688" r:id="rId67"/>
    <p:sldLayoutId id="2147483687" r:id="rId68"/>
    <p:sldLayoutId id="2147483686" r:id="rId69"/>
    <p:sldLayoutId id="2147483685" r:id="rId70"/>
    <p:sldLayoutId id="2147483684" r:id="rId71"/>
    <p:sldLayoutId id="2147483683" r:id="rId72"/>
    <p:sldLayoutId id="2147483682" r:id="rId73"/>
    <p:sldLayoutId id="2147483681" r:id="rId7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5.xml"/><Relationship Id="rId5" Type="http://schemas.openxmlformats.org/officeDocument/2006/relationships/image" Target="file:///C:\Program%20Files\Inknoe%20ClassPoint\Images\multiple_choice_without%20result_default.png" TargetMode="Externa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g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0" Type="http://schemas.openxmlformats.org/officeDocument/2006/relationships/image" Target="../media/image24.png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6.xml"/><Relationship Id="rId6" Type="http://schemas.openxmlformats.org/officeDocument/2006/relationships/image" Target="file:///C:\Program%20Files\Inknoe%20ClassPoint\Images\short_answer_without%20result_default.png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Layout" Target="../slideLayouts/slideLayout52.xml"/><Relationship Id="rId1" Type="http://schemas.openxmlformats.org/officeDocument/2006/relationships/tags" Target="../tags/tag7.xml"/><Relationship Id="rId6" Type="http://schemas.openxmlformats.org/officeDocument/2006/relationships/image" Target="file:///C:\Program%20Files\Inknoe%20ClassPoint\Images\short_answer_without%20result_default.png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slide" Target="slide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2.GIF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file:///C:\Program%20Files\Inknoe%20ClassPoint\Images\multiple_choice_without%20result_default_cm.png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3.jp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file:///C:\Program%20Files\Inknoe%20ClassPoint\Images\multiple_choice_without%20result_default_cm.png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3.jp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file:///C:\Program%20Files\Inknoe%20ClassPoint\Images\multiple_choice_without%20result_default_cm.png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.gif"/><Relationship Id="rId11" Type="http://schemas.openxmlformats.org/officeDocument/2006/relationships/image" Target="../media/image11.png"/><Relationship Id="rId5" Type="http://schemas.openxmlformats.org/officeDocument/2006/relationships/image" Target="../media/image3.jp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control" Target="../activeX/activeX2.xml"/><Relationship Id="rId7" Type="http://schemas.openxmlformats.org/officeDocument/2006/relationships/notesSlide" Target="../notesSlides/notesSlide4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1.xml"/><Relationship Id="rId5" Type="http://schemas.openxmlformats.org/officeDocument/2006/relationships/control" Target="../activeX/activeX4.xml"/><Relationship Id="rId10" Type="http://schemas.openxmlformats.org/officeDocument/2006/relationships/image" Target="../media/image18.wmf"/><Relationship Id="rId4" Type="http://schemas.openxmlformats.org/officeDocument/2006/relationships/control" Target="../activeX/activeX3.xml"/><Relationship Id="rId9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/>
          <p:cNvSpPr txBox="1"/>
          <p:nvPr/>
        </p:nvSpPr>
        <p:spPr>
          <a:xfrm>
            <a:off x="3105947" y="969490"/>
            <a:ext cx="702327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ÔN TẬP CÁC SỐ ĐẾN 100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000" b="1" i="0" u="none" strike="noStrike" dirty="0" err="1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4000" b="1" i="0" u="none" strike="noStrike" dirty="0" smtClean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2)</a:t>
            </a:r>
            <a:endParaRPr sz="4000" b="1" i="0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10</a:t>
            </a:fld>
            <a:endParaRPr>
              <a:solidFill>
                <a:srgbClr val="888888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659948" y="532746"/>
            <a:ext cx="8290087" cy="890335"/>
            <a:chOff x="1145582" y="356727"/>
            <a:chExt cx="6124641" cy="804658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551234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3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02035" y="2234700"/>
            <a:ext cx="9491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smtClean="0">
                <a:latin typeface="+mn-lt"/>
              </a:rPr>
              <a:t>43 &gt; </a:t>
            </a:r>
            <a:r>
              <a:rPr lang="en-US" sz="3200" b="1" smtClean="0">
                <a:latin typeface="+mn-lt"/>
              </a:rPr>
              <a:t>41                                        b</a:t>
            </a:r>
            <a:r>
              <a:rPr lang="en-US" sz="3200" b="1" dirty="0" smtClean="0">
                <a:latin typeface="+mn-lt"/>
              </a:rPr>
              <a:t>) 23 &gt; 32</a:t>
            </a:r>
          </a:p>
          <a:p>
            <a:r>
              <a:rPr lang="en-US" sz="3200" b="1" smtClean="0">
                <a:latin typeface="+mn-lt"/>
              </a:rPr>
              <a:t>     </a:t>
            </a:r>
            <a:endParaRPr lang="en-US" sz="3200" b="1" dirty="0" smtClean="0">
              <a:latin typeface="+mn-lt"/>
            </a:endParaRPr>
          </a:p>
          <a:p>
            <a:r>
              <a:rPr lang="en-US" sz="3200" b="1" dirty="0" smtClean="0">
                <a:latin typeface="+mn-lt"/>
              </a:rPr>
              <a:t>c) 35 &lt; </a:t>
            </a:r>
            <a:r>
              <a:rPr lang="en-US" sz="3200" b="1" smtClean="0">
                <a:latin typeface="+mn-lt"/>
              </a:rPr>
              <a:t>45                                        d) </a:t>
            </a:r>
            <a:r>
              <a:rPr lang="en-US" sz="3200" b="1" dirty="0" smtClean="0">
                <a:latin typeface="+mn-lt"/>
              </a:rPr>
              <a:t>37 = 37</a:t>
            </a:r>
            <a:endParaRPr lang="en-US" sz="3200" b="1" dirty="0">
              <a:latin typeface="+mn-lt"/>
            </a:endParaRPr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sp>
        <p:nvSpPr>
          <p:cNvPr id="8" name="Google Shape;423;p14"/>
          <p:cNvSpPr txBox="1"/>
          <p:nvPr/>
        </p:nvSpPr>
        <p:spPr>
          <a:xfrm>
            <a:off x="9342819" y="3210802"/>
            <a:ext cx="772998" cy="707886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endParaRPr/>
          </a:p>
        </p:txBody>
      </p:sp>
      <p:sp>
        <p:nvSpPr>
          <p:cNvPr id="10" name="Google Shape;424;p14"/>
          <p:cNvSpPr txBox="1"/>
          <p:nvPr/>
        </p:nvSpPr>
        <p:spPr>
          <a:xfrm>
            <a:off x="2923166" y="3096474"/>
            <a:ext cx="772998" cy="707886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endParaRPr/>
          </a:p>
        </p:txBody>
      </p:sp>
      <p:sp>
        <p:nvSpPr>
          <p:cNvPr id="13" name="Google Shape;425;p14"/>
          <p:cNvSpPr txBox="1"/>
          <p:nvPr/>
        </p:nvSpPr>
        <p:spPr>
          <a:xfrm>
            <a:off x="2923166" y="2079137"/>
            <a:ext cx="772998" cy="707886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Đ</a:t>
            </a:r>
            <a:endParaRPr/>
          </a:p>
        </p:txBody>
      </p:sp>
      <p:sp>
        <p:nvSpPr>
          <p:cNvPr id="14" name="Google Shape;426;p14"/>
          <p:cNvSpPr txBox="1"/>
          <p:nvPr/>
        </p:nvSpPr>
        <p:spPr>
          <a:xfrm>
            <a:off x="9353817" y="2083255"/>
            <a:ext cx="772998" cy="707886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008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962067" y="98474"/>
            <a:ext cx="6301392" cy="890335"/>
            <a:chOff x="1145582" y="356727"/>
            <a:chExt cx="624478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9" y="458115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53341" y="776460"/>
            <a:ext cx="112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solidFill>
                  <a:srgbClr val="FF0000"/>
                </a:solidFill>
              </a:rPr>
              <a:t>Mẫu</a:t>
            </a:r>
            <a:r>
              <a:rPr lang="en-US" sz="2800" b="1" u="sng" dirty="0" smtClean="0">
                <a:solidFill>
                  <a:srgbClr val="FF0000"/>
                </a:solidFill>
              </a:rPr>
              <a:t>: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87859" y="1610550"/>
            <a:ext cx="10712363" cy="488650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8691" y="3160295"/>
            <a:ext cx="1343788" cy="2967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9237" y="3288632"/>
            <a:ext cx="1858625" cy="3039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67" y="5120640"/>
            <a:ext cx="6125218" cy="1376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6847638" y="4412972"/>
            <a:ext cx="928468" cy="15235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5976125" y="4423035"/>
            <a:ext cx="928468" cy="15235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5100657" y="4504850"/>
            <a:ext cx="928468" cy="15235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4223195" y="4620120"/>
            <a:ext cx="928468" cy="1523546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6872509" y="1257583"/>
            <a:ext cx="3795491" cy="1440786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Có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khoảng</a:t>
            </a:r>
            <a:r>
              <a:rPr lang="en-US" sz="2400" dirty="0" smtClean="0">
                <a:solidFill>
                  <a:schemeClr val="tx1"/>
                </a:solidFill>
              </a:rPr>
              <a:t> 4 </a:t>
            </a:r>
            <a:r>
              <a:rPr lang="en-US" sz="2400" dirty="0" err="1" smtClean="0">
                <a:solidFill>
                  <a:schemeClr val="tx1"/>
                </a:solidFill>
              </a:rPr>
              <a:t>chục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quyển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sách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777604" y="1435105"/>
            <a:ext cx="3374060" cy="1536695"/>
          </a:xfrm>
          <a:prstGeom prst="wedgeRoundRectCallout">
            <a:avLst>
              <a:gd name="adj1" fmla="val -3895"/>
              <a:gd name="adj2" fmla="val 63740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 smtClean="0">
                <a:solidFill>
                  <a:schemeClr val="tx1"/>
                </a:solidFill>
              </a:rPr>
              <a:t>Bạn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ước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lượng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xem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có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khoảng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bao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nhiêu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qyển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sách</a:t>
            </a:r>
            <a:r>
              <a:rPr lang="en-US" sz="2600" dirty="0" smtClean="0">
                <a:solidFill>
                  <a:schemeClr val="tx1"/>
                </a:solidFill>
              </a:rPr>
              <a:t>?</a:t>
            </a:r>
            <a:endParaRPr lang="en-US" sz="2600" dirty="0">
              <a:solidFill>
                <a:schemeClr val="tx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150" b="99017" l="69863" r="93752">
                        <a14:foregroundMark x1="81827" y1="94919" x2="81827" y2="94919"/>
                        <a14:foregroundMark x1="73674" y1="96305" x2="73674" y2="96305"/>
                        <a14:foregroundMark x1="72004" y1="95381" x2="72004" y2="95381"/>
                        <a14:foregroundMark x1="79568" y1="97229" x2="79568" y2="97229"/>
                        <a14:foregroundMark x1="78880" y1="95843" x2="78880" y2="95843"/>
                        <a14:foregroundMark x1="87525" y1="95843" x2="87525" y2="95843"/>
                        <a14:foregroundMark x1="87230" y1="94688" x2="87230" y2="94688"/>
                        <a14:foregroundMark x1="88409" y1="94457" x2="88409" y2="94457"/>
                        <a14:foregroundMark x1="85167" y1="97229" x2="85167" y2="97229"/>
                        <a14:foregroundMark x1="86149" y1="95612" x2="86149" y2="95612"/>
                        <a14:foregroundMark x1="80354" y1="93533" x2="80354" y2="93533"/>
                        <a14:foregroundMark x1="84676" y1="95843" x2="84676" y2="95843"/>
                        <a14:foregroundMark x1="71218" y1="96074" x2="71218" y2="96074"/>
                        <a14:foregroundMark x1="74067" y1="96767" x2="74067" y2="96767"/>
                        <a14:foregroundMark x1="78782" y1="96536" x2="78782" y2="96536"/>
                        <a14:foregroundMark x1="87426" y1="96767" x2="87426" y2="96767"/>
                        <a14:foregroundMark x1="86837" y1="96767" x2="86837" y2="96767"/>
                        <a14:foregroundMark x1="86444" y1="96767" x2="86444" y2="96767"/>
                        <a14:foregroundMark x1="84479" y1="96536" x2="84479" y2="96536"/>
                        <a14:foregroundMark x1="84185" y1="95612" x2="84185" y2="95612"/>
                      </a14:backgroundRemoval>
                    </a14:imgEffect>
                  </a14:imgLayer>
                </a14:imgProps>
              </a:ext>
            </a:extLst>
          </a:blip>
          <a:srcRect l="66877" t="90167" r="22121" b="1625"/>
          <a:stretch/>
        </p:blipFill>
        <p:spPr>
          <a:xfrm>
            <a:off x="3755163" y="4478920"/>
            <a:ext cx="1506648" cy="478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150" b="99017" l="69863" r="93752">
                        <a14:foregroundMark x1="81827" y1="94919" x2="81827" y2="94919"/>
                        <a14:foregroundMark x1="73674" y1="96305" x2="73674" y2="96305"/>
                        <a14:foregroundMark x1="72004" y1="95381" x2="72004" y2="95381"/>
                        <a14:foregroundMark x1="79568" y1="97229" x2="79568" y2="97229"/>
                        <a14:foregroundMark x1="78880" y1="95843" x2="78880" y2="95843"/>
                        <a14:foregroundMark x1="87525" y1="95843" x2="87525" y2="95843"/>
                        <a14:foregroundMark x1="87230" y1="94688" x2="87230" y2="94688"/>
                        <a14:foregroundMark x1="88409" y1="94457" x2="88409" y2="94457"/>
                        <a14:foregroundMark x1="85167" y1="97229" x2="85167" y2="97229"/>
                        <a14:foregroundMark x1="86149" y1="95612" x2="86149" y2="95612"/>
                        <a14:foregroundMark x1="80354" y1="93533" x2="80354" y2="93533"/>
                        <a14:foregroundMark x1="84676" y1="95843" x2="84676" y2="95843"/>
                        <a14:foregroundMark x1="71218" y1="96074" x2="71218" y2="96074"/>
                        <a14:foregroundMark x1="74067" y1="96767" x2="74067" y2="96767"/>
                        <a14:foregroundMark x1="78782" y1="96536" x2="78782" y2="96536"/>
                        <a14:foregroundMark x1="87426" y1="96767" x2="87426" y2="96767"/>
                        <a14:foregroundMark x1="86837" y1="96767" x2="86837" y2="96767"/>
                        <a14:foregroundMark x1="86444" y1="96767" x2="86444" y2="96767"/>
                        <a14:foregroundMark x1="84479" y1="96536" x2="84479" y2="96536"/>
                        <a14:foregroundMark x1="84185" y1="95612" x2="84185" y2="95612"/>
                      </a14:backgroundRemoval>
                    </a14:imgEffect>
                  </a14:imgLayer>
                </a14:imgProps>
              </a:ext>
            </a:extLst>
          </a:blip>
          <a:srcRect l="77258" t="91026" r="8919"/>
          <a:stretch/>
        </p:blipFill>
        <p:spPr>
          <a:xfrm>
            <a:off x="6070830" y="4231863"/>
            <a:ext cx="1892968" cy="522637"/>
          </a:xfrm>
          <a:prstGeom prst="rect">
            <a:avLst/>
          </a:prstGeom>
        </p:spPr>
      </p:pic>
      <p:pic>
        <p:nvPicPr>
          <p:cNvPr id="19" name="nhạc nên video tiết tấu n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5785" y="290868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77" y="2148888"/>
            <a:ext cx="510598" cy="888521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6451079" y="1177373"/>
            <a:ext cx="3795491" cy="1440786"/>
          </a:xfrm>
          <a:prstGeom prst="wedgeEllipseCallout">
            <a:avLst>
              <a:gd name="adj1" fmla="val -1813"/>
              <a:gd name="adj2" fmla="val 736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Có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tất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cả</a:t>
            </a:r>
            <a:r>
              <a:rPr lang="en-US" sz="3200" dirty="0" smtClean="0">
                <a:solidFill>
                  <a:schemeClr val="tx1"/>
                </a:solidFill>
              </a:rPr>
              <a:t> 43 </a:t>
            </a:r>
            <a:r>
              <a:rPr lang="en-US" sz="3200" dirty="0" err="1" smtClean="0">
                <a:solidFill>
                  <a:schemeClr val="tx1"/>
                </a:solidFill>
              </a:rPr>
              <a:t>quyển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sách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 flipH="1">
            <a:off x="2297655" y="1380540"/>
            <a:ext cx="3454926" cy="1536695"/>
          </a:xfrm>
          <a:prstGeom prst="wedgeRoundRectCallout">
            <a:avLst>
              <a:gd name="adj1" fmla="val -3895"/>
              <a:gd name="adj2" fmla="val 63740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Cùng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đếm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để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kiểm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tra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lại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251332" y="4356333"/>
            <a:ext cx="3657600" cy="1820580"/>
            <a:chOff x="6192254" y="4538186"/>
            <a:chExt cx="3657600" cy="182058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1150" b="99017" l="69863" r="93752">
                          <a14:foregroundMark x1="81827" y1="94919" x2="81827" y2="94919"/>
                          <a14:foregroundMark x1="73674" y1="96305" x2="73674" y2="96305"/>
                          <a14:foregroundMark x1="72004" y1="95381" x2="72004" y2="95381"/>
                          <a14:foregroundMark x1="79568" y1="97229" x2="79568" y2="97229"/>
                          <a14:foregroundMark x1="78880" y1="95843" x2="78880" y2="95843"/>
                          <a14:foregroundMark x1="87525" y1="95843" x2="87525" y2="95843"/>
                          <a14:foregroundMark x1="87230" y1="94688" x2="87230" y2="94688"/>
                          <a14:foregroundMark x1="88409" y1="94457" x2="88409" y2="94457"/>
                          <a14:foregroundMark x1="85167" y1="97229" x2="85167" y2="97229"/>
                          <a14:foregroundMark x1="86149" y1="95612" x2="86149" y2="95612"/>
                          <a14:foregroundMark x1="80354" y1="93533" x2="80354" y2="93533"/>
                          <a14:foregroundMark x1="84676" y1="95843" x2="84676" y2="95843"/>
                          <a14:foregroundMark x1="71218" y1="96074" x2="71218" y2="96074"/>
                          <a14:foregroundMark x1="74067" y1="96767" x2="74067" y2="96767"/>
                          <a14:foregroundMark x1="78782" y1="96536" x2="78782" y2="96536"/>
                          <a14:foregroundMark x1="87426" y1="96767" x2="87426" y2="96767"/>
                          <a14:foregroundMark x1="86837" y1="96767" x2="86837" y2="96767"/>
                          <a14:foregroundMark x1="86444" y1="96767" x2="86444" y2="96767"/>
                          <a14:foregroundMark x1="84479" y1="96536" x2="84479" y2="96536"/>
                          <a14:foregroundMark x1="84185" y1="95612" x2="84185" y2="95612"/>
                        </a14:backgroundRemoval>
                      </a14:imgEffect>
                    </a14:imgLayer>
                  </a14:imgProps>
                </a:ext>
              </a:extLst>
            </a:blip>
            <a:srcRect l="66877" t="90167" r="3262"/>
            <a:stretch/>
          </p:blipFill>
          <p:spPr>
            <a:xfrm>
              <a:off x="6192254" y="5846494"/>
              <a:ext cx="3657600" cy="51227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6621619" y="4575172"/>
              <a:ext cx="928468" cy="152354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7294421" y="4577125"/>
              <a:ext cx="928468" cy="152354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7900446" y="4554228"/>
              <a:ext cx="928468" cy="152354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8483192" y="4538186"/>
              <a:ext cx="928468" cy="1523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16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3162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42122 -0.040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-203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48412 -0.0840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500"/>
                            </p:stCondLst>
                            <p:childTnLst>
                              <p:par>
                                <p:cTn id="1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500"/>
                            </p:stCondLst>
                            <p:childTnLst>
                              <p:par>
                                <p:cTn id="1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7" grpId="0" animBg="1"/>
      <p:bldP spid="15" grpId="0" animBg="1"/>
      <p:bldP spid="15" grpId="1" animBg="1"/>
      <p:bldP spid="16" grpId="0" animBg="1"/>
      <p:bldP spid="16" grpId="1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201" y="1708374"/>
            <a:ext cx="8597669" cy="37208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525048" y="991378"/>
            <a:ext cx="1081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a) </a:t>
            </a:r>
            <a:r>
              <a:rPr lang="en-US" sz="2800" b="1" dirty="0" err="1" smtClean="0"/>
              <a:t>Em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hãy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ước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lượng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sau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nhiêu</a:t>
            </a:r>
            <a:r>
              <a:rPr lang="en-US" sz="2800" b="1" dirty="0" smtClean="0"/>
              <a:t> con </a:t>
            </a:r>
            <a:r>
              <a:rPr lang="en-US" sz="2800" b="1" dirty="0" err="1" smtClean="0"/>
              <a:t>kiến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62" y="550420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914" y="1550916"/>
            <a:ext cx="7442962" cy="32211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44316" y="913897"/>
            <a:ext cx="1081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a) </a:t>
            </a:r>
            <a:r>
              <a:rPr lang="en-US" sz="2800" b="1" dirty="0" err="1" smtClean="0"/>
              <a:t>Em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hãy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ước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lượng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trong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hình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sau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có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bao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nhiêu</a:t>
            </a:r>
            <a:r>
              <a:rPr lang="en-US" sz="2800" b="1" dirty="0" smtClean="0"/>
              <a:t> con </a:t>
            </a:r>
            <a:r>
              <a:rPr lang="en-US" sz="2800" b="1" dirty="0" err="1" smtClean="0"/>
              <a:t>kiến</a:t>
            </a:r>
            <a:r>
              <a:rPr lang="en-US" sz="2800" b="1" dirty="0" smtClean="0"/>
              <a:t>?</a:t>
            </a:r>
            <a:endParaRPr lang="en-US" sz="2800" b="1" dirty="0"/>
          </a:p>
        </p:txBody>
      </p:sp>
      <p:sp>
        <p:nvSpPr>
          <p:cNvPr id="12" name="Google Shape;409;p13"/>
          <p:cNvSpPr/>
          <p:nvPr/>
        </p:nvSpPr>
        <p:spPr>
          <a:xfrm>
            <a:off x="1581665" y="4950828"/>
            <a:ext cx="8155460" cy="1444314"/>
          </a:xfrm>
          <a:prstGeom prst="roundRect">
            <a:avLst>
              <a:gd name="adj" fmla="val 16667"/>
            </a:avLst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2495" y="5025722"/>
            <a:ext cx="598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dirty="0" err="1" smtClean="0"/>
              <a:t>Mỗi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hàng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khoảng</a:t>
            </a:r>
            <a:r>
              <a:rPr lang="en-US" sz="2400" b="1" dirty="0" smtClean="0"/>
              <a:t> 1 </a:t>
            </a:r>
            <a:r>
              <a:rPr lang="en-US" sz="2400" b="1" dirty="0" err="1" smtClean="0"/>
              <a:t>chục</a:t>
            </a:r>
            <a:r>
              <a:rPr lang="en-US" sz="2400" b="1" dirty="0" smtClean="0"/>
              <a:t> con </a:t>
            </a:r>
            <a:r>
              <a:rPr lang="en-US" sz="2400" b="1" dirty="0" err="1" smtClean="0"/>
              <a:t>kiến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002495" y="5482781"/>
            <a:ext cx="586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-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4 </a:t>
            </a:r>
            <a:r>
              <a:rPr lang="en-US" sz="2400" b="1" dirty="0" err="1" smtClean="0"/>
              <a:t>hàng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002495" y="5891897"/>
            <a:ext cx="5412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</a:rPr>
              <a:t>Vậy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khoảng</a:t>
            </a:r>
            <a:r>
              <a:rPr lang="en-US" sz="2400" b="1" dirty="0" smtClean="0">
                <a:solidFill>
                  <a:srgbClr val="FF0000"/>
                </a:solidFill>
              </a:rPr>
              <a:t> 4 </a:t>
            </a:r>
            <a:r>
              <a:rPr lang="en-US" sz="2400" b="1" dirty="0" err="1" smtClean="0">
                <a:solidFill>
                  <a:srgbClr val="FF0000"/>
                </a:solidFill>
              </a:rPr>
              <a:t>chục</a:t>
            </a:r>
            <a:r>
              <a:rPr lang="en-US" sz="2400" b="1" dirty="0" smtClean="0">
                <a:solidFill>
                  <a:srgbClr val="FF0000"/>
                </a:solidFill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</a:rPr>
              <a:t>kiến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28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967" y="1925223"/>
            <a:ext cx="7758321" cy="3357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44316" y="1175507"/>
            <a:ext cx="10817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b) </a:t>
            </a:r>
            <a:r>
              <a:rPr lang="en-US" sz="3200" b="1" dirty="0" err="1" smtClean="0"/>
              <a:t>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hãy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đếm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con </a:t>
            </a:r>
            <a:r>
              <a:rPr lang="en-US" sz="3200" b="1" dirty="0" err="1" smtClean="0"/>
              <a:t>kiến</a:t>
            </a:r>
            <a:r>
              <a:rPr lang="en-US" sz="3200" b="1" dirty="0" smtClean="0"/>
              <a:t> ở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bên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kiểm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lại</a:t>
            </a:r>
            <a:endParaRPr lang="en-US" sz="3200" b="1" dirty="0"/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54" y="544778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3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680" y="1898806"/>
            <a:ext cx="7020849" cy="3038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44316" y="1175507"/>
            <a:ext cx="10817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b) </a:t>
            </a:r>
            <a:r>
              <a:rPr lang="en-US" sz="3200" b="1" dirty="0" err="1" smtClean="0"/>
              <a:t>Em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hãy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đếm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con </a:t>
            </a:r>
            <a:r>
              <a:rPr lang="en-US" sz="3200" b="1" dirty="0" err="1" smtClean="0"/>
              <a:t>kiến</a:t>
            </a:r>
            <a:r>
              <a:rPr lang="en-US" sz="3200" b="1" dirty="0" smtClean="0"/>
              <a:t> ở </a:t>
            </a:r>
            <a:r>
              <a:rPr lang="en-US" sz="3200" b="1" dirty="0" err="1" smtClean="0"/>
              <a:t>hình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bên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để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kiểm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lại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04" y="3546770"/>
            <a:ext cx="3301604" cy="331123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240632" y="2447075"/>
            <a:ext cx="3795491" cy="1440786"/>
          </a:xfrm>
          <a:prstGeom prst="wedgeEllipseCallout">
            <a:avLst>
              <a:gd name="adj1" fmla="val -1813"/>
              <a:gd name="adj2" fmla="val 736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</a:rPr>
              <a:t>Có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tất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cả</a:t>
            </a:r>
            <a:r>
              <a:rPr lang="en-US" sz="3200" dirty="0" smtClean="0">
                <a:solidFill>
                  <a:schemeClr val="tx1"/>
                </a:solidFill>
              </a:rPr>
              <a:t> 40 con </a:t>
            </a:r>
            <a:r>
              <a:rPr lang="en-US" sz="3200" dirty="0" err="1" smtClean="0">
                <a:solidFill>
                  <a:schemeClr val="tx1"/>
                </a:solidFill>
              </a:rPr>
              <a:t>kiến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34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7487" y="3015461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DẶN DÒ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3690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13" descr="E:\QUYNH\anh tai ve poiwer oint\5e43c1f10bb5d163599e9eba_tải hình ảnh hoa đồng tiền.png"/>
          <p:cNvPicPr preferRelativeResize="0"/>
          <p:nvPr/>
        </p:nvPicPr>
        <p:blipFill rotWithShape="1">
          <a:blip r:embed="rId3">
            <a:alphaModFix/>
          </a:blip>
          <a:srcRect r="46625" b="36233"/>
          <a:stretch/>
        </p:blipFill>
        <p:spPr>
          <a:xfrm rot="5400000" flipH="1">
            <a:off x="8015524" y="2724920"/>
            <a:ext cx="4175461" cy="417749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3"/>
          <p:cNvSpPr/>
          <p:nvPr/>
        </p:nvSpPr>
        <p:spPr>
          <a:xfrm>
            <a:off x="3856383" y="2279375"/>
            <a:ext cx="5500268" cy="2173357"/>
          </a:xfrm>
          <a:prstGeom prst="roundRect">
            <a:avLst>
              <a:gd name="adj" fmla="val 16667"/>
            </a:avLst>
          </a:prstGeom>
          <a:solidFill>
            <a:srgbClr val="FC9102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13"/>
          <p:cNvSpPr/>
          <p:nvPr/>
        </p:nvSpPr>
        <p:spPr>
          <a:xfrm>
            <a:off x="2809235" y="2651261"/>
            <a:ext cx="1616765" cy="1524000"/>
          </a:xfrm>
          <a:prstGeom prst="ellipse">
            <a:avLst/>
          </a:prstGeom>
          <a:solidFill>
            <a:srgbClr val="FC9102"/>
          </a:solidFill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4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13" descr="E:\QUYNH\anh tai ve poiwer oint\5e43c1f10bb5d163599e9eba_tải hình ảnh hoa đồng tiền.png"/>
          <p:cNvPicPr preferRelativeResize="0"/>
          <p:nvPr/>
        </p:nvPicPr>
        <p:blipFill rotWithShape="1">
          <a:blip r:embed="rId3">
            <a:alphaModFix/>
          </a:blip>
          <a:srcRect r="46625" b="36233"/>
          <a:stretch/>
        </p:blipFill>
        <p:spPr>
          <a:xfrm>
            <a:off x="2" y="1"/>
            <a:ext cx="2752137" cy="275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3" descr="E:\QUYNH\anh tai ve poiwer oint\chim 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3920" y="1"/>
            <a:ext cx="2328809" cy="26512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p13"/>
          <p:cNvCxnSpPr/>
          <p:nvPr/>
        </p:nvCxnSpPr>
        <p:spPr>
          <a:xfrm>
            <a:off x="6606518" y="219183"/>
            <a:ext cx="5201916" cy="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</p:spPr>
      </p:cxnSp>
      <p:cxnSp>
        <p:nvCxnSpPr>
          <p:cNvPr id="414" name="Google Shape;414;p13"/>
          <p:cNvCxnSpPr/>
          <p:nvPr/>
        </p:nvCxnSpPr>
        <p:spPr>
          <a:xfrm>
            <a:off x="11808432" y="219183"/>
            <a:ext cx="0" cy="2534292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</p:spPr>
      </p:cxnSp>
      <p:cxnSp>
        <p:nvCxnSpPr>
          <p:cNvPr id="415" name="Google Shape;415;p13"/>
          <p:cNvCxnSpPr/>
          <p:nvPr/>
        </p:nvCxnSpPr>
        <p:spPr>
          <a:xfrm>
            <a:off x="331245" y="6548064"/>
            <a:ext cx="8436039" cy="0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dashDot"/>
            <a:miter lim="800000"/>
            <a:headEnd type="none" w="sm" len="sm"/>
            <a:tailEnd type="none" w="sm" len="sm"/>
          </a:ln>
        </p:spPr>
      </p:cxnSp>
      <p:cxnSp>
        <p:nvCxnSpPr>
          <p:cNvPr id="416" name="Google Shape;416;p13"/>
          <p:cNvCxnSpPr/>
          <p:nvPr/>
        </p:nvCxnSpPr>
        <p:spPr>
          <a:xfrm>
            <a:off x="357453" y="2279375"/>
            <a:ext cx="0" cy="4191188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lgDashDot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970671" y="0"/>
            <a:ext cx="3719091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8" y="163285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877" y="1187866"/>
            <a:ext cx="4743450" cy="47434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144000" y="5486400"/>
            <a:ext cx="1524000" cy="1197610"/>
            <a:chOff x="9144000" y="5486400"/>
            <a:chExt cx="1524000" cy="1197610"/>
          </a:xfrm>
        </p:grpSpPr>
        <p:sp>
          <p:nvSpPr>
            <p:cNvPr id="10" name="Right Arrow 9">
              <a:hlinkClick r:id="rId7" action="ppaction://hlinksldjump"/>
            </p:cNvPr>
            <p:cNvSpPr/>
            <p:nvPr/>
          </p:nvSpPr>
          <p:spPr>
            <a:xfrm>
              <a:off x="9144000" y="5486400"/>
              <a:ext cx="1524000" cy="119761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hlinkClick r:id="rId7" action="ppaction://hlinksldjump"/>
            </p:cNvPr>
            <p:cNvSpPr txBox="1"/>
            <p:nvPr/>
          </p:nvSpPr>
          <p:spPr>
            <a:xfrm>
              <a:off x="9234054" y="5931316"/>
              <a:ext cx="1343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BẮT ĐẦU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6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82511" y="340239"/>
            <a:ext cx="8795089" cy="2033868"/>
            <a:chOff x="2482511" y="340239"/>
            <a:chExt cx="7385539" cy="2033868"/>
          </a:xfrm>
        </p:grpSpPr>
        <p:grpSp>
          <p:nvGrpSpPr>
            <p:cNvPr id="6" name="Group 5"/>
            <p:cNvGrpSpPr/>
            <p:nvPr/>
          </p:nvGrpSpPr>
          <p:grpSpPr>
            <a:xfrm>
              <a:off x="2482511" y="340239"/>
              <a:ext cx="7385539" cy="2033868"/>
              <a:chOff x="4937571" y="611667"/>
              <a:chExt cx="7385539" cy="203386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4937571" y="1663936"/>
                <a:ext cx="7385539" cy="98159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3238868" y="1519726"/>
              <a:ext cx="6117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chục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4589367" y="3086100"/>
            <a:ext cx="3171825" cy="1529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90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sp>
        <p:nvSpPr>
          <p:cNvPr id="16" name="danana"/>
          <p:cNvSpPr txBox="1"/>
          <p:nvPr/>
        </p:nvSpPr>
        <p:spPr>
          <a:xfrm>
            <a:off x="1746058" y="3490979"/>
            <a:ext cx="1816263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4973975" y="3490979"/>
            <a:ext cx="1816262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8414886" y="3490979"/>
            <a:ext cx="1747424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11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4638575"/>
            <a:ext cx="1567186" cy="19794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7" t="25370" r="1090" b="51760"/>
          <a:stretch/>
        </p:blipFill>
        <p:spPr>
          <a:xfrm>
            <a:off x="1883680" y="1385117"/>
            <a:ext cx="8784320" cy="981599"/>
          </a:xfrm>
          <a:prstGeom prst="rect">
            <a:avLst/>
          </a:prstGeom>
        </p:spPr>
      </p:pic>
      <p:sp>
        <p:nvSpPr>
          <p:cNvPr id="29" name="cauhoi"/>
          <p:cNvSpPr txBox="1"/>
          <p:nvPr/>
        </p:nvSpPr>
        <p:spPr>
          <a:xfrm>
            <a:off x="2886450" y="1564130"/>
            <a:ext cx="727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t="47460" r="65082" b="23369"/>
          <a:stretch/>
        </p:blipFill>
        <p:spPr>
          <a:xfrm>
            <a:off x="5416693" y="133092"/>
            <a:ext cx="1490617" cy="1252025"/>
          </a:xfrm>
          <a:prstGeom prst="rect">
            <a:avLst/>
          </a:prstGeom>
        </p:spPr>
      </p:pic>
      <p:pic>
        <p:nvPicPr>
          <p:cNvPr id="1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0" y="1165812"/>
            <a:ext cx="1195590" cy="12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0.40026 0.1789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3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30802" y="340239"/>
            <a:ext cx="9002907" cy="1945817"/>
            <a:chOff x="930802" y="340239"/>
            <a:chExt cx="9002907" cy="1945817"/>
          </a:xfrm>
        </p:grpSpPr>
        <p:grpSp>
          <p:nvGrpSpPr>
            <p:cNvPr id="6" name="Group 5"/>
            <p:cNvGrpSpPr/>
            <p:nvPr/>
          </p:nvGrpSpPr>
          <p:grpSpPr>
            <a:xfrm>
              <a:off x="930802" y="340239"/>
              <a:ext cx="9002907" cy="1945817"/>
              <a:chOff x="3385862" y="611667"/>
              <a:chExt cx="9002907" cy="194581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3385862" y="1575885"/>
                <a:ext cx="9002907" cy="98159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1831688" y="1422634"/>
              <a:ext cx="74569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liền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danana"/>
          <p:cNvSpPr txBox="1"/>
          <p:nvPr/>
        </p:nvSpPr>
        <p:spPr>
          <a:xfrm>
            <a:off x="1746058" y="3286618"/>
            <a:ext cx="1816263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A. 8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apanb"/>
          <p:cNvSpPr txBox="1"/>
          <p:nvPr/>
        </p:nvSpPr>
        <p:spPr>
          <a:xfrm>
            <a:off x="4973975" y="3286618"/>
            <a:ext cx="1816262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B: 9</a:t>
            </a:r>
          </a:p>
        </p:txBody>
      </p:sp>
      <p:sp>
        <p:nvSpPr>
          <p:cNvPr id="15" name="dapanc"/>
          <p:cNvSpPr txBox="1"/>
          <p:nvPr/>
        </p:nvSpPr>
        <p:spPr>
          <a:xfrm>
            <a:off x="8414886" y="3286618"/>
            <a:ext cx="1747424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10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61" y="472871"/>
            <a:ext cx="1195590" cy="12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7747 0.247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99088" y="340239"/>
            <a:ext cx="9473784" cy="2553547"/>
            <a:chOff x="1099088" y="340239"/>
            <a:chExt cx="9473784" cy="2553547"/>
          </a:xfrm>
        </p:grpSpPr>
        <p:grpSp>
          <p:nvGrpSpPr>
            <p:cNvPr id="6" name="Group 5"/>
            <p:cNvGrpSpPr/>
            <p:nvPr/>
          </p:nvGrpSpPr>
          <p:grpSpPr>
            <a:xfrm>
              <a:off x="1099088" y="340239"/>
              <a:ext cx="9473784" cy="2553547"/>
              <a:chOff x="3554148" y="611667"/>
              <a:chExt cx="9473784" cy="255354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3554148" y="1663936"/>
                <a:ext cx="9473784" cy="1501278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2017625" y="1583022"/>
              <a:ext cx="704566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chục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65 </a:t>
              </a:r>
            </a:p>
            <a:p>
              <a:pPr algn="ctr"/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78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danana"/>
          <p:cNvSpPr txBox="1"/>
          <p:nvPr/>
        </p:nvSpPr>
        <p:spPr>
          <a:xfrm>
            <a:off x="1787622" y="3927972"/>
            <a:ext cx="1816263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A. 60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apanb"/>
          <p:cNvSpPr txBox="1"/>
          <p:nvPr/>
        </p:nvSpPr>
        <p:spPr>
          <a:xfrm>
            <a:off x="5015539" y="3927972"/>
            <a:ext cx="1816262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70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dapanc"/>
          <p:cNvSpPr txBox="1"/>
          <p:nvPr/>
        </p:nvSpPr>
        <p:spPr>
          <a:xfrm>
            <a:off x="8456450" y="3927972"/>
            <a:ext cx="1747424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6" y="399224"/>
            <a:ext cx="1195590" cy="120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0.40703 0.3594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52" y="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828855" y="203975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sz="44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9</a:t>
            </a:fld>
            <a:endParaRPr>
              <a:solidFill>
                <a:srgbClr val="888888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206712" y="511788"/>
            <a:ext cx="6180162" cy="890335"/>
            <a:chOff x="1145582" y="356727"/>
            <a:chExt cx="6124641" cy="804658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=""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551234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01039" y="2110009"/>
            <a:ext cx="6809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 smtClean="0">
                <a:latin typeface="+mn-lt"/>
              </a:rPr>
              <a:t>43 &gt; 41               b) 23 &gt; 32</a:t>
            </a:r>
          </a:p>
          <a:p>
            <a:endParaRPr lang="en-US" sz="3200" b="1" dirty="0" smtClean="0">
              <a:latin typeface="+mn-lt"/>
            </a:endParaRPr>
          </a:p>
          <a:p>
            <a:r>
              <a:rPr lang="en-US" sz="3200" b="1" dirty="0" smtClean="0">
                <a:latin typeface="+mn-lt"/>
              </a:rPr>
              <a:t>c) 35 &lt; 45               d) 37 = 37</a:t>
            </a:r>
            <a:endParaRPr lang="en-US" sz="3200" b="1" dirty="0">
              <a:latin typeface="+mn-lt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30" name="TextBox1" r:id="rId2" imgW="609480" imgH="590400"/>
        </mc:Choice>
        <mc:Fallback>
          <p:control name="TextBox1" r:id="rId2" imgW="609480" imgH="5904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30950" y="2163763"/>
                  <a:ext cx="612775" cy="592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1" name="TextBox2" r:id="rId3" imgW="609480" imgH="590400"/>
        </mc:Choice>
        <mc:Fallback>
          <p:control name="TextBox2" r:id="rId3" imgW="609480" imgH="59040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30950" y="3087688"/>
                  <a:ext cx="612775" cy="592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2" name="TextBox3" r:id="rId4" imgW="619200" imgH="590400"/>
        </mc:Choice>
        <mc:Fallback>
          <p:control name="TextBox3" r:id="rId4" imgW="619200" imgH="59040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75838" y="2109788"/>
                  <a:ext cx="614362" cy="592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33" name="TextBox4" r:id="rId5" imgW="609480" imgH="590400"/>
        </mc:Choice>
        <mc:Fallback>
          <p:control name="TextBox4" r:id="rId5" imgW="609480" imgH="59040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880600" y="3087688"/>
                  <a:ext cx="612775" cy="592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9359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64940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A&quot;],&quot;ActivityId&quot;:&quot;&quot;,&quot;IaMcqCompetition&quot;:true,&quot;IsAnonymous&quot;:false,&quot;AutoAdvance&quot;:false,&quot;IsCompetitionMode&quot;:tru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3,&quot;WcOptionCount&quot;:10,&quot;HasMultipleSubmission&quot;:false,&quot;HasAutoStop&quot;:true,&quot;HasMinimizeMode&quot;:false,&quot;TimerValue&quot;:&quot;01:00&quot;,&quot;HasAutoStart&quot;:false,&quot;HasCorrectAnswers&quot;:true,&quot;McqAnswers&quot;:[&quot;B&quot;],&quot;ActivityId&quot;:&quot;&quot;,&quot;IaMcqCompetition&quot;:true,&quot;IsAnonymous&quot;:false,&quot;AutoAdvance&quot;:false,&quot;IsCompetitionMode&quot;:tru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true,&quot;HasAutoStop&quot;:true,&quot;HasMinimizeMode&quot;:false,&quot;TimerValue&quot;:&quot;01:00&quot;,&quot;HasAutoStart&quot;:false,&quot;HasCorrectAnswers&quot;:true,&quot;McqAnswers&quot;:[&quot;A&quot;,&quot;B&quot;,&quot;D&quot;],&quot;ActivityId&quot;:&quot;&quot;,&quot;IaMcqCompetition&quot;:false,&quot;IsAnonymous&quot;:false,&quot;AutoAdvance&quot;:false,&quot;IsCompetitionMode&quot;:fals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false,&quot;TimerValue&quot;:&quot;01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false,&quot;TimerValue&quot;:&quot;01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324</Words>
  <Application>Microsoft Office PowerPoint</Application>
  <PresentationFormat>Custom</PresentationFormat>
  <Paragraphs>64</Paragraphs>
  <Slides>17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RedStar</cp:lastModifiedBy>
  <cp:revision>106</cp:revision>
  <dcterms:created xsi:type="dcterms:W3CDTF">2021-02-20T02:56:00Z</dcterms:created>
  <dcterms:modified xsi:type="dcterms:W3CDTF">2025-09-08T01:19:19Z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