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4" r:id="rId2"/>
    <p:sldId id="279" r:id="rId3"/>
    <p:sldId id="276" r:id="rId4"/>
    <p:sldId id="273" r:id="rId5"/>
    <p:sldId id="277" r:id="rId6"/>
    <p:sldId id="282" r:id="rId7"/>
    <p:sldId id="283" r:id="rId8"/>
    <p:sldId id="285" r:id="rId9"/>
    <p:sldId id="284" r:id="rId10"/>
    <p:sldId id="286" r:id="rId11"/>
    <p:sldId id="256" r:id="rId12"/>
    <p:sldId id="289" r:id="rId13"/>
    <p:sldId id="275" r:id="rId14"/>
    <p:sldId id="290" r:id="rId15"/>
    <p:sldId id="287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67" d="100"/>
          <a:sy n="67" d="100"/>
        </p:scale>
        <p:origin x="12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2D733-76A6-41B5-8534-BCC9039ED02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51990-030E-477F-A420-F7A60119A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13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84;p2:notes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9A824196-D463-40D8-BEC7-CB118441AD49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24579" name="Google Shape;185;p2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580" name="Google Shape;186;p2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219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84;p2:notes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9A824196-D463-40D8-BEC7-CB118441AD49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24579" name="Google Shape;185;p2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580" name="Google Shape;186;p2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5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178;p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Google Shape;179;p1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124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178;p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Google Shape;179;p1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3769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22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9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2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E08A0-1B8E-4689-9CB2-5213C8BD1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88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5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7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11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3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9CF05-0E18-4339-AE8E-4919C802B6A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0E694-9586-45D2-95CF-D9642E59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2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1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2.mp4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video" Target="../media/media13.mp4"/><Relationship Id="rId5" Type="http://schemas.microsoft.com/office/2007/relationships/media" Target="../media/media13.mp4"/><Relationship Id="rId10" Type="http://schemas.openxmlformats.org/officeDocument/2006/relationships/image" Target="../media/image18.png"/><Relationship Id="rId4" Type="http://schemas.openxmlformats.org/officeDocument/2006/relationships/video" Target="../media/media12.mp4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tr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628900" y="2914650"/>
            <a:ext cx="73914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BottomLeft"/>
              <a:lightRig rig="legacyFlat3" dir="t"/>
            </a:scene3d>
            <a:sp3d extrusionH="887400" prstMaterial="legacyMatte">
              <a:extrusionClr>
                <a:srgbClr val="CCFFCC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Về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dự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tiết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học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Toán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Arial Narrow" panose="020B0606020202030204" pitchFamily="34" charset="0"/>
              <a:ea typeface="Cascadia Code Light" panose="020B0609020000020004" pitchFamily="49" charset="0"/>
              <a:cs typeface="Cascadia Code Light" panose="020B0609020000020004" pitchFamily="49" charset="0"/>
            </a:endParaRPr>
          </a:p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Lớp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2G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Arial Narrow" panose="020B0606020202030204" pitchFamily="34" charset="0"/>
              <a:ea typeface="Cascadia Code Light" panose="020B0609020000020004" pitchFamily="49" charset="0"/>
              <a:cs typeface="Cascadia Code Light" panose="020B0609020000020004" pitchFamily="49" charset="0"/>
            </a:endParaRPr>
          </a:p>
        </p:txBody>
      </p:sp>
      <p:pic>
        <p:nvPicPr>
          <p:cNvPr id="2052" name="Picture 5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5980">
            <a:off x="1473415" y="-70594"/>
            <a:ext cx="1415082" cy="135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7" descr="Parchment"/>
          <p:cNvSpPr>
            <a:spLocks noChangeArrowheads="1" noChangeShapeType="1" noTextEdit="1"/>
          </p:cNvSpPr>
          <p:nvPr/>
        </p:nvSpPr>
        <p:spPr bwMode="auto">
          <a:xfrm>
            <a:off x="1759973" y="1135011"/>
            <a:ext cx="8603225" cy="1282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Nhiệt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liệt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mừng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quý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thầy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cô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endParaRPr lang="en-US" sz="3600" b="1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Arial Narrow" panose="020B0606020202030204" pitchFamily="34" charset="0"/>
              <a:ea typeface="Cascadia Code Light" panose="020B0609020000020004" pitchFamily="49" charset="0"/>
              <a:cs typeface="Cascadia Code Light" panose="020B0609020000020004" pitchFamily="49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26060400" y="5807075"/>
            <a:ext cx="28879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Giáo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viên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thực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hiện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: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Nguyễn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Thị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Châm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–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Trường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Tiểu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học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Chu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Văn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An</a:t>
            </a:r>
            <a:endParaRPr lang="en-US" altLang="en-US" sz="6600" b="1" i="1" dirty="0">
              <a:solidFill>
                <a:srgbClr val="0000FF"/>
              </a:solidFill>
              <a:latin typeface="Arial Narrow" panose="020B0606020202030204" pitchFamily="34" charset="0"/>
              <a:ea typeface="Cascadia Code Light" panose="020B0609020000020004" pitchFamily="49" charset="0"/>
              <a:cs typeface="Cascadia Code Light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524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m yeu truong 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066378" y="3123539"/>
            <a:ext cx="8231787" cy="795135"/>
            <a:chOff x="2895436" y="3277896"/>
            <a:chExt cx="8231787" cy="795135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3019005" y="3377699"/>
              <a:ext cx="810821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2895436" y="3277896"/>
              <a:ext cx="8077524" cy="795135"/>
              <a:chOff x="2895436" y="3277896"/>
              <a:chExt cx="8077524" cy="79513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302709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0552689" y="3296778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901834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794491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56188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9092076" y="3295429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5331978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116905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646300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374583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9823058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2895436" y="345207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659626" y="345592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427353" y="3473454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13247" y="3501987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755157" y="351142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448713" y="3546332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191161" y="354981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930907" y="354436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9673355" y="351142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318020" y="3512565"/>
                <a:ext cx="654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128493" y="346307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96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548933" y="2129762"/>
            <a:ext cx="8824921" cy="795135"/>
            <a:chOff x="2895436" y="3277896"/>
            <a:chExt cx="8231787" cy="795135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3019005" y="3377699"/>
              <a:ext cx="810821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2895436" y="3277896"/>
              <a:ext cx="8077524" cy="795135"/>
              <a:chOff x="2895436" y="3277896"/>
              <a:chExt cx="8077524" cy="79513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302709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0552689" y="3296778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901834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794491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56188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9092076" y="3295429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5331978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116905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646300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374583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9823058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2895436" y="345207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659626" y="345592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427353" y="3473454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13247" y="3501987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755157" y="351142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448713" y="3546332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191161" y="354981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930907" y="354436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9673355" y="351142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318020" y="3512565"/>
                <a:ext cx="654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128493" y="346307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3" name="Oval 52"/>
          <p:cNvSpPr/>
          <p:nvPr/>
        </p:nvSpPr>
        <p:spPr>
          <a:xfrm>
            <a:off x="7275376" y="2415682"/>
            <a:ext cx="704007" cy="679731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5" name="Oval 54"/>
          <p:cNvSpPr/>
          <p:nvPr/>
        </p:nvSpPr>
        <p:spPr>
          <a:xfrm>
            <a:off x="8859782" y="2390777"/>
            <a:ext cx="704007" cy="679731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Vi deo rô bốt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445" b="37639"/>
          <a:stretch/>
        </p:blipFill>
        <p:spPr>
          <a:xfrm>
            <a:off x="9220201" y="2924897"/>
            <a:ext cx="2571750" cy="3675928"/>
          </a:xfrm>
          <a:prstGeom prst="rect">
            <a:avLst/>
          </a:prstGeom>
        </p:spPr>
      </p:pic>
      <p:pic>
        <p:nvPicPr>
          <p:cNvPr id="4" name="Vi deo voi nói 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r="7294" b="22917"/>
          <a:stretch/>
        </p:blipFill>
        <p:spPr>
          <a:xfrm>
            <a:off x="118581" y="-962025"/>
            <a:ext cx="2272763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0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3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2953593" y="3819441"/>
            <a:ext cx="16184" cy="16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ạm biệ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5175" y="5378450"/>
            <a:ext cx="406400" cy="406400"/>
          </a:xfrm>
          <a:prstGeom prst="rect">
            <a:avLst/>
          </a:prstGeom>
        </p:spPr>
      </p:pic>
      <p:pic>
        <p:nvPicPr>
          <p:cNvPr id="4" name="vi deo rô bố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53250" y="409575"/>
            <a:ext cx="2990850" cy="4562475"/>
          </a:xfrm>
          <a:prstGeom prst="rect">
            <a:avLst/>
          </a:prstGeom>
        </p:spPr>
      </p:pic>
      <p:pic>
        <p:nvPicPr>
          <p:cNvPr id="5" name="video vo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32000" y="1143000"/>
            <a:ext cx="38131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1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2953593" y="3819441"/>
            <a:ext cx="16184" cy="16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345427" y="1311830"/>
            <a:ext cx="8252921" cy="669185"/>
            <a:chOff x="2802575" y="3277896"/>
            <a:chExt cx="8252921" cy="669185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2947278" y="3366908"/>
              <a:ext cx="810821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2802575" y="3277896"/>
              <a:ext cx="8140743" cy="669185"/>
              <a:chOff x="2802575" y="3277896"/>
              <a:chExt cx="8140743" cy="669185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959361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0552689" y="3296778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901834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794491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56188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9092076" y="3295429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331978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116905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646300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74583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9823058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2802575" y="3452077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96434" y="3455921"/>
                <a:ext cx="6325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326201" y="3460015"/>
                <a:ext cx="574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822903" y="3463832"/>
                <a:ext cx="6176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670927" y="3460015"/>
                <a:ext cx="5647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369171" y="3453470"/>
                <a:ext cx="6858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111619" y="3485416"/>
                <a:ext cx="5644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871808" y="3452077"/>
                <a:ext cx="5000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567673" y="3485416"/>
                <a:ext cx="6446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212337" y="3470778"/>
                <a:ext cx="7309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086701" y="3452078"/>
                <a:ext cx="5392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1280862" y="2707027"/>
            <a:ext cx="8272108" cy="669185"/>
            <a:chOff x="2783388" y="3277896"/>
            <a:chExt cx="8272108" cy="669185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2947278" y="3366908"/>
              <a:ext cx="810821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2783388" y="3277896"/>
              <a:ext cx="8159930" cy="669185"/>
              <a:chOff x="2783388" y="3277896"/>
              <a:chExt cx="8159930" cy="66918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294242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0552689" y="3296778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901834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794491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56188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092076" y="3295429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331978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116905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7646300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8374583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9823058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2783388" y="3427089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96434" y="3455921"/>
                <a:ext cx="6325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326201" y="3460015"/>
                <a:ext cx="574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822903" y="3463832"/>
                <a:ext cx="6176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8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670927" y="3460015"/>
                <a:ext cx="5647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369171" y="3453470"/>
                <a:ext cx="6858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111619" y="3485416"/>
                <a:ext cx="5644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871808" y="3452077"/>
                <a:ext cx="5000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567673" y="3485416"/>
                <a:ext cx="6446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0212337" y="3470778"/>
                <a:ext cx="7309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086701" y="3452078"/>
                <a:ext cx="5392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06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" descr="1-1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12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" name="Google Shape;189;p2"/>
          <p:cNvSpPr txBox="1">
            <a:spLocks noChangeArrowheads="1"/>
          </p:cNvSpPr>
          <p:nvPr/>
        </p:nvSpPr>
        <p:spPr bwMode="auto">
          <a:xfrm>
            <a:off x="4156075" y="4994275"/>
            <a:ext cx="6931025" cy="8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200" b="1" dirty="0" smtClean="0">
                <a:solidFill>
                  <a:srgbClr val="FF0000"/>
                </a:solidFill>
              </a:rPr>
              <a:t>VUI HỌC</a:t>
            </a:r>
            <a:endParaRPr lang="en-US" altLang="en-US" sz="5200" b="1" dirty="0">
              <a:solidFill>
                <a:srgbClr val="FF0000"/>
              </a:solidFill>
            </a:endParaRPr>
          </a:p>
        </p:txBody>
      </p:sp>
      <p:pic>
        <p:nvPicPr>
          <p:cNvPr id="190" name="Google Shape;190;p2" descr="1-1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038" y="458788"/>
            <a:ext cx="14128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Google Shape;191;p2" descr="1-1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406400"/>
            <a:ext cx="14128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Google Shape;192;p2" descr="1-1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719138"/>
            <a:ext cx="14128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1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oogle Shape;181;p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Google Shape;182;p1"/>
          <p:cNvSpPr/>
          <p:nvPr/>
        </p:nvSpPr>
        <p:spPr>
          <a:xfrm>
            <a:off x="1073613" y="1609750"/>
            <a:ext cx="9432462" cy="14471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Vận</a:t>
            </a:r>
            <a:r>
              <a:rPr lang="en-US" b="1" dirty="0" smtClean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dụng</a:t>
            </a:r>
            <a:endParaRPr b="1" dirty="0">
              <a:solidFill>
                <a:srgbClr val="00B05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64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oogle Shape;181;p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Google Shape;182;p1"/>
          <p:cNvSpPr/>
          <p:nvPr/>
        </p:nvSpPr>
        <p:spPr>
          <a:xfrm>
            <a:off x="1073613" y="1609750"/>
            <a:ext cx="9432462" cy="14471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Trân</a:t>
            </a:r>
            <a:r>
              <a:rPr lang="en-US" b="1" dirty="0" smtClean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trọng</a:t>
            </a:r>
            <a:r>
              <a:rPr lang="en-US" b="1" dirty="0" smtClean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cảm</a:t>
            </a:r>
            <a:r>
              <a:rPr lang="en-US" b="1" dirty="0" smtClean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ơn</a:t>
            </a:r>
            <a:r>
              <a:rPr lang="en-US" b="1" dirty="0" smtClean="0">
                <a:solidFill>
                  <a:srgbClr val="00B050"/>
                </a:solidFill>
                <a:latin typeface="Arial"/>
              </a:rPr>
              <a:t>  </a:t>
            </a: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các</a:t>
            </a:r>
            <a:r>
              <a:rPr lang="en-US" b="1" dirty="0" smtClean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quý</a:t>
            </a:r>
            <a:r>
              <a:rPr lang="en-US" b="1" dirty="0" smtClean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cô</a:t>
            </a:r>
            <a:r>
              <a:rPr lang="en-US" b="1" dirty="0" smtClean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giáo</a:t>
            </a:r>
            <a:r>
              <a:rPr lang="en-US" b="1" dirty="0" smtClean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và</a:t>
            </a:r>
            <a:r>
              <a:rPr lang="en-US" b="1" dirty="0" smtClean="0">
                <a:solidFill>
                  <a:srgbClr val="00B050"/>
                </a:solidFill>
                <a:latin typeface="Arial"/>
              </a:rPr>
              <a:t>  </a:t>
            </a:r>
            <a:r>
              <a:rPr lang="en-US" b="1" dirty="0" err="1" smtClean="0">
                <a:solidFill>
                  <a:srgbClr val="00B050"/>
                </a:solidFill>
                <a:latin typeface="Arial"/>
              </a:rPr>
              <a:t>các</a:t>
            </a:r>
            <a:r>
              <a:rPr lang="en-US" b="1" dirty="0" smtClean="0">
                <a:solidFill>
                  <a:srgbClr val="00B050"/>
                </a:solidFill>
                <a:latin typeface="Arial"/>
              </a:rPr>
              <a:t> con!</a:t>
            </a:r>
            <a:endParaRPr b="1" dirty="0">
              <a:solidFill>
                <a:srgbClr val="00B05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5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" descr="1-1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12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" name="Google Shape;189;p2"/>
          <p:cNvSpPr txBox="1">
            <a:spLocks noChangeArrowheads="1"/>
          </p:cNvSpPr>
          <p:nvPr/>
        </p:nvSpPr>
        <p:spPr bwMode="auto">
          <a:xfrm>
            <a:off x="3594100" y="4784725"/>
            <a:ext cx="69310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200" b="1" dirty="0">
                <a:solidFill>
                  <a:srgbClr val="FF0000"/>
                </a:solidFill>
              </a:rPr>
              <a:t>KHỞI</a:t>
            </a:r>
            <a:r>
              <a:rPr lang="en-US" altLang="en-US" sz="5200" b="1" dirty="0"/>
              <a:t> </a:t>
            </a:r>
            <a:r>
              <a:rPr lang="en-US" altLang="en-US" sz="5200" b="1" dirty="0">
                <a:solidFill>
                  <a:srgbClr val="FF0000"/>
                </a:solidFill>
              </a:rPr>
              <a:t>ĐỘNG</a:t>
            </a:r>
          </a:p>
        </p:txBody>
      </p:sp>
      <p:pic>
        <p:nvPicPr>
          <p:cNvPr id="190" name="Google Shape;190;p2" descr="1-1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038" y="458788"/>
            <a:ext cx="14128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Google Shape;191;p2" descr="1-1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406400"/>
            <a:ext cx="14128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Google Shape;192;p2" descr="1-1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719138"/>
            <a:ext cx="14128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89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2953593" y="3819441"/>
            <a:ext cx="16184" cy="16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Voi chà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9789" y="1447800"/>
            <a:ext cx="3143250" cy="5588000"/>
          </a:xfrm>
          <a:prstGeom prst="rect">
            <a:avLst/>
          </a:prstGeom>
        </p:spPr>
      </p:pic>
      <p:pic>
        <p:nvPicPr>
          <p:cNvPr id="7" name="Rô bốt chào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5638" y="1019175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2953593" y="3819441"/>
            <a:ext cx="16184" cy="16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061855" y="2548474"/>
            <a:ext cx="8231787" cy="733580"/>
            <a:chOff x="2895436" y="3277896"/>
            <a:chExt cx="8231787" cy="73358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019005" y="3377699"/>
              <a:ext cx="810821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2895436" y="3277896"/>
              <a:ext cx="8077524" cy="733580"/>
              <a:chOff x="2895436" y="3277896"/>
              <a:chExt cx="8077524" cy="73358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302709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0552689" y="3296778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901834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794491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56188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9092076" y="3295429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331978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116905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646300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74583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9823058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2895436" y="345207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59626" y="345592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427353" y="3473454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913247" y="3501987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755157" y="351142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448713" y="3546332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191161" y="354981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930907" y="354436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673355" y="351142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318020" y="3512565"/>
                <a:ext cx="6549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128493" y="346307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" name="vi deo vo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861" y="634262"/>
            <a:ext cx="1542190" cy="4137763"/>
          </a:xfrm>
          <a:prstGeom prst="rect">
            <a:avLst/>
          </a:prstGeom>
        </p:spPr>
      </p:pic>
      <p:pic>
        <p:nvPicPr>
          <p:cNvPr id="6" name="Vi deo Rô bốt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090"/>
          <a:stretch/>
        </p:blipFill>
        <p:spPr>
          <a:xfrm>
            <a:off x="10456446" y="1177124"/>
            <a:ext cx="1934867" cy="40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6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2953593" y="3819441"/>
            <a:ext cx="16184" cy="16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Vi deo voi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7208"/>
          <a:stretch/>
        </p:blipFill>
        <p:spPr>
          <a:xfrm>
            <a:off x="22574" y="514349"/>
            <a:ext cx="1786634" cy="4638676"/>
          </a:xfrm>
          <a:prstGeom prst="rect">
            <a:avLst/>
          </a:prstGeom>
        </p:spPr>
      </p:pic>
      <p:pic>
        <p:nvPicPr>
          <p:cNvPr id="13" name="Vi deo Rô bốt nói 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6193"/>
          <a:stretch/>
        </p:blipFill>
        <p:spPr>
          <a:xfrm>
            <a:off x="10125015" y="1504950"/>
            <a:ext cx="2046470" cy="425767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749457" y="3092133"/>
            <a:ext cx="8231787" cy="733580"/>
            <a:chOff x="2895436" y="3277896"/>
            <a:chExt cx="8231787" cy="733580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3019005" y="3377699"/>
              <a:ext cx="810821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2895436" y="3277896"/>
              <a:ext cx="8077524" cy="733580"/>
              <a:chOff x="2895436" y="3277896"/>
              <a:chExt cx="8077524" cy="733580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302709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0552689" y="3296778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901834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794491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56188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092076" y="3295429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331978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116905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7646300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8374583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9823058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2895436" y="345207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659626" y="345592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427353" y="3473454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913247" y="3501987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755157" y="351142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448713" y="3546332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191161" y="354981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930907" y="354436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673355" y="351142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0318020" y="3512565"/>
                <a:ext cx="6549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128493" y="346307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58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2953593" y="3819441"/>
            <a:ext cx="16184" cy="16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3711607" y="2139633"/>
            <a:ext cx="8231787" cy="733580"/>
            <a:chOff x="2895436" y="3277896"/>
            <a:chExt cx="8231787" cy="733580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3019005" y="3377699"/>
              <a:ext cx="810821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2895436" y="3277896"/>
              <a:ext cx="8077524" cy="733580"/>
              <a:chOff x="2895436" y="3277896"/>
              <a:chExt cx="8077524" cy="733580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302709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0552689" y="3296778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901834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794491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56188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092076" y="3295429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331978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116905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7646300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8374583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9823058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2895436" y="345207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659626" y="345592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427353" y="3473454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913247" y="3501987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755157" y="351142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448713" y="3546332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191161" y="354981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930907" y="354436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673355" y="351142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0318020" y="3512565"/>
                <a:ext cx="6549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128493" y="346307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Voi con nói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202" y="777760"/>
            <a:ext cx="2836799" cy="56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5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2953593" y="3819441"/>
            <a:ext cx="16184" cy="16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3711607" y="2139633"/>
            <a:ext cx="8231787" cy="733580"/>
            <a:chOff x="2895436" y="3277896"/>
            <a:chExt cx="8231787" cy="733580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3019005" y="3377699"/>
              <a:ext cx="810821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2895436" y="3277896"/>
              <a:ext cx="8077524" cy="733580"/>
              <a:chOff x="2895436" y="3277896"/>
              <a:chExt cx="8077524" cy="733580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302709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0552689" y="3296778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901834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794491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56188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092076" y="3295429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331978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116905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7646300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8374583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9823058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2895436" y="345207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659626" y="345592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427353" y="3473454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913247" y="3501987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755157" y="351142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448713" y="3546332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191161" y="354981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930907" y="354436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673355" y="3511428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0318020" y="3512565"/>
                <a:ext cx="6549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128493" y="3463071"/>
                <a:ext cx="4693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" name="Vi deo voi nói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632" y="238125"/>
            <a:ext cx="3660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9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066378" y="3123539"/>
            <a:ext cx="8231787" cy="795135"/>
            <a:chOff x="2895436" y="3277896"/>
            <a:chExt cx="8231787" cy="795135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3019005" y="3377699"/>
              <a:ext cx="810821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2895436" y="3277896"/>
              <a:ext cx="8077524" cy="795135"/>
              <a:chOff x="2895436" y="3277896"/>
              <a:chExt cx="8077524" cy="79513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302709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0552689" y="3296778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901834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794491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56188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9092076" y="3295429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5331978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116905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646300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374583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9823058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2895436" y="345207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659626" y="345592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427353" y="3473454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13247" y="3501987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755157" y="351142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448713" y="3546332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191161" y="354981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930907" y="354436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9673355" y="351142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318020" y="3512565"/>
                <a:ext cx="654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128493" y="346307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36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066378" y="3123539"/>
            <a:ext cx="8231787" cy="795135"/>
            <a:chOff x="2895436" y="3277896"/>
            <a:chExt cx="8231787" cy="795135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3019005" y="3377699"/>
              <a:ext cx="810821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2895436" y="3277896"/>
              <a:ext cx="8077524" cy="795135"/>
              <a:chOff x="2895436" y="3277896"/>
              <a:chExt cx="8077524" cy="79513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302709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0552689" y="3296778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901834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794491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561887" y="328868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9092076" y="3295429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5331978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116905" y="3279245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646300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374583" y="3277896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9823058" y="3287337"/>
                <a:ext cx="0" cy="1780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2895436" y="345207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659626" y="345592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427353" y="3473454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13247" y="3501987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755157" y="351142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448713" y="3546332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191161" y="354981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930907" y="354436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9673355" y="3511428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318020" y="3512565"/>
                <a:ext cx="654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128493" y="3463071"/>
                <a:ext cx="4693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3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165</Words>
  <Application>Microsoft Office PowerPoint</Application>
  <PresentationFormat>Widescreen</PresentationFormat>
  <Paragraphs>120</Paragraphs>
  <Slides>16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Cascadia Code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CTY REDSTAR</dc:creator>
  <cp:lastModifiedBy>HP</cp:lastModifiedBy>
  <cp:revision>50</cp:revision>
  <dcterms:created xsi:type="dcterms:W3CDTF">2025-08-24T02:38:21Z</dcterms:created>
  <dcterms:modified xsi:type="dcterms:W3CDTF">2025-08-29T03:51:46Z</dcterms:modified>
</cp:coreProperties>
</file>