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74" r:id="rId3"/>
    <p:sldMasterId id="2147483686" r:id="rId4"/>
  </p:sldMasterIdLst>
  <p:notesMasterIdLst>
    <p:notesMasterId r:id="rId26"/>
  </p:notesMasterIdLst>
  <p:sldIdLst>
    <p:sldId id="294" r:id="rId5"/>
    <p:sldId id="297" r:id="rId6"/>
    <p:sldId id="288" r:id="rId7"/>
    <p:sldId id="286" r:id="rId8"/>
    <p:sldId id="282" r:id="rId9"/>
    <p:sldId id="285" r:id="rId10"/>
    <p:sldId id="261" r:id="rId11"/>
    <p:sldId id="304" r:id="rId12"/>
    <p:sldId id="363" r:id="rId13"/>
    <p:sldId id="364" r:id="rId14"/>
    <p:sldId id="365" r:id="rId15"/>
    <p:sldId id="366" r:id="rId16"/>
    <p:sldId id="367" r:id="rId17"/>
    <p:sldId id="351" r:id="rId18"/>
    <p:sldId id="354" r:id="rId19"/>
    <p:sldId id="352" r:id="rId20"/>
    <p:sldId id="356" r:id="rId21"/>
    <p:sldId id="355" r:id="rId22"/>
    <p:sldId id="353" r:id="rId23"/>
    <p:sldId id="357" r:id="rId24"/>
    <p:sldId id="30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39" d="100"/>
          <a:sy n="39" d="100"/>
        </p:scale>
        <p:origin x="1938" y="6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51639-9201-4548-8E00-33C3786890E5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5686C-62B6-4FEF-A1DC-F0620B326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7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87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“Quay </a:t>
            </a:r>
            <a:r>
              <a:rPr lang="en-US" dirty="0" err="1"/>
              <a:t>lại</a:t>
            </a:r>
            <a:r>
              <a:rPr lang="en-US" dirty="0"/>
              <a:t>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1363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954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.</a:t>
            </a:r>
          </a:p>
          <a:p>
            <a:r>
              <a:rPr lang="vi-VN" dirty="0"/>
              <a:t>-GV bấm vào mũi tên “Quay lại” để trở về slide câu hỏi.</a:t>
            </a:r>
          </a:p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1661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9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16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1863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6714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GV CLICK CHUỘT VÀO KHUNG ĐÁP ÁN </a:t>
            </a:r>
            <a:r>
              <a:rPr lang="en-US" b="1" dirty="0">
                <a:sym typeface="Wingdings" panose="05000000000000000000" pitchFamily="2" charset="2"/>
              </a:rPr>
              <a:t> XUẤT HIỆN KẾT QUẢ ĐÚNG/SAI</a:t>
            </a: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A3864-D368-4202-A9AE-602D5EBF21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0493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87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5686C-62B6-4FEF-A1DC-F0620B3268C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06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1,2,3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-</a:t>
            </a:r>
            <a:r>
              <a:rPr lang="en-US" dirty="0" err="1"/>
              <a:t>GV</a:t>
            </a:r>
            <a:r>
              <a:rPr lang="en-US" dirty="0"/>
              <a:t> 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nấm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slide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(Slide </a:t>
            </a:r>
            <a:r>
              <a:rPr lang="en-US" dirty="0" err="1"/>
              <a:t>kết</a:t>
            </a:r>
            <a:r>
              <a:rPr lang="en-US" dirty="0"/>
              <a:t> </a:t>
            </a:r>
            <a:r>
              <a:rPr lang="en-US" dirty="0" err="1"/>
              <a:t>thúc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)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F02C1B-DB29-44DA-9232-D800144A3C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341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1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89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224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5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909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52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677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03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696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96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8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0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082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9747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30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878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2FE46-87C6-1284-5BF9-66DFF6A3B8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95497C-2297-4FD2-58B5-642C0AD3B3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DC7F4-4594-7E81-D257-26DA860130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953D3-77E7-B503-325C-F7E52B6AF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75437-0C44-3D1A-2054-E6D612078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32851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0FAE-64B8-D532-A949-DE54EABA7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0ADCE-696E-6DB8-9C2E-33875ECAA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B8AE76-13BE-B768-FA66-22AC14DF8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164FA-1F56-7618-F61F-CAABC326A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0DCDF-6D7A-A48A-B046-B4C0297F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7999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5FDB4-5F3E-11B1-199F-7BA1E9366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DDC6CB-C3D9-02C7-F75C-F195A09766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9B0E-A4AA-68EB-DE9A-5FA0F34E89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CAB1B-6724-35CC-0C14-A312EADC8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A2DE2-9450-2422-6245-EBD6F6EEE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0300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9E5B9-5240-9BDD-C13E-7C38D4AA1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DE53-B8AC-3B4B-B922-631880B19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175AFF-47E8-4B10-0B49-CABF0E505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CD223-A855-3042-72BF-E394CF1C3E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E407F9-2E2D-F883-F987-C7875B99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F7DC-053C-239A-A910-22723F70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84616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6E390-367B-A1C6-5E68-AE5F288B6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2A3ED2-7C54-35B4-F8A3-D48CF2B61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03A37-8060-76C4-0263-C9BAF3629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B3C658-4A46-6169-2A58-BE00114F56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AEC1E4-8EA3-7798-0282-4D52E8AF15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38AA3D-AB5B-E198-3CC1-CD2A08C6B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2FC749-AE94-3AAA-75D4-91371531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43B182-12CD-74E0-D40F-2D9E610A8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53863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41ACD-7D9E-4A5A-9CCD-7AAA0FCD8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AF28F-35D0-502D-D07A-36E5761432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584D07-9502-7F29-433B-64A1AD0A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CE9620-4F5C-B0CE-C339-E1706E8AC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52181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0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0278EA2-4B54-0291-7218-D41707BCEE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96306A-7BBD-9FA0-72F8-B41079FCF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C3D08-9B10-7010-0724-6B750863B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349185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BC7FB-3F66-6540-36A5-89A9B54B5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10E76-97AD-8C69-42E9-5A4603324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7C7A8D-C7A4-2F6C-B0EB-9FC129552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F06367-70CC-A8BA-A0B1-FD3F08A68B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345AD5-FA76-C361-5D04-E9A0E3370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81C296-4E17-5322-F3A0-B2E2EBF65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945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273D8-13D7-9B52-861F-0959E9317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8B267B-ACA5-1721-6F44-0487368821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EE60FF-2BF6-B1AF-D11F-2A0D8A75EA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7FD1A9-BFE1-0DC6-F1C2-3426D70543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45B632-DBE9-1674-9D59-B7A587A05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57F41E-9CDA-3F6C-CDE5-872B9020E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968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BA7E-8FAA-46C8-3B77-E36A40B0F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ABD239-A26B-8B39-A6B2-7F752751A8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7BB5E-0F3F-BA5F-3360-9AF29DC95E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848C1-5041-51D5-F545-13A15F11C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C852B-072F-A942-B0F0-F058007A0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612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51592-6214-971F-C337-D6E7DF8A2B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8DB0D1-1472-6D6F-6724-AD896860A5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87081-C494-A509-C4C6-D7F0ABB60B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9914BB-A921-4131-A456-7FD4ACC0E315}" type="datetimeFigureOut">
              <a:rPr lang="vi-VN" smtClean="0"/>
              <a:t>15/08/2023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EECC2-0BB5-4749-4920-C03367DCD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2F34EF-4B63-80F7-204E-6180C11E1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34B942-28F7-453E-8C9F-E4811E1ADBC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7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8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0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3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1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0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32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2023/8/15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65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8/15/2023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7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8/15/2023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81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851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emf"/><Relationship Id="rId11" Type="http://schemas.openxmlformats.org/officeDocument/2006/relationships/image" Target="../media/image7.gif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pn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5" Type="http://schemas.openxmlformats.org/officeDocument/2006/relationships/image" Target="../media/image33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5.wdp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7.png"/><Relationship Id="rId12" Type="http://schemas.openxmlformats.org/officeDocument/2006/relationships/image" Target="../media/image3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slide" Target="slide20.xml"/><Relationship Id="rId11" Type="http://schemas.openxmlformats.org/officeDocument/2006/relationships/slide" Target="slide19.xml"/><Relationship Id="rId5" Type="http://schemas.openxmlformats.org/officeDocument/2006/relationships/image" Target="../media/image36.jpeg"/><Relationship Id="rId10" Type="http://schemas.openxmlformats.org/officeDocument/2006/relationships/slide" Target="slide18.xml"/><Relationship Id="rId4" Type="http://schemas.openxmlformats.org/officeDocument/2006/relationships/notesSlide" Target="../notesSlides/notesSlide9.xml"/><Relationship Id="rId9" Type="http://schemas.openxmlformats.org/officeDocument/2006/relationships/slide" Target="slide17.xml"/><Relationship Id="rId1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slide" Target="slide1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2.wav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microsoft.com/office/2007/relationships/hdphoto" Target="../media/hdphoto6.wdp"/><Relationship Id="rId5" Type="http://schemas.openxmlformats.org/officeDocument/2006/relationships/image" Target="../media/image41.png"/><Relationship Id="rId10" Type="http://schemas.openxmlformats.org/officeDocument/2006/relationships/slide" Target="slide16.xml"/><Relationship Id="rId4" Type="http://schemas.openxmlformats.org/officeDocument/2006/relationships/image" Target="../media/image36.jpeg"/><Relationship Id="rId9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image" Target="../media/image40.png"/><Relationship Id="rId12" Type="http://schemas.openxmlformats.org/officeDocument/2006/relationships/slide" Target="slide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3.wdp"/><Relationship Id="rId11" Type="http://schemas.microsoft.com/office/2007/relationships/hdphoto" Target="../media/hdphoto7.wdp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Relationship Id="rId6" Type="http://schemas.microsoft.com/office/2007/relationships/hdphoto" Target="../media/hdphoto4.wdp"/><Relationship Id="rId5" Type="http://schemas.openxmlformats.org/officeDocument/2006/relationships/image" Target="../media/image35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0.xml"/><Relationship Id="rId4" Type="http://schemas.openxmlformats.org/officeDocument/2006/relationships/audio" Target="../media/media2.mp3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D1FDA3D0-02C4-49FA-B3CD-9C058FECB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62" y="-298"/>
            <a:ext cx="12193057" cy="6858594"/>
          </a:xfrm>
          <a:prstGeom prst="rect">
            <a:avLst/>
          </a:prstGeom>
        </p:spPr>
      </p:pic>
      <p:pic>
        <p:nvPicPr>
          <p:cNvPr id="21" name="图片 3">
            <a:extLst>
              <a:ext uri="{FF2B5EF4-FFF2-40B4-BE49-F238E27FC236}">
                <a16:creationId xmlns:a16="http://schemas.microsoft.com/office/drawing/2014/main" id="{35D6DB26-FD17-4DE0-8960-A53C93111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48050"/>
            <a:ext cx="12230100" cy="3429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148D6B6-B80A-4024-9189-E9B453F508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09660" y="-276151"/>
            <a:ext cx="3974937" cy="265199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FE6144E-7471-4401-B426-ADB367A1C5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6794">
            <a:off x="1795279" y="199234"/>
            <a:ext cx="1322947" cy="1420491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0998B1D-8FF5-4B5A-A7C1-EB2999C2BD0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5941" y="-21874"/>
            <a:ext cx="2438611" cy="2438611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9938FCDA-07E4-4DC9-A431-E00A8B626C4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074215" y="-321875"/>
            <a:ext cx="3842105" cy="2569015"/>
          </a:xfrm>
          <a:prstGeom prst="rect">
            <a:avLst/>
          </a:prstGeom>
        </p:spPr>
      </p:pic>
      <p:pic>
        <p:nvPicPr>
          <p:cNvPr id="1026" name="Picture 2" descr="LINE Official Stickers - Doraemon Animated Stickers Example with GIF  Animation">
            <a:extLst>
              <a:ext uri="{FF2B5EF4-FFF2-40B4-BE49-F238E27FC236}">
                <a16:creationId xmlns:a16="http://schemas.microsoft.com/office/drawing/2014/main" id="{07FB667A-BE9E-4C0D-9DC8-6973639D6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515" y="2579909"/>
            <a:ext cx="3428758" cy="3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42F06EB7-AB01-4BC3-9F61-0907E09E26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591" y="3324963"/>
            <a:ext cx="3629743" cy="3675173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FBEF30-1783-A035-24E7-122828CDFE19}"/>
              </a:ext>
            </a:extLst>
          </p:cNvPr>
          <p:cNvSpPr txBox="1"/>
          <p:nvPr/>
        </p:nvSpPr>
        <p:spPr>
          <a:xfrm>
            <a:off x="3008766" y="36378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BC412B-D57C-B36E-3693-340BF69C1E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23495" y="764982"/>
            <a:ext cx="2706859" cy="151803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8B0E7E9-FC7C-6152-1230-335C214AC15D}"/>
              </a:ext>
            </a:extLst>
          </p:cNvPr>
          <p:cNvSpPr txBox="1"/>
          <p:nvPr/>
        </p:nvSpPr>
        <p:spPr>
          <a:xfrm>
            <a:off x="5286375" y="38481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E519C-89AD-50B2-3D7C-170DF1ECB04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13383" y="1882062"/>
            <a:ext cx="8193734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49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La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còn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thiếu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3FE97-AD07-DA00-D9D8-61DB364300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812" y="1838325"/>
            <a:ext cx="9234488" cy="423508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B7FB58F6-FFAA-8DEA-E030-3A370FA57209}"/>
              </a:ext>
            </a:extLst>
          </p:cNvPr>
          <p:cNvSpPr/>
          <p:nvPr/>
        </p:nvSpPr>
        <p:spPr>
          <a:xfrm>
            <a:off x="7067551" y="2905125"/>
            <a:ext cx="91440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VII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345C6F-C506-64DD-D907-2A9E91C9D6DD}"/>
              </a:ext>
            </a:extLst>
          </p:cNvPr>
          <p:cNvSpPr/>
          <p:nvPr/>
        </p:nvSpPr>
        <p:spPr>
          <a:xfrm>
            <a:off x="7791450" y="2562225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VIII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84055C0-B6D1-4A4F-56FE-AF78F2C86905}"/>
              </a:ext>
            </a:extLst>
          </p:cNvPr>
          <p:cNvSpPr/>
          <p:nvPr/>
        </p:nvSpPr>
        <p:spPr>
          <a:xfrm>
            <a:off x="8477250" y="22288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IX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699D269-70B2-30A1-A0DD-417DAEA81518}"/>
              </a:ext>
            </a:extLst>
          </p:cNvPr>
          <p:cNvSpPr/>
          <p:nvPr/>
        </p:nvSpPr>
        <p:spPr>
          <a:xfrm>
            <a:off x="9229725" y="20383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7ACB9DC-6B66-AB83-EAF1-60BFAF35B000}"/>
              </a:ext>
            </a:extLst>
          </p:cNvPr>
          <p:cNvSpPr/>
          <p:nvPr/>
        </p:nvSpPr>
        <p:spPr>
          <a:xfrm>
            <a:off x="9544050" y="26479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32C6DF8-1DA6-1F84-35B7-BF699243F51D}"/>
              </a:ext>
            </a:extLst>
          </p:cNvPr>
          <p:cNvSpPr/>
          <p:nvPr/>
        </p:nvSpPr>
        <p:spPr>
          <a:xfrm>
            <a:off x="9315450" y="3295650"/>
            <a:ext cx="88582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AE5D7A3-33CA-4D0B-8310-C85226A1C947}"/>
              </a:ext>
            </a:extLst>
          </p:cNvPr>
          <p:cNvSpPr/>
          <p:nvPr/>
        </p:nvSpPr>
        <p:spPr>
          <a:xfrm>
            <a:off x="8905875" y="381952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XIII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A22B7B7-6D91-A7BF-989E-3CF57E2932EB}"/>
              </a:ext>
            </a:extLst>
          </p:cNvPr>
          <p:cNvSpPr/>
          <p:nvPr/>
        </p:nvSpPr>
        <p:spPr>
          <a:xfrm>
            <a:off x="8277225" y="42481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XIX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6A50EC9-55B3-104F-7018-3D1411C84143}"/>
              </a:ext>
            </a:extLst>
          </p:cNvPr>
          <p:cNvSpPr/>
          <p:nvPr/>
        </p:nvSpPr>
        <p:spPr>
          <a:xfrm>
            <a:off x="7639050" y="461010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D35E4844-1741-4058-9801-9A0DAE21D954}"/>
              </a:ext>
            </a:extLst>
          </p:cNvPr>
          <p:cNvSpPr/>
          <p:nvPr/>
        </p:nvSpPr>
        <p:spPr>
          <a:xfrm>
            <a:off x="6848475" y="4791075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XXI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1BFF7F-6BF7-6B4D-7626-C8022CDB315E}"/>
              </a:ext>
            </a:extLst>
          </p:cNvPr>
          <p:cNvSpPr/>
          <p:nvPr/>
        </p:nvSpPr>
        <p:spPr>
          <a:xfrm>
            <a:off x="6057900" y="4895850"/>
            <a:ext cx="942975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XXII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30BE4BE-7D25-F286-22B4-BBCF1E0F1418}"/>
              </a:ext>
            </a:extLst>
          </p:cNvPr>
          <p:cNvSpPr/>
          <p:nvPr/>
        </p:nvSpPr>
        <p:spPr>
          <a:xfrm>
            <a:off x="5219701" y="4800600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XXIII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AEB5E30-A041-7858-4944-CDDC4C8100C9}"/>
              </a:ext>
            </a:extLst>
          </p:cNvPr>
          <p:cNvSpPr/>
          <p:nvPr/>
        </p:nvSpPr>
        <p:spPr>
          <a:xfrm>
            <a:off x="4467226" y="461962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XXIV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2FE7B82-BBC2-08F1-CE5A-57D022C8CEF2}"/>
              </a:ext>
            </a:extLst>
          </p:cNvPr>
          <p:cNvSpPr/>
          <p:nvPr/>
        </p:nvSpPr>
        <p:spPr>
          <a:xfrm>
            <a:off x="3619501" y="4410075"/>
            <a:ext cx="1009650" cy="7048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XXV</a:t>
            </a:r>
          </a:p>
        </p:txBody>
      </p:sp>
    </p:spTree>
    <p:extLst>
      <p:ext uri="{BB962C8B-B14F-4D97-AF65-F5344CB8AC3E}">
        <p14:creationId xmlns:p14="http://schemas.microsoft.com/office/powerpoint/2010/main" val="26755165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378849" y="50794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FFFF"/>
                </a:solidFill>
                <a:latin typeface="Calibri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504951" y="583389"/>
            <a:ext cx="101250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Hiền, Hải và Đức mua các loại bánh ở một tiệm bánh ngọt như sau: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Hiền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hộp bánh, mỗi hộp có 3 chiếc bánh vị cam hết 3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Hải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2 chiếc bánh vị dâu hết 50 000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- Đức mua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một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hộp bánh, mỗi hộp có 4 chiếc bánh vị sô-cô-la hết 48 000 đồng.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Theo em, trong các loại bánh trên, chiếc bánh loại nào giá bán cao nhất, chiếc bánh loại nào giá bán thấp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3EA83-9D78-DDE9-3A2B-7F6DF1618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0" y="2957512"/>
            <a:ext cx="5676900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03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3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8B0413-8ED6-1282-3841-81DE7400B7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3" y="690563"/>
            <a:ext cx="1150328" cy="804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C5F7E31-70D8-DC61-4B76-693B045D3A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238" y="700088"/>
            <a:ext cx="1136716" cy="7953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75615AB-4126-AC93-14F4-46DE81E7D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3713" y="690563"/>
            <a:ext cx="1136716" cy="795338"/>
          </a:xfrm>
          <a:prstGeom prst="rect">
            <a:avLst/>
          </a:prstGeom>
        </p:spPr>
      </p:pic>
      <p:sp>
        <p:nvSpPr>
          <p:cNvPr id="11" name="Left Brace 10">
            <a:extLst>
              <a:ext uri="{FF2B5EF4-FFF2-40B4-BE49-F238E27FC236}">
                <a16:creationId xmlns:a16="http://schemas.microsoft.com/office/drawing/2014/main" id="{8AA8D644-0788-4EF4-C1A7-F669787AE93D}"/>
              </a:ext>
            </a:extLst>
          </p:cNvPr>
          <p:cNvSpPr/>
          <p:nvPr/>
        </p:nvSpPr>
        <p:spPr>
          <a:xfrm rot="16200000">
            <a:off x="2090738" y="500061"/>
            <a:ext cx="590549" cy="2447925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9E25BA-C608-A1A6-BB22-6B7F1DF6CBD1}"/>
              </a:ext>
            </a:extLst>
          </p:cNvPr>
          <p:cNvSpPr txBox="1"/>
          <p:nvPr/>
        </p:nvSpPr>
        <p:spPr>
          <a:xfrm>
            <a:off x="1533525" y="20574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39 000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76A3957-A352-6B02-6CC0-6DA161C04B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75" y="2509838"/>
            <a:ext cx="1283551" cy="9477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7D4E95-A8D5-B7A1-CB3D-AD4B4509A5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0775" y="2538412"/>
            <a:ext cx="1322251" cy="976313"/>
          </a:xfrm>
          <a:prstGeom prst="rect">
            <a:avLst/>
          </a:prstGeom>
        </p:spPr>
      </p:pic>
      <p:sp>
        <p:nvSpPr>
          <p:cNvPr id="16" name="Left Brace 15">
            <a:extLst>
              <a:ext uri="{FF2B5EF4-FFF2-40B4-BE49-F238E27FC236}">
                <a16:creationId xmlns:a16="http://schemas.microsoft.com/office/drawing/2014/main" id="{C7452C99-3775-581F-A27A-FAE7182065DB}"/>
              </a:ext>
            </a:extLst>
          </p:cNvPr>
          <p:cNvSpPr/>
          <p:nvPr/>
        </p:nvSpPr>
        <p:spPr>
          <a:xfrm rot="16200000">
            <a:off x="2019301" y="2600323"/>
            <a:ext cx="590549" cy="2190750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AD37402-CB58-D507-4102-1CA50B0EAF8E}"/>
              </a:ext>
            </a:extLst>
          </p:cNvPr>
          <p:cNvSpPr txBox="1"/>
          <p:nvPr/>
        </p:nvSpPr>
        <p:spPr>
          <a:xfrm>
            <a:off x="1362075" y="4000500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50 000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4B54A9-784B-C5E5-F839-E2EDF17910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237" y="4643438"/>
            <a:ext cx="1073303" cy="77628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6E328BF-6164-A8AA-9B8D-B11A5F98DC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237" y="4624387"/>
            <a:ext cx="1218165" cy="88106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B896E84-E2F8-E986-5262-6F712A1B48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7487" y="4614862"/>
            <a:ext cx="1218165" cy="8810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3B4B61A-67E6-27CF-F0BB-1F2255E37F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1937" y="4624387"/>
            <a:ext cx="1218165" cy="881063"/>
          </a:xfrm>
          <a:prstGeom prst="rect">
            <a:avLst/>
          </a:prstGeom>
        </p:spPr>
      </p:pic>
      <p:sp>
        <p:nvSpPr>
          <p:cNvPr id="25" name="Left Brace 24">
            <a:extLst>
              <a:ext uri="{FF2B5EF4-FFF2-40B4-BE49-F238E27FC236}">
                <a16:creationId xmlns:a16="http://schemas.microsoft.com/office/drawing/2014/main" id="{C136E650-8875-D387-38B4-E45842BA67C0}"/>
              </a:ext>
            </a:extLst>
          </p:cNvPr>
          <p:cNvSpPr/>
          <p:nvPr/>
        </p:nvSpPr>
        <p:spPr>
          <a:xfrm rot="16200000">
            <a:off x="2428876" y="3809997"/>
            <a:ext cx="590549" cy="3733803"/>
          </a:xfrm>
          <a:prstGeom prst="leftBrace">
            <a:avLst>
              <a:gd name="adj1" fmla="val 3316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F918B7-19F7-F572-1D58-C9CAC135D0BD}"/>
              </a:ext>
            </a:extLst>
          </p:cNvPr>
          <p:cNvSpPr txBox="1"/>
          <p:nvPr/>
        </p:nvSpPr>
        <p:spPr>
          <a:xfrm>
            <a:off x="1904999" y="6076951"/>
            <a:ext cx="3038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48 000 </a:t>
            </a:r>
            <a:r>
              <a:rPr lang="en-US" sz="2400" b="1" dirty="0" err="1">
                <a:solidFill>
                  <a:srgbClr val="FF0000"/>
                </a:solidFill>
              </a:rPr>
              <a:t>đồng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258A5CB-CB1D-CD33-EFCF-DD4C351D6A0F}"/>
              </a:ext>
            </a:extLst>
          </p:cNvPr>
          <p:cNvSpPr txBox="1"/>
          <p:nvPr/>
        </p:nvSpPr>
        <p:spPr>
          <a:xfrm>
            <a:off x="5991225" y="9048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cam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39 000 : 3 = 13 000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6735470-FB4C-6075-F5D9-E2EC3DDDF729}"/>
              </a:ext>
            </a:extLst>
          </p:cNvPr>
          <p:cNvSpPr txBox="1"/>
          <p:nvPr/>
        </p:nvSpPr>
        <p:spPr>
          <a:xfrm>
            <a:off x="6010275" y="2619374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dâu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50 000 : 2 = 25 000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4CC3F3-08D4-9A48-ACC6-834BD6AB07FE}"/>
              </a:ext>
            </a:extLst>
          </p:cNvPr>
          <p:cNvSpPr txBox="1"/>
          <p:nvPr/>
        </p:nvSpPr>
        <p:spPr>
          <a:xfrm>
            <a:off x="5981700" y="4552949"/>
            <a:ext cx="5772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Giá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một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chiếc</a:t>
            </a:r>
            <a:r>
              <a:rPr lang="en-US" sz="2800" b="1" dirty="0">
                <a:solidFill>
                  <a:srgbClr val="FF0000"/>
                </a:solidFill>
              </a:rPr>
              <a:t> bánh </a:t>
            </a:r>
            <a:r>
              <a:rPr lang="en-US" sz="2800" b="1" dirty="0" err="1">
                <a:solidFill>
                  <a:srgbClr val="FF0000"/>
                </a:solidFill>
              </a:rPr>
              <a:t>vị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solidFill>
                  <a:srgbClr val="FF0000"/>
                </a:solidFill>
              </a:rPr>
              <a:t>sô</a:t>
            </a:r>
            <a:r>
              <a:rPr lang="en-US" sz="2800" b="1" dirty="0">
                <a:solidFill>
                  <a:srgbClr val="FF0000"/>
                </a:solidFill>
              </a:rPr>
              <a:t>-</a:t>
            </a:r>
            <a:r>
              <a:rPr lang="en-US" sz="2800" b="1" dirty="0" err="1">
                <a:solidFill>
                  <a:srgbClr val="FF0000"/>
                </a:solidFill>
              </a:rPr>
              <a:t>cô</a:t>
            </a:r>
            <a:r>
              <a:rPr lang="en-US" sz="2800" b="1" dirty="0">
                <a:solidFill>
                  <a:srgbClr val="FF0000"/>
                </a:solidFill>
              </a:rPr>
              <a:t>-la </a:t>
            </a:r>
            <a:r>
              <a:rPr lang="en-US" sz="2800" b="1" dirty="0" err="1">
                <a:solidFill>
                  <a:srgbClr val="FF0000"/>
                </a:solidFill>
              </a:rPr>
              <a:t>là</a:t>
            </a:r>
            <a:r>
              <a:rPr lang="en-US" sz="2800" b="1" dirty="0">
                <a:solidFill>
                  <a:srgbClr val="FF0000"/>
                </a:solidFill>
              </a:rPr>
              <a:t>: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48 000 : 4 = 12 000 (</a:t>
            </a:r>
            <a:r>
              <a:rPr lang="en-US" sz="2800" b="1" dirty="0" err="1">
                <a:solidFill>
                  <a:srgbClr val="FF0000"/>
                </a:solidFill>
              </a:rPr>
              <a:t>đồng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3A2FC5B-E19D-5F14-6B8A-6B801101E66D}"/>
              </a:ext>
            </a:extLst>
          </p:cNvPr>
          <p:cNvSpPr/>
          <p:nvPr/>
        </p:nvSpPr>
        <p:spPr>
          <a:xfrm>
            <a:off x="3657599" y="2733675"/>
            <a:ext cx="2162175" cy="70485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cao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24F44EA-ECC9-D740-5646-1AD6F21764A7}"/>
              </a:ext>
            </a:extLst>
          </p:cNvPr>
          <p:cNvSpPr/>
          <p:nvPr/>
        </p:nvSpPr>
        <p:spPr>
          <a:xfrm>
            <a:off x="4343399" y="5791199"/>
            <a:ext cx="2276476" cy="619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Giá</a:t>
            </a:r>
            <a:r>
              <a:rPr lang="en-US" sz="2800" b="1" dirty="0"/>
              <a:t> </a:t>
            </a:r>
            <a:r>
              <a:rPr lang="en-US" sz="2800" b="1" dirty="0" err="1"/>
              <a:t>thấp</a:t>
            </a:r>
            <a:r>
              <a:rPr lang="en-US" sz="2800" b="1" dirty="0"/>
              <a:t> </a:t>
            </a:r>
            <a:r>
              <a:rPr lang="en-US" sz="2800" b="1" dirty="0" err="1"/>
              <a:t>nhất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502499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17" grpId="0"/>
      <p:bldP spid="25" grpId="0" animBg="1"/>
      <p:bldP spid="26" grpId="0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FCBE4AC-32D3-0892-0896-BE8D9C812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938" y="1203826"/>
            <a:ext cx="8827773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719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191000" y="2578741"/>
            <a:ext cx="3543300" cy="3200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5AE433-EE36-DB83-99B0-3843F1265D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74662" y="476118"/>
            <a:ext cx="7242676" cy="182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70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C2A7F2A-913A-038C-4168-47E4264174B0}"/>
              </a:ext>
            </a:extLst>
          </p:cNvPr>
          <p:cNvGrpSpPr/>
          <p:nvPr/>
        </p:nvGrpSpPr>
        <p:grpSpPr>
          <a:xfrm>
            <a:off x="1295400" y="872053"/>
            <a:ext cx="9563100" cy="3581400"/>
            <a:chOff x="1295400" y="872053"/>
            <a:chExt cx="9563100" cy="3581400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202DDDF3-A538-1F48-B726-088EAA11F127}"/>
                </a:ext>
              </a:extLst>
            </p:cNvPr>
            <p:cNvSpPr/>
            <p:nvPr/>
          </p:nvSpPr>
          <p:spPr>
            <a:xfrm>
              <a:off x="1295400" y="872053"/>
              <a:ext cx="9563100" cy="3581400"/>
            </a:xfrm>
            <a:custGeom>
              <a:avLst/>
              <a:gdLst>
                <a:gd name="connsiteX0" fmla="*/ 0 w 9563100"/>
                <a:gd name="connsiteY0" fmla="*/ 260439 h 3581400"/>
                <a:gd name="connsiteX1" fmla="*/ 260439 w 9563100"/>
                <a:gd name="connsiteY1" fmla="*/ 0 h 3581400"/>
                <a:gd name="connsiteX2" fmla="*/ 865572 w 9563100"/>
                <a:gd name="connsiteY2" fmla="*/ 0 h 3581400"/>
                <a:gd name="connsiteX3" fmla="*/ 1651550 w 9563100"/>
                <a:gd name="connsiteY3" fmla="*/ 0 h 3581400"/>
                <a:gd name="connsiteX4" fmla="*/ 2256683 w 9563100"/>
                <a:gd name="connsiteY4" fmla="*/ 0 h 3581400"/>
                <a:gd name="connsiteX5" fmla="*/ 3042661 w 9563100"/>
                <a:gd name="connsiteY5" fmla="*/ 0 h 3581400"/>
                <a:gd name="connsiteX6" fmla="*/ 3557372 w 9563100"/>
                <a:gd name="connsiteY6" fmla="*/ 0 h 3581400"/>
                <a:gd name="connsiteX7" fmla="*/ 4433772 w 9563100"/>
                <a:gd name="connsiteY7" fmla="*/ 0 h 3581400"/>
                <a:gd name="connsiteX8" fmla="*/ 5219750 w 9563100"/>
                <a:gd name="connsiteY8" fmla="*/ 0 h 3581400"/>
                <a:gd name="connsiteX9" fmla="*/ 5644039 w 9563100"/>
                <a:gd name="connsiteY9" fmla="*/ 0 h 3581400"/>
                <a:gd name="connsiteX10" fmla="*/ 6520439 w 9563100"/>
                <a:gd name="connsiteY10" fmla="*/ 0 h 3581400"/>
                <a:gd name="connsiteX11" fmla="*/ 7125572 w 9563100"/>
                <a:gd name="connsiteY11" fmla="*/ 0 h 3581400"/>
                <a:gd name="connsiteX12" fmla="*/ 8001972 w 9563100"/>
                <a:gd name="connsiteY12" fmla="*/ 0 h 3581400"/>
                <a:gd name="connsiteX13" fmla="*/ 9302661 w 9563100"/>
                <a:gd name="connsiteY13" fmla="*/ 0 h 3581400"/>
                <a:gd name="connsiteX14" fmla="*/ 9563100 w 9563100"/>
                <a:gd name="connsiteY14" fmla="*/ 260439 h 3581400"/>
                <a:gd name="connsiteX15" fmla="*/ 9563100 w 9563100"/>
                <a:gd name="connsiteY15" fmla="*/ 933754 h 3581400"/>
                <a:gd name="connsiteX16" fmla="*/ 9563100 w 9563100"/>
                <a:gd name="connsiteY16" fmla="*/ 1576463 h 3581400"/>
                <a:gd name="connsiteX17" fmla="*/ 9563100 w 9563100"/>
                <a:gd name="connsiteY17" fmla="*/ 2096752 h 3581400"/>
                <a:gd name="connsiteX18" fmla="*/ 9563100 w 9563100"/>
                <a:gd name="connsiteY18" fmla="*/ 2678251 h 3581400"/>
                <a:gd name="connsiteX19" fmla="*/ 9563100 w 9563100"/>
                <a:gd name="connsiteY19" fmla="*/ 3320961 h 3581400"/>
                <a:gd name="connsiteX20" fmla="*/ 9302661 w 9563100"/>
                <a:gd name="connsiteY20" fmla="*/ 3581400 h 3581400"/>
                <a:gd name="connsiteX21" fmla="*/ 8607105 w 9563100"/>
                <a:gd name="connsiteY21" fmla="*/ 3581400 h 3581400"/>
                <a:gd name="connsiteX22" fmla="*/ 8092394 w 9563100"/>
                <a:gd name="connsiteY22" fmla="*/ 3581400 h 3581400"/>
                <a:gd name="connsiteX23" fmla="*/ 7215994 w 9563100"/>
                <a:gd name="connsiteY23" fmla="*/ 3581400 h 3581400"/>
                <a:gd name="connsiteX24" fmla="*/ 6430017 w 9563100"/>
                <a:gd name="connsiteY24" fmla="*/ 3581400 h 3581400"/>
                <a:gd name="connsiteX25" fmla="*/ 5824883 w 9563100"/>
                <a:gd name="connsiteY25" fmla="*/ 3581400 h 3581400"/>
                <a:gd name="connsiteX26" fmla="*/ 5038906 w 9563100"/>
                <a:gd name="connsiteY26" fmla="*/ 3581400 h 3581400"/>
                <a:gd name="connsiteX27" fmla="*/ 4343350 w 9563100"/>
                <a:gd name="connsiteY27" fmla="*/ 3581400 h 3581400"/>
                <a:gd name="connsiteX28" fmla="*/ 3828639 w 9563100"/>
                <a:gd name="connsiteY28" fmla="*/ 3581400 h 3581400"/>
                <a:gd name="connsiteX29" fmla="*/ 3133083 w 9563100"/>
                <a:gd name="connsiteY29" fmla="*/ 3581400 h 3581400"/>
                <a:gd name="connsiteX30" fmla="*/ 2347106 w 9563100"/>
                <a:gd name="connsiteY30" fmla="*/ 3581400 h 3581400"/>
                <a:gd name="connsiteX31" fmla="*/ 1741972 w 9563100"/>
                <a:gd name="connsiteY31" fmla="*/ 3581400 h 3581400"/>
                <a:gd name="connsiteX32" fmla="*/ 1046417 w 9563100"/>
                <a:gd name="connsiteY32" fmla="*/ 3581400 h 3581400"/>
                <a:gd name="connsiteX33" fmla="*/ 260439 w 9563100"/>
                <a:gd name="connsiteY33" fmla="*/ 3581400 h 3581400"/>
                <a:gd name="connsiteX34" fmla="*/ 0 w 9563100"/>
                <a:gd name="connsiteY34" fmla="*/ 3320961 h 3581400"/>
                <a:gd name="connsiteX35" fmla="*/ 0 w 9563100"/>
                <a:gd name="connsiteY35" fmla="*/ 2770067 h 3581400"/>
                <a:gd name="connsiteX36" fmla="*/ 0 w 9563100"/>
                <a:gd name="connsiteY36" fmla="*/ 2157963 h 3581400"/>
                <a:gd name="connsiteX37" fmla="*/ 0 w 9563100"/>
                <a:gd name="connsiteY37" fmla="*/ 1576463 h 3581400"/>
                <a:gd name="connsiteX38" fmla="*/ 0 w 9563100"/>
                <a:gd name="connsiteY38" fmla="*/ 1025569 h 3581400"/>
                <a:gd name="connsiteX39" fmla="*/ 0 w 9563100"/>
                <a:gd name="connsiteY39" fmla="*/ 260439 h 358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9563100" h="3581400" fill="none" extrusionOk="0">
                  <a:moveTo>
                    <a:pt x="0" y="260439"/>
                  </a:moveTo>
                  <a:cubicBezTo>
                    <a:pt x="-4247" y="121337"/>
                    <a:pt x="139814" y="-1397"/>
                    <a:pt x="260439" y="0"/>
                  </a:cubicBezTo>
                  <a:cubicBezTo>
                    <a:pt x="418253" y="11821"/>
                    <a:pt x="740895" y="-16057"/>
                    <a:pt x="865572" y="0"/>
                  </a:cubicBezTo>
                  <a:cubicBezTo>
                    <a:pt x="990249" y="16057"/>
                    <a:pt x="1388100" y="-23756"/>
                    <a:pt x="1651550" y="0"/>
                  </a:cubicBezTo>
                  <a:cubicBezTo>
                    <a:pt x="1915000" y="23756"/>
                    <a:pt x="2085683" y="-22930"/>
                    <a:pt x="2256683" y="0"/>
                  </a:cubicBezTo>
                  <a:cubicBezTo>
                    <a:pt x="2427683" y="22930"/>
                    <a:pt x="2853127" y="2792"/>
                    <a:pt x="3042661" y="0"/>
                  </a:cubicBezTo>
                  <a:cubicBezTo>
                    <a:pt x="3232195" y="-2792"/>
                    <a:pt x="3452617" y="12264"/>
                    <a:pt x="3557372" y="0"/>
                  </a:cubicBezTo>
                  <a:cubicBezTo>
                    <a:pt x="3662127" y="-12264"/>
                    <a:pt x="4090428" y="-26914"/>
                    <a:pt x="4433772" y="0"/>
                  </a:cubicBezTo>
                  <a:cubicBezTo>
                    <a:pt x="4777116" y="26914"/>
                    <a:pt x="4931302" y="-34873"/>
                    <a:pt x="5219750" y="0"/>
                  </a:cubicBezTo>
                  <a:cubicBezTo>
                    <a:pt x="5508198" y="34873"/>
                    <a:pt x="5556194" y="-6019"/>
                    <a:pt x="5644039" y="0"/>
                  </a:cubicBezTo>
                  <a:cubicBezTo>
                    <a:pt x="5731884" y="6019"/>
                    <a:pt x="6207716" y="-29695"/>
                    <a:pt x="6520439" y="0"/>
                  </a:cubicBezTo>
                  <a:cubicBezTo>
                    <a:pt x="6833162" y="29695"/>
                    <a:pt x="6838589" y="21918"/>
                    <a:pt x="7125572" y="0"/>
                  </a:cubicBezTo>
                  <a:cubicBezTo>
                    <a:pt x="7412555" y="-21918"/>
                    <a:pt x="7794791" y="-33666"/>
                    <a:pt x="8001972" y="0"/>
                  </a:cubicBezTo>
                  <a:cubicBezTo>
                    <a:pt x="8209153" y="33666"/>
                    <a:pt x="8656064" y="-15619"/>
                    <a:pt x="9302661" y="0"/>
                  </a:cubicBezTo>
                  <a:cubicBezTo>
                    <a:pt x="9474377" y="-2841"/>
                    <a:pt x="9543845" y="137876"/>
                    <a:pt x="9563100" y="260439"/>
                  </a:cubicBezTo>
                  <a:cubicBezTo>
                    <a:pt x="9541378" y="580493"/>
                    <a:pt x="9555645" y="754098"/>
                    <a:pt x="9563100" y="933754"/>
                  </a:cubicBezTo>
                  <a:cubicBezTo>
                    <a:pt x="9570555" y="1113411"/>
                    <a:pt x="9577814" y="1320985"/>
                    <a:pt x="9563100" y="1576463"/>
                  </a:cubicBezTo>
                  <a:cubicBezTo>
                    <a:pt x="9548386" y="1831941"/>
                    <a:pt x="9579611" y="1898739"/>
                    <a:pt x="9563100" y="2096752"/>
                  </a:cubicBezTo>
                  <a:cubicBezTo>
                    <a:pt x="9546589" y="2294765"/>
                    <a:pt x="9563724" y="2533012"/>
                    <a:pt x="9563100" y="2678251"/>
                  </a:cubicBezTo>
                  <a:cubicBezTo>
                    <a:pt x="9562476" y="2823490"/>
                    <a:pt x="9572847" y="3025329"/>
                    <a:pt x="9563100" y="3320961"/>
                  </a:cubicBezTo>
                  <a:cubicBezTo>
                    <a:pt x="9550727" y="3492052"/>
                    <a:pt x="9443214" y="3612265"/>
                    <a:pt x="9302661" y="3581400"/>
                  </a:cubicBezTo>
                  <a:cubicBezTo>
                    <a:pt x="9012515" y="3614805"/>
                    <a:pt x="8786306" y="3598555"/>
                    <a:pt x="8607105" y="3581400"/>
                  </a:cubicBezTo>
                  <a:cubicBezTo>
                    <a:pt x="8427904" y="3564245"/>
                    <a:pt x="8299641" y="3559143"/>
                    <a:pt x="8092394" y="3581400"/>
                  </a:cubicBezTo>
                  <a:cubicBezTo>
                    <a:pt x="7885147" y="3603657"/>
                    <a:pt x="7618819" y="3602913"/>
                    <a:pt x="7215994" y="3581400"/>
                  </a:cubicBezTo>
                  <a:cubicBezTo>
                    <a:pt x="6813169" y="3559887"/>
                    <a:pt x="6631995" y="3617012"/>
                    <a:pt x="6430017" y="3581400"/>
                  </a:cubicBezTo>
                  <a:cubicBezTo>
                    <a:pt x="6228039" y="3545788"/>
                    <a:pt x="6057391" y="3588041"/>
                    <a:pt x="5824883" y="3581400"/>
                  </a:cubicBezTo>
                  <a:cubicBezTo>
                    <a:pt x="5592375" y="3574759"/>
                    <a:pt x="5309776" y="3561440"/>
                    <a:pt x="5038906" y="3581400"/>
                  </a:cubicBezTo>
                  <a:cubicBezTo>
                    <a:pt x="4768036" y="3601360"/>
                    <a:pt x="4641432" y="3610460"/>
                    <a:pt x="4343350" y="3581400"/>
                  </a:cubicBezTo>
                  <a:cubicBezTo>
                    <a:pt x="4045268" y="3552340"/>
                    <a:pt x="4007590" y="3575695"/>
                    <a:pt x="3828639" y="3581400"/>
                  </a:cubicBezTo>
                  <a:cubicBezTo>
                    <a:pt x="3649688" y="3587105"/>
                    <a:pt x="3428817" y="3556819"/>
                    <a:pt x="3133083" y="3581400"/>
                  </a:cubicBezTo>
                  <a:cubicBezTo>
                    <a:pt x="2837349" y="3605981"/>
                    <a:pt x="2583969" y="3554972"/>
                    <a:pt x="2347106" y="3581400"/>
                  </a:cubicBezTo>
                  <a:cubicBezTo>
                    <a:pt x="2110243" y="3607828"/>
                    <a:pt x="1922370" y="3601956"/>
                    <a:pt x="1741972" y="3581400"/>
                  </a:cubicBezTo>
                  <a:cubicBezTo>
                    <a:pt x="1561574" y="3560844"/>
                    <a:pt x="1309590" y="3551325"/>
                    <a:pt x="1046417" y="3581400"/>
                  </a:cubicBezTo>
                  <a:cubicBezTo>
                    <a:pt x="783244" y="3611475"/>
                    <a:pt x="643880" y="3559529"/>
                    <a:pt x="260439" y="3581400"/>
                  </a:cubicBezTo>
                  <a:cubicBezTo>
                    <a:pt x="134712" y="3609231"/>
                    <a:pt x="4702" y="3480452"/>
                    <a:pt x="0" y="3320961"/>
                  </a:cubicBezTo>
                  <a:cubicBezTo>
                    <a:pt x="25386" y="3053283"/>
                    <a:pt x="-13809" y="2916356"/>
                    <a:pt x="0" y="2770067"/>
                  </a:cubicBezTo>
                  <a:cubicBezTo>
                    <a:pt x="13809" y="2623778"/>
                    <a:pt x="17306" y="2430864"/>
                    <a:pt x="0" y="2157963"/>
                  </a:cubicBezTo>
                  <a:cubicBezTo>
                    <a:pt x="-17306" y="1885062"/>
                    <a:pt x="4097" y="1797110"/>
                    <a:pt x="0" y="1576463"/>
                  </a:cubicBezTo>
                  <a:cubicBezTo>
                    <a:pt x="-4097" y="1355816"/>
                    <a:pt x="25555" y="1285261"/>
                    <a:pt x="0" y="1025569"/>
                  </a:cubicBezTo>
                  <a:cubicBezTo>
                    <a:pt x="-25555" y="765877"/>
                    <a:pt x="-27408" y="593201"/>
                    <a:pt x="0" y="260439"/>
                  </a:cubicBezTo>
                  <a:close/>
                </a:path>
                <a:path w="9563100" h="3581400" stroke="0" extrusionOk="0">
                  <a:moveTo>
                    <a:pt x="0" y="260439"/>
                  </a:moveTo>
                  <a:cubicBezTo>
                    <a:pt x="14521" y="147335"/>
                    <a:pt x="122709" y="13811"/>
                    <a:pt x="260439" y="0"/>
                  </a:cubicBezTo>
                  <a:cubicBezTo>
                    <a:pt x="402456" y="2978"/>
                    <a:pt x="734945" y="22533"/>
                    <a:pt x="955995" y="0"/>
                  </a:cubicBezTo>
                  <a:cubicBezTo>
                    <a:pt x="1177045" y="-22533"/>
                    <a:pt x="1491991" y="-14241"/>
                    <a:pt x="1832395" y="0"/>
                  </a:cubicBezTo>
                  <a:cubicBezTo>
                    <a:pt x="2172799" y="14241"/>
                    <a:pt x="2198638" y="10767"/>
                    <a:pt x="2437528" y="0"/>
                  </a:cubicBezTo>
                  <a:cubicBezTo>
                    <a:pt x="2676418" y="-10767"/>
                    <a:pt x="2986592" y="-13099"/>
                    <a:pt x="3133083" y="0"/>
                  </a:cubicBezTo>
                  <a:cubicBezTo>
                    <a:pt x="3279574" y="13099"/>
                    <a:pt x="3520921" y="10259"/>
                    <a:pt x="3738217" y="0"/>
                  </a:cubicBezTo>
                  <a:cubicBezTo>
                    <a:pt x="3955513" y="-10259"/>
                    <a:pt x="4202592" y="-16821"/>
                    <a:pt x="4343350" y="0"/>
                  </a:cubicBezTo>
                  <a:cubicBezTo>
                    <a:pt x="4484108" y="16821"/>
                    <a:pt x="4797721" y="-28303"/>
                    <a:pt x="5219750" y="0"/>
                  </a:cubicBezTo>
                  <a:cubicBezTo>
                    <a:pt x="5641779" y="28303"/>
                    <a:pt x="5477322" y="-1619"/>
                    <a:pt x="5644039" y="0"/>
                  </a:cubicBezTo>
                  <a:cubicBezTo>
                    <a:pt x="5810756" y="1619"/>
                    <a:pt x="5958052" y="-7439"/>
                    <a:pt x="6158750" y="0"/>
                  </a:cubicBezTo>
                  <a:cubicBezTo>
                    <a:pt x="6359448" y="7439"/>
                    <a:pt x="6604826" y="-26712"/>
                    <a:pt x="6763883" y="0"/>
                  </a:cubicBezTo>
                  <a:cubicBezTo>
                    <a:pt x="6922940" y="26712"/>
                    <a:pt x="7149419" y="-21539"/>
                    <a:pt x="7278594" y="0"/>
                  </a:cubicBezTo>
                  <a:cubicBezTo>
                    <a:pt x="7407769" y="21539"/>
                    <a:pt x="7935133" y="18278"/>
                    <a:pt x="8154994" y="0"/>
                  </a:cubicBezTo>
                  <a:cubicBezTo>
                    <a:pt x="8374855" y="-18278"/>
                    <a:pt x="8562675" y="-16434"/>
                    <a:pt x="8669705" y="0"/>
                  </a:cubicBezTo>
                  <a:cubicBezTo>
                    <a:pt x="8776735" y="16434"/>
                    <a:pt x="9060618" y="11160"/>
                    <a:pt x="9302661" y="0"/>
                  </a:cubicBezTo>
                  <a:cubicBezTo>
                    <a:pt x="9437858" y="32927"/>
                    <a:pt x="9549292" y="138531"/>
                    <a:pt x="9563100" y="260439"/>
                  </a:cubicBezTo>
                  <a:cubicBezTo>
                    <a:pt x="9571267" y="480723"/>
                    <a:pt x="9586539" y="767924"/>
                    <a:pt x="9563100" y="903149"/>
                  </a:cubicBezTo>
                  <a:cubicBezTo>
                    <a:pt x="9539662" y="1038374"/>
                    <a:pt x="9581069" y="1271950"/>
                    <a:pt x="9563100" y="1454043"/>
                  </a:cubicBezTo>
                  <a:cubicBezTo>
                    <a:pt x="9545131" y="1636136"/>
                    <a:pt x="9583860" y="1780331"/>
                    <a:pt x="9563100" y="2096752"/>
                  </a:cubicBezTo>
                  <a:cubicBezTo>
                    <a:pt x="9542340" y="2413173"/>
                    <a:pt x="9548956" y="2485825"/>
                    <a:pt x="9563100" y="2708857"/>
                  </a:cubicBezTo>
                  <a:cubicBezTo>
                    <a:pt x="9577244" y="2931890"/>
                    <a:pt x="9566395" y="3123345"/>
                    <a:pt x="9563100" y="3320961"/>
                  </a:cubicBezTo>
                  <a:cubicBezTo>
                    <a:pt x="9557366" y="3492890"/>
                    <a:pt x="9450005" y="3583390"/>
                    <a:pt x="9302661" y="3581400"/>
                  </a:cubicBezTo>
                  <a:cubicBezTo>
                    <a:pt x="9157650" y="3600323"/>
                    <a:pt x="8911679" y="3599981"/>
                    <a:pt x="8787950" y="3581400"/>
                  </a:cubicBezTo>
                  <a:cubicBezTo>
                    <a:pt x="8664221" y="3562819"/>
                    <a:pt x="8253806" y="3579854"/>
                    <a:pt x="8001972" y="3581400"/>
                  </a:cubicBezTo>
                  <a:cubicBezTo>
                    <a:pt x="7750138" y="3582946"/>
                    <a:pt x="7557157" y="3601196"/>
                    <a:pt x="7215994" y="3581400"/>
                  </a:cubicBezTo>
                  <a:cubicBezTo>
                    <a:pt x="6874831" y="3561604"/>
                    <a:pt x="6909641" y="3574211"/>
                    <a:pt x="6791706" y="3581400"/>
                  </a:cubicBezTo>
                  <a:cubicBezTo>
                    <a:pt x="6673771" y="3588589"/>
                    <a:pt x="6388472" y="3599515"/>
                    <a:pt x="6276994" y="3581400"/>
                  </a:cubicBezTo>
                  <a:cubicBezTo>
                    <a:pt x="6165516" y="3563285"/>
                    <a:pt x="6053480" y="3570515"/>
                    <a:pt x="5852706" y="3581400"/>
                  </a:cubicBezTo>
                  <a:cubicBezTo>
                    <a:pt x="5651932" y="3592285"/>
                    <a:pt x="5208984" y="3547963"/>
                    <a:pt x="4976306" y="3581400"/>
                  </a:cubicBezTo>
                  <a:cubicBezTo>
                    <a:pt x="4743628" y="3614837"/>
                    <a:pt x="4537081" y="3565755"/>
                    <a:pt x="4371172" y="3581400"/>
                  </a:cubicBezTo>
                  <a:cubicBezTo>
                    <a:pt x="4205263" y="3597045"/>
                    <a:pt x="3838706" y="3585051"/>
                    <a:pt x="3585194" y="3581400"/>
                  </a:cubicBezTo>
                  <a:cubicBezTo>
                    <a:pt x="3331682" y="3577749"/>
                    <a:pt x="3246958" y="3598197"/>
                    <a:pt x="3160906" y="3581400"/>
                  </a:cubicBezTo>
                  <a:cubicBezTo>
                    <a:pt x="3074854" y="3564603"/>
                    <a:pt x="2826307" y="3603149"/>
                    <a:pt x="2555772" y="3581400"/>
                  </a:cubicBezTo>
                  <a:cubicBezTo>
                    <a:pt x="2285237" y="3559651"/>
                    <a:pt x="2009268" y="3581681"/>
                    <a:pt x="1679372" y="3581400"/>
                  </a:cubicBezTo>
                  <a:cubicBezTo>
                    <a:pt x="1349476" y="3581119"/>
                    <a:pt x="1276096" y="3590044"/>
                    <a:pt x="983817" y="3581400"/>
                  </a:cubicBezTo>
                  <a:cubicBezTo>
                    <a:pt x="691538" y="3572756"/>
                    <a:pt x="548487" y="3604401"/>
                    <a:pt x="260439" y="3581400"/>
                  </a:cubicBezTo>
                  <a:cubicBezTo>
                    <a:pt x="105608" y="3586655"/>
                    <a:pt x="13901" y="3465054"/>
                    <a:pt x="0" y="3320961"/>
                  </a:cubicBezTo>
                  <a:cubicBezTo>
                    <a:pt x="-15510" y="3069350"/>
                    <a:pt x="-25653" y="3015414"/>
                    <a:pt x="0" y="2739462"/>
                  </a:cubicBezTo>
                  <a:cubicBezTo>
                    <a:pt x="25653" y="2463510"/>
                    <a:pt x="6186" y="2328763"/>
                    <a:pt x="0" y="2219173"/>
                  </a:cubicBezTo>
                  <a:cubicBezTo>
                    <a:pt x="-6186" y="2109583"/>
                    <a:pt x="29281" y="1827467"/>
                    <a:pt x="0" y="1576463"/>
                  </a:cubicBezTo>
                  <a:cubicBezTo>
                    <a:pt x="-29281" y="1325459"/>
                    <a:pt x="-28246" y="1056553"/>
                    <a:pt x="0" y="903149"/>
                  </a:cubicBezTo>
                  <a:cubicBezTo>
                    <a:pt x="28246" y="749745"/>
                    <a:pt x="11425" y="549478"/>
                    <a:pt x="0" y="260439"/>
                  </a:cubicBezTo>
                  <a:close/>
                </a:path>
              </a:pathLst>
            </a:custGeom>
            <a:solidFill>
              <a:srgbClr val="FFFFFF">
                <a:alpha val="89804"/>
              </a:srgbClr>
            </a:solidFill>
            <a:ln w="38100">
              <a:solidFill>
                <a:schemeClr val="accent2"/>
              </a:solidFill>
              <a:extLst>
                <a:ext uri="{C807C97D-BFC1-408E-A445-0C87EB9F89A2}">
                  <ask:lineSketchStyleProps xmlns:ask="http://schemas.microsoft.com/office/drawing/2018/sketchyshapes" sd="1020267917">
                    <a:prstGeom prst="roundRect">
                      <a:avLst>
                        <a:gd name="adj" fmla="val 7272"/>
                      </a:avLst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1625" y="1262369"/>
              <a:ext cx="897255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Trên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chẳng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may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không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nhớ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đường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hãy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Ếch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trả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lời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câu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hỏi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để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sớm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444468" y="3925947"/>
            <a:ext cx="2751863" cy="3027047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200025" y="4001114"/>
            <a:ext cx="3416074" cy="308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7DD9DACB-447C-9B72-01DD-24F2BF358E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-304800" y="-29833"/>
            <a:ext cx="12496800" cy="6874823"/>
          </a:xfrm>
          <a:prstGeom prst="rect">
            <a:avLst/>
          </a:prstGeom>
        </p:spPr>
      </p:pic>
      <p:pic>
        <p:nvPicPr>
          <p:cNvPr id="6" name="Picture 5" descr="A picture containing calendar&#10;&#10;Description automatically generated">
            <a:hlinkClick r:id="rId6" action="ppaction://hlinksldjump"/>
            <a:extLst>
              <a:ext uri="{FF2B5EF4-FFF2-40B4-BE49-F238E27FC236}">
                <a16:creationId xmlns:a16="http://schemas.microsoft.com/office/drawing/2014/main" id="{C8C7F76C-B84F-A467-B57A-C1D4573276A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647" b="81502" l="50697" r="89087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7709" y1="46440" x2="84211" y2="48684"/>
                        <a14:foregroundMark x1="87848" y1="55805" x2="89087" y2="58437"/>
                        <a14:foregroundMark x1="89087" y1="58437" x2="88080" y2="59056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9753600" y="2696557"/>
            <a:ext cx="2272144" cy="2499357"/>
          </a:xfrm>
          <a:prstGeom prst="rect">
            <a:avLst/>
          </a:prstGeom>
        </p:spPr>
      </p:pic>
      <p:sp>
        <p:nvSpPr>
          <p:cNvPr id="7" name="Oval 6">
            <a:hlinkClick r:id="rId9" action="ppaction://hlinksldjump"/>
            <a:extLst>
              <a:ext uri="{FF2B5EF4-FFF2-40B4-BE49-F238E27FC236}">
                <a16:creationId xmlns:a16="http://schemas.microsoft.com/office/drawing/2014/main" id="{3CD5057D-2AFF-5A53-9271-A44579AB0356}"/>
              </a:ext>
            </a:extLst>
          </p:cNvPr>
          <p:cNvSpPr/>
          <p:nvPr/>
        </p:nvSpPr>
        <p:spPr>
          <a:xfrm>
            <a:off x="5033340" y="460432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Oval 7">
            <a:hlinkClick r:id="rId10" action="ppaction://hlinksldjump"/>
            <a:extLst>
              <a:ext uri="{FF2B5EF4-FFF2-40B4-BE49-F238E27FC236}">
                <a16:creationId xmlns:a16="http://schemas.microsoft.com/office/drawing/2014/main" id="{525EC008-5EB3-387A-D724-CCB8408F2037}"/>
              </a:ext>
            </a:extLst>
          </p:cNvPr>
          <p:cNvSpPr/>
          <p:nvPr/>
        </p:nvSpPr>
        <p:spPr>
          <a:xfrm>
            <a:off x="6052457" y="5914371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Oval 8">
            <a:hlinkClick r:id="rId11" action="ppaction://hlinksldjump"/>
            <a:extLst>
              <a:ext uri="{FF2B5EF4-FFF2-40B4-BE49-F238E27FC236}">
                <a16:creationId xmlns:a16="http://schemas.microsoft.com/office/drawing/2014/main" id="{0634ACBD-D5F4-C6E2-249C-50951F90DF1E}"/>
              </a:ext>
            </a:extLst>
          </p:cNvPr>
          <p:cNvSpPr/>
          <p:nvPr/>
        </p:nvSpPr>
        <p:spPr>
          <a:xfrm>
            <a:off x="9601200" y="5867400"/>
            <a:ext cx="685800" cy="471514"/>
          </a:xfrm>
          <a:prstGeom prst="ellipse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021528B6-C9B4-FE1D-8BF0-233D1A1CDBAD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2899740" y="3640759"/>
            <a:ext cx="2133600" cy="1927123"/>
          </a:xfrm>
          <a:prstGeom prst="rect">
            <a:avLst/>
          </a:prstGeom>
        </p:spPr>
      </p:pic>
      <p:pic>
        <p:nvPicPr>
          <p:cNvPr id="2" name="Tieng-yeah-tre-con-www_tiengdong_com">
            <a:hlinkClick r:id="" action="ppaction://media"/>
            <a:extLst>
              <a:ext uri="{FF2B5EF4-FFF2-40B4-BE49-F238E27FC236}">
                <a16:creationId xmlns:a16="http://schemas.microsoft.com/office/drawing/2014/main" id="{E5B527D6-61DC-7240-0F07-2CD4DAE28D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287000" y="6475484"/>
            <a:ext cx="355600" cy="35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-0.00162 C -0.00794 -0.00695 -0.0026 -0.01181 -0.00078 -0.01181 C 0.01107 -0.01181 0.02331 0.06875 0.02331 0.1493 C 0.02331 0.10856 0.02943 0.06875 0.03516 0.06875 C 0.04128 0.06875 0.04701 0.10926 0.04701 0.1493 C 0.04701 0.12916 0.04987 0.10856 0.05313 0.10856 C 0.05612 0.10856 0.05912 0.1287 0.05912 0.1493 C 0.05912 0.13889 0.06068 0.12916 0.06224 0.12916 C 0.06367 0.12916 0.0651 0.13958 0.0651 0.1493 C 0.0651 0.14398 0.06589 0.13889 0.0668 0.13889 C 0.06719 0.13889 0.06836 0.14421 0.06836 0.1493 C 0.06836 0.14676 0.06862 0.14398 0.06901 0.14398 C 0.06901 0.14328 0.06979 0.14652 0.06979 0.1493 C 0.06979 0.14791 0.06979 0.14676 0.07018 0.14676 C 0.07018 0.14722 0.07057 0.14791 0.07057 0.1493 C 0.07057 0.14861 0.07057 0.14791 0.07057 0.14722 C 0.07096 0.14722 0.07096 0.14791 0.07096 0.14861 C 0.07135 0.14861 0.07135 0.14791 0.07135 0.14722 C 0.07188 0.14722 0.07188 0.14791 0.07188 0.14861 " pathEditMode="relative" rAng="0" ptsTypes="AAAAAAAAAAAAAAAAA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2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87 0.14861 C 0.07721 0.14931 0.09739 0.15 0.10429 0.15 C 0.14883 0.15 0.19505 0.13982 0.19505 0.13033 C 0.19505 0.13496 0.21797 0.13982 0.23958 0.13982 C 0.2625 0.13982 0.28398 0.13496 0.28398 0.13033 C 0.28398 0.13218 0.29544 0.13496 0.3069 0.13496 C 0.31849 0.13496 0.33021 0.13218 0.33021 0.13033 C 0.33021 0.13079 0.3358 0.13218 0.3414 0.13218 C 0.34713 0.13218 0.35286 0.13079 0.35286 0.13033 C 0.35286 0.13079 0.35573 0.13079 0.35898 0.13079 C 0.36015 0.13079 0.36432 0.13033 0.36432 0.13079 C 0.36432 0.13033 0.36588 0.13033 0.36731 0.13033 C 0.36731 0.13079 0.37018 0.13033 0.37018 0.13079 C 0.37018 0.13033 0.37018 0.13079 0.37174 0.13033 C 0.37174 0.13079 0.37304 0.13033 0.37304 0.13079 C 0.37304 0.13033 0.37304 0.13079 0.37304 0.13033 C 0.37448 0.13033 0.37448 0.13079 0.37448 0.13033 C 0.37617 0.13033 0.37617 0.13079 0.37617 0.13033 C 0.37812 0.13033 0.37812 0.13079 0.37812 0.13033 " pathEditMode="relative" rAng="0" ptsTypes="AAAAAAAAAAAAAAAAAAA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13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813 0.13033 L 0.55313 0.0092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624581" y="382767"/>
            <a:ext cx="10550238" cy="1579110"/>
            <a:chOff x="1549666" y="352527"/>
            <a:chExt cx="10550238" cy="157911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0" r="81871" b="69753"/>
            <a:stretch/>
          </p:blipFill>
          <p:spPr>
            <a:xfrm>
              <a:off x="1549666" y="397697"/>
              <a:ext cx="863068" cy="153394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281055" y="352527"/>
              <a:ext cx="974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742950" marR="0" lvl="0" indent="-7429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lphaLcPeriod"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bé nhất trong các số 20 107, 19 482, 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15 999, 18 700 là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: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20 107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19 482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15 999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18 700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239756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930" y="428349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7DF08245-280D-B7A3-5057-45599CB4365A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46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354931" y="-37573"/>
            <a:ext cx="11760869" cy="6452249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748738" y="1786816"/>
            <a:ext cx="3429857" cy="778927"/>
          </a:xfrm>
          <a:custGeom>
            <a:avLst/>
            <a:gdLst>
              <a:gd name="connsiteX0" fmla="*/ 0 w 3429857"/>
              <a:gd name="connsiteY0" fmla="*/ 129824 h 778927"/>
              <a:gd name="connsiteX1" fmla="*/ 129824 w 3429857"/>
              <a:gd name="connsiteY1" fmla="*/ 0 h 778927"/>
              <a:gd name="connsiteX2" fmla="*/ 3300033 w 3429857"/>
              <a:gd name="connsiteY2" fmla="*/ 0 h 778927"/>
              <a:gd name="connsiteX3" fmla="*/ 3429857 w 3429857"/>
              <a:gd name="connsiteY3" fmla="*/ 129824 h 778927"/>
              <a:gd name="connsiteX4" fmla="*/ 3429857 w 3429857"/>
              <a:gd name="connsiteY4" fmla="*/ 649103 h 778927"/>
              <a:gd name="connsiteX5" fmla="*/ 3300033 w 3429857"/>
              <a:gd name="connsiteY5" fmla="*/ 778927 h 778927"/>
              <a:gd name="connsiteX6" fmla="*/ 129824 w 3429857"/>
              <a:gd name="connsiteY6" fmla="*/ 778927 h 778927"/>
              <a:gd name="connsiteX7" fmla="*/ 0 w 3429857"/>
              <a:gd name="connsiteY7" fmla="*/ 649103 h 778927"/>
              <a:gd name="connsiteX8" fmla="*/ 0 w 3429857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29857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390068" y="-72456"/>
                  <a:pt x="2528236" y="-40453"/>
                  <a:pt x="3300033" y="0"/>
                </a:cubicBezTo>
                <a:cubicBezTo>
                  <a:pt x="3368820" y="10604"/>
                  <a:pt x="3421987" y="52849"/>
                  <a:pt x="3429857" y="129824"/>
                </a:cubicBezTo>
                <a:cubicBezTo>
                  <a:pt x="3447121" y="317105"/>
                  <a:pt x="3412456" y="456853"/>
                  <a:pt x="3429857" y="649103"/>
                </a:cubicBezTo>
                <a:cubicBezTo>
                  <a:pt x="3437851" y="714419"/>
                  <a:pt x="3373635" y="780075"/>
                  <a:pt x="3300033" y="778927"/>
                </a:cubicBezTo>
                <a:cubicBezTo>
                  <a:pt x="2104984" y="744682"/>
                  <a:pt x="737858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429857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373573" y="95225"/>
                  <a:pt x="2191611" y="-67437"/>
                  <a:pt x="3300033" y="0"/>
                </a:cubicBezTo>
                <a:cubicBezTo>
                  <a:pt x="3381797" y="7195"/>
                  <a:pt x="3435472" y="45600"/>
                  <a:pt x="3429857" y="129824"/>
                </a:cubicBezTo>
                <a:cubicBezTo>
                  <a:pt x="3407855" y="305586"/>
                  <a:pt x="3472968" y="514408"/>
                  <a:pt x="3429857" y="649103"/>
                </a:cubicBezTo>
                <a:cubicBezTo>
                  <a:pt x="3419819" y="714404"/>
                  <a:pt x="3362968" y="788724"/>
                  <a:pt x="3300033" y="778927"/>
                </a:cubicBezTo>
                <a:cubicBezTo>
                  <a:pt x="2508439" y="700567"/>
                  <a:pt x="944305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6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98039" y="3540503"/>
            <a:ext cx="3306129" cy="778927"/>
          </a:xfrm>
          <a:custGeom>
            <a:avLst/>
            <a:gdLst>
              <a:gd name="connsiteX0" fmla="*/ 0 w 3306129"/>
              <a:gd name="connsiteY0" fmla="*/ 129824 h 778927"/>
              <a:gd name="connsiteX1" fmla="*/ 129824 w 3306129"/>
              <a:gd name="connsiteY1" fmla="*/ 0 h 778927"/>
              <a:gd name="connsiteX2" fmla="*/ 3176305 w 3306129"/>
              <a:gd name="connsiteY2" fmla="*/ 0 h 778927"/>
              <a:gd name="connsiteX3" fmla="*/ 3306129 w 3306129"/>
              <a:gd name="connsiteY3" fmla="*/ 129824 h 778927"/>
              <a:gd name="connsiteX4" fmla="*/ 3306129 w 3306129"/>
              <a:gd name="connsiteY4" fmla="*/ 649103 h 778927"/>
              <a:gd name="connsiteX5" fmla="*/ 3176305 w 3306129"/>
              <a:gd name="connsiteY5" fmla="*/ 778927 h 778927"/>
              <a:gd name="connsiteX6" fmla="*/ 129824 w 3306129"/>
              <a:gd name="connsiteY6" fmla="*/ 778927 h 778927"/>
              <a:gd name="connsiteX7" fmla="*/ 0 w 3306129"/>
              <a:gd name="connsiteY7" fmla="*/ 649103 h 778927"/>
              <a:gd name="connsiteX8" fmla="*/ 0 w 3306129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06129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755148" y="-72456"/>
                  <a:pt x="2243265" y="-40453"/>
                  <a:pt x="3176305" y="0"/>
                </a:cubicBezTo>
                <a:cubicBezTo>
                  <a:pt x="3245092" y="10604"/>
                  <a:pt x="3298259" y="52849"/>
                  <a:pt x="3306129" y="129824"/>
                </a:cubicBezTo>
                <a:cubicBezTo>
                  <a:pt x="3323393" y="317105"/>
                  <a:pt x="3288728" y="456853"/>
                  <a:pt x="3306129" y="649103"/>
                </a:cubicBezTo>
                <a:cubicBezTo>
                  <a:pt x="3314123" y="714419"/>
                  <a:pt x="3249907" y="780075"/>
                  <a:pt x="3176305" y="778927"/>
                </a:cubicBezTo>
                <a:cubicBezTo>
                  <a:pt x="1992497" y="744682"/>
                  <a:pt x="87135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306129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015894" y="95225"/>
                  <a:pt x="2020232" y="-67437"/>
                  <a:pt x="3176305" y="0"/>
                </a:cubicBezTo>
                <a:cubicBezTo>
                  <a:pt x="3258069" y="7195"/>
                  <a:pt x="3311744" y="45600"/>
                  <a:pt x="3306129" y="129824"/>
                </a:cubicBezTo>
                <a:cubicBezTo>
                  <a:pt x="3284127" y="305586"/>
                  <a:pt x="3349240" y="514408"/>
                  <a:pt x="3306129" y="649103"/>
                </a:cubicBezTo>
                <a:cubicBezTo>
                  <a:pt x="3296091" y="714404"/>
                  <a:pt x="3239240" y="788724"/>
                  <a:pt x="3176305" y="778927"/>
                </a:cubicBezTo>
                <a:cubicBezTo>
                  <a:pt x="2444424" y="700567"/>
                  <a:pt x="844956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9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6798915" y="3620028"/>
            <a:ext cx="3174425" cy="778927"/>
          </a:xfrm>
          <a:custGeom>
            <a:avLst/>
            <a:gdLst>
              <a:gd name="connsiteX0" fmla="*/ 0 w 3174425"/>
              <a:gd name="connsiteY0" fmla="*/ 129824 h 778927"/>
              <a:gd name="connsiteX1" fmla="*/ 129824 w 3174425"/>
              <a:gd name="connsiteY1" fmla="*/ 0 h 778927"/>
              <a:gd name="connsiteX2" fmla="*/ 3044601 w 3174425"/>
              <a:gd name="connsiteY2" fmla="*/ 0 h 778927"/>
              <a:gd name="connsiteX3" fmla="*/ 3174425 w 3174425"/>
              <a:gd name="connsiteY3" fmla="*/ 129824 h 778927"/>
              <a:gd name="connsiteX4" fmla="*/ 3174425 w 3174425"/>
              <a:gd name="connsiteY4" fmla="*/ 649103 h 778927"/>
              <a:gd name="connsiteX5" fmla="*/ 3044601 w 3174425"/>
              <a:gd name="connsiteY5" fmla="*/ 778927 h 778927"/>
              <a:gd name="connsiteX6" fmla="*/ 129824 w 3174425"/>
              <a:gd name="connsiteY6" fmla="*/ 778927 h 778927"/>
              <a:gd name="connsiteX7" fmla="*/ 0 w 3174425"/>
              <a:gd name="connsiteY7" fmla="*/ 649103 h 778927"/>
              <a:gd name="connsiteX8" fmla="*/ 0 w 3174425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74425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409434" y="-72456"/>
                  <a:pt x="1739593" y="-40453"/>
                  <a:pt x="3044601" y="0"/>
                </a:cubicBezTo>
                <a:cubicBezTo>
                  <a:pt x="3113388" y="10604"/>
                  <a:pt x="3166555" y="52849"/>
                  <a:pt x="3174425" y="129824"/>
                </a:cubicBezTo>
                <a:cubicBezTo>
                  <a:pt x="3191689" y="317105"/>
                  <a:pt x="3157024" y="456853"/>
                  <a:pt x="3174425" y="649103"/>
                </a:cubicBezTo>
                <a:cubicBezTo>
                  <a:pt x="3182419" y="714419"/>
                  <a:pt x="3118203" y="780075"/>
                  <a:pt x="3044601" y="778927"/>
                </a:cubicBezTo>
                <a:cubicBezTo>
                  <a:pt x="2197890" y="744682"/>
                  <a:pt x="1148104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174425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1475938" y="95225"/>
                  <a:pt x="1765557" y="-67437"/>
                  <a:pt x="3044601" y="0"/>
                </a:cubicBezTo>
                <a:cubicBezTo>
                  <a:pt x="3126365" y="7195"/>
                  <a:pt x="3180040" y="45600"/>
                  <a:pt x="3174425" y="129824"/>
                </a:cubicBezTo>
                <a:cubicBezTo>
                  <a:pt x="3152423" y="305586"/>
                  <a:pt x="3217536" y="514408"/>
                  <a:pt x="3174425" y="649103"/>
                </a:cubicBezTo>
                <a:cubicBezTo>
                  <a:pt x="3164387" y="714404"/>
                  <a:pt x="3107536" y="788724"/>
                  <a:pt x="3044601" y="778927"/>
                </a:cubicBezTo>
                <a:cubicBezTo>
                  <a:pt x="2395976" y="700567"/>
                  <a:pt x="1001932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7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6915875" y="1765311"/>
            <a:ext cx="3248850" cy="778927"/>
          </a:xfrm>
          <a:custGeom>
            <a:avLst/>
            <a:gdLst>
              <a:gd name="connsiteX0" fmla="*/ 0 w 3248850"/>
              <a:gd name="connsiteY0" fmla="*/ 129824 h 778927"/>
              <a:gd name="connsiteX1" fmla="*/ 129824 w 3248850"/>
              <a:gd name="connsiteY1" fmla="*/ 0 h 778927"/>
              <a:gd name="connsiteX2" fmla="*/ 3119026 w 3248850"/>
              <a:gd name="connsiteY2" fmla="*/ 0 h 778927"/>
              <a:gd name="connsiteX3" fmla="*/ 3248850 w 3248850"/>
              <a:gd name="connsiteY3" fmla="*/ 129824 h 778927"/>
              <a:gd name="connsiteX4" fmla="*/ 3248850 w 3248850"/>
              <a:gd name="connsiteY4" fmla="*/ 649103 h 778927"/>
              <a:gd name="connsiteX5" fmla="*/ 3119026 w 3248850"/>
              <a:gd name="connsiteY5" fmla="*/ 778927 h 778927"/>
              <a:gd name="connsiteX6" fmla="*/ 129824 w 3248850"/>
              <a:gd name="connsiteY6" fmla="*/ 778927 h 778927"/>
              <a:gd name="connsiteX7" fmla="*/ 0 w 3248850"/>
              <a:gd name="connsiteY7" fmla="*/ 649103 h 778927"/>
              <a:gd name="connsiteX8" fmla="*/ 0 w 3248850"/>
              <a:gd name="connsiteY8" fmla="*/ 129824 h 778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48850" h="778927" fill="none" extrusionOk="0">
                <a:moveTo>
                  <a:pt x="0" y="129824"/>
                </a:moveTo>
                <a:cubicBezTo>
                  <a:pt x="-2070" y="58097"/>
                  <a:pt x="56312" y="2698"/>
                  <a:pt x="129824" y="0"/>
                </a:cubicBezTo>
                <a:cubicBezTo>
                  <a:pt x="1013873" y="-72456"/>
                  <a:pt x="2292749" y="-40453"/>
                  <a:pt x="3119026" y="0"/>
                </a:cubicBezTo>
                <a:cubicBezTo>
                  <a:pt x="3187813" y="10604"/>
                  <a:pt x="3240980" y="52849"/>
                  <a:pt x="3248850" y="129824"/>
                </a:cubicBezTo>
                <a:cubicBezTo>
                  <a:pt x="3266114" y="317105"/>
                  <a:pt x="3231449" y="456853"/>
                  <a:pt x="3248850" y="649103"/>
                </a:cubicBezTo>
                <a:cubicBezTo>
                  <a:pt x="3256844" y="714419"/>
                  <a:pt x="3192628" y="780075"/>
                  <a:pt x="3119026" y="778927"/>
                </a:cubicBezTo>
                <a:cubicBezTo>
                  <a:pt x="1888494" y="744682"/>
                  <a:pt x="1079833" y="692367"/>
                  <a:pt x="129824" y="778927"/>
                </a:cubicBezTo>
                <a:cubicBezTo>
                  <a:pt x="54941" y="786931"/>
                  <a:pt x="1085" y="719265"/>
                  <a:pt x="0" y="649103"/>
                </a:cubicBezTo>
                <a:cubicBezTo>
                  <a:pt x="23160" y="580571"/>
                  <a:pt x="-20108" y="266469"/>
                  <a:pt x="0" y="129824"/>
                </a:cubicBezTo>
                <a:close/>
              </a:path>
              <a:path w="3248850" h="778927" stroke="0" extrusionOk="0">
                <a:moveTo>
                  <a:pt x="0" y="129824"/>
                </a:moveTo>
                <a:cubicBezTo>
                  <a:pt x="1758" y="64261"/>
                  <a:pt x="45818" y="-2480"/>
                  <a:pt x="129824" y="0"/>
                </a:cubicBezTo>
                <a:cubicBezTo>
                  <a:pt x="902236" y="95225"/>
                  <a:pt x="1858956" y="-67437"/>
                  <a:pt x="3119026" y="0"/>
                </a:cubicBezTo>
                <a:cubicBezTo>
                  <a:pt x="3200790" y="7195"/>
                  <a:pt x="3254465" y="45600"/>
                  <a:pt x="3248850" y="129824"/>
                </a:cubicBezTo>
                <a:cubicBezTo>
                  <a:pt x="3226848" y="305586"/>
                  <a:pt x="3291961" y="514408"/>
                  <a:pt x="3248850" y="649103"/>
                </a:cubicBezTo>
                <a:cubicBezTo>
                  <a:pt x="3238812" y="714404"/>
                  <a:pt x="3181961" y="788724"/>
                  <a:pt x="3119026" y="778927"/>
                </a:cubicBezTo>
                <a:cubicBezTo>
                  <a:pt x="2449182" y="700567"/>
                  <a:pt x="682294" y="789699"/>
                  <a:pt x="129824" y="778927"/>
                </a:cubicBezTo>
                <a:cubicBezTo>
                  <a:pt x="65428" y="777352"/>
                  <a:pt x="10831" y="727954"/>
                  <a:pt x="0" y="649103"/>
                </a:cubicBezTo>
                <a:cubicBezTo>
                  <a:pt x="-15117" y="414562"/>
                  <a:pt x="26677" y="220250"/>
                  <a:pt x="0" y="129824"/>
                </a:cubicBezTo>
                <a:close/>
              </a:path>
            </a:pathLst>
          </a:custGeom>
          <a:solidFill>
            <a:srgbClr val="CCFFFF"/>
          </a:solidFill>
          <a:ln w="28575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8</a:t>
            </a: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54" y="173520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1045" y="3524551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6809" y="1794416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403" y="3476037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30B32AC-2AA6-8734-40D5-8FAC4E08C34B}"/>
              </a:ext>
            </a:extLst>
          </p:cNvPr>
          <p:cNvGrpSpPr/>
          <p:nvPr/>
        </p:nvGrpSpPr>
        <p:grpSpPr>
          <a:xfrm>
            <a:off x="-170121" y="74428"/>
            <a:ext cx="12362121" cy="1570819"/>
            <a:chOff x="942274" y="223802"/>
            <a:chExt cx="10270131" cy="1570819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06C2075-A3B8-0EDE-35B8-6EA9AAE8B0A6}"/>
                </a:ext>
              </a:extLst>
            </p:cNvPr>
            <p:cNvGrpSpPr/>
            <p:nvPr/>
          </p:nvGrpSpPr>
          <p:grpSpPr>
            <a:xfrm>
              <a:off x="1911678" y="626876"/>
              <a:ext cx="9300727" cy="850739"/>
              <a:chOff x="1981199" y="762000"/>
              <a:chExt cx="9300727" cy="850739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F2F6DCDC-5B97-79E8-293A-0D280A149642}"/>
                  </a:ext>
                </a:extLst>
              </p:cNvPr>
              <p:cNvSpPr/>
              <p:nvPr/>
            </p:nvSpPr>
            <p:spPr>
              <a:xfrm>
                <a:off x="1981199" y="762000"/>
                <a:ext cx="9300727" cy="850739"/>
              </a:xfrm>
              <a:custGeom>
                <a:avLst/>
                <a:gdLst>
                  <a:gd name="connsiteX0" fmla="*/ 0 w 9300727"/>
                  <a:gd name="connsiteY0" fmla="*/ 141793 h 850739"/>
                  <a:gd name="connsiteX1" fmla="*/ 141793 w 9300727"/>
                  <a:gd name="connsiteY1" fmla="*/ 0 h 850739"/>
                  <a:gd name="connsiteX2" fmla="*/ 9158934 w 9300727"/>
                  <a:gd name="connsiteY2" fmla="*/ 0 h 850739"/>
                  <a:gd name="connsiteX3" fmla="*/ 9300727 w 9300727"/>
                  <a:gd name="connsiteY3" fmla="*/ 141793 h 850739"/>
                  <a:gd name="connsiteX4" fmla="*/ 9300727 w 9300727"/>
                  <a:gd name="connsiteY4" fmla="*/ 708946 h 850739"/>
                  <a:gd name="connsiteX5" fmla="*/ 9158934 w 9300727"/>
                  <a:gd name="connsiteY5" fmla="*/ 850739 h 850739"/>
                  <a:gd name="connsiteX6" fmla="*/ 141793 w 9300727"/>
                  <a:gd name="connsiteY6" fmla="*/ 850739 h 850739"/>
                  <a:gd name="connsiteX7" fmla="*/ 0 w 9300727"/>
                  <a:gd name="connsiteY7" fmla="*/ 708946 h 850739"/>
                  <a:gd name="connsiteX8" fmla="*/ 0 w 9300727"/>
                  <a:gd name="connsiteY8" fmla="*/ 141793 h 850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00727" h="850739" fill="none" extrusionOk="0">
                    <a:moveTo>
                      <a:pt x="0" y="141793"/>
                    </a:moveTo>
                    <a:cubicBezTo>
                      <a:pt x="-11474" y="63331"/>
                      <a:pt x="57462" y="8962"/>
                      <a:pt x="141793" y="0"/>
                    </a:cubicBezTo>
                    <a:cubicBezTo>
                      <a:pt x="2321535" y="-72456"/>
                      <a:pt x="5970889" y="-40453"/>
                      <a:pt x="9158934" y="0"/>
                    </a:cubicBezTo>
                    <a:cubicBezTo>
                      <a:pt x="9234144" y="11284"/>
                      <a:pt x="9297935" y="61612"/>
                      <a:pt x="9300727" y="141793"/>
                    </a:cubicBezTo>
                    <a:cubicBezTo>
                      <a:pt x="9318456" y="313501"/>
                      <a:pt x="9334044" y="448325"/>
                      <a:pt x="9300727" y="708946"/>
                    </a:cubicBezTo>
                    <a:cubicBezTo>
                      <a:pt x="9304910" y="783915"/>
                      <a:pt x="9238324" y="851391"/>
                      <a:pt x="9158934" y="850739"/>
                    </a:cubicBezTo>
                    <a:cubicBezTo>
                      <a:pt x="5166622" y="816494"/>
                      <a:pt x="3956906" y="764179"/>
                      <a:pt x="141793" y="850739"/>
                    </a:cubicBezTo>
                    <a:cubicBezTo>
                      <a:pt x="61432" y="855896"/>
                      <a:pt x="2542" y="783655"/>
                      <a:pt x="0" y="708946"/>
                    </a:cubicBezTo>
                    <a:cubicBezTo>
                      <a:pt x="-47269" y="446280"/>
                      <a:pt x="13390" y="281812"/>
                      <a:pt x="0" y="141793"/>
                    </a:cubicBezTo>
                    <a:close/>
                  </a:path>
                  <a:path w="9300727" h="850739" stroke="0" extrusionOk="0">
                    <a:moveTo>
                      <a:pt x="0" y="141793"/>
                    </a:moveTo>
                    <a:cubicBezTo>
                      <a:pt x="2428" y="71957"/>
                      <a:pt x="57657" y="-1174"/>
                      <a:pt x="141793" y="0"/>
                    </a:cubicBezTo>
                    <a:cubicBezTo>
                      <a:pt x="2519928" y="95225"/>
                      <a:pt x="7259666" y="-67437"/>
                      <a:pt x="9158934" y="0"/>
                    </a:cubicBezTo>
                    <a:cubicBezTo>
                      <a:pt x="9245326" y="5778"/>
                      <a:pt x="9304749" y="54511"/>
                      <a:pt x="9300727" y="141793"/>
                    </a:cubicBezTo>
                    <a:cubicBezTo>
                      <a:pt x="9328817" y="356560"/>
                      <a:pt x="9259495" y="622237"/>
                      <a:pt x="9300727" y="708946"/>
                    </a:cubicBezTo>
                    <a:cubicBezTo>
                      <a:pt x="9293254" y="782492"/>
                      <a:pt x="9232326" y="856236"/>
                      <a:pt x="9158934" y="850739"/>
                    </a:cubicBezTo>
                    <a:cubicBezTo>
                      <a:pt x="5898655" y="772379"/>
                      <a:pt x="4125879" y="861511"/>
                      <a:pt x="141793" y="850739"/>
                    </a:cubicBezTo>
                    <a:cubicBezTo>
                      <a:pt x="68772" y="849598"/>
                      <a:pt x="1344" y="788144"/>
                      <a:pt x="0" y="708946"/>
                    </a:cubicBezTo>
                    <a:cubicBezTo>
                      <a:pt x="40957" y="635124"/>
                      <a:pt x="-46604" y="240909"/>
                      <a:pt x="0" y="141793"/>
                    </a:cubicBezTo>
                    <a:close/>
                  </a:path>
                </a:pathLst>
              </a:custGeom>
              <a:solidFill>
                <a:srgbClr val="FFFFCC"/>
              </a:solidFill>
              <a:ln w="38100">
                <a:solidFill>
                  <a:schemeClr val="accent6">
                    <a:lumMod val="75000"/>
                  </a:schemeClr>
                </a:solidFill>
                <a:prstDash val="solid"/>
                <a:extLst>
                  <a:ext uri="{C807C97D-BFC1-408E-A445-0C87EB9F89A2}">
                    <ask:lineSketchStyleProps xmlns:ask="http://schemas.microsoft.com/office/drawing/2018/sketchyshapes" sd="2111807709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55AD0C-844D-0F03-DC71-95411F4DC02A}"/>
                  </a:ext>
                </a:extLst>
              </p:cNvPr>
              <p:cNvSpPr txBox="1"/>
              <p:nvPr/>
            </p:nvSpPr>
            <p:spPr>
              <a:xfrm>
                <a:off x="2131802" y="762879"/>
                <a:ext cx="9139238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Giá trị của biểu thức (35 – 5) : 6 + 2 bằng:</a:t>
                </a:r>
              </a:p>
            </p:txBody>
          </p:sp>
        </p:grpSp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E8C5E6B6-E0D1-0C31-E0EE-91AA047D8B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0" r="62159" b="69753"/>
            <a:stretch/>
          </p:blipFill>
          <p:spPr>
            <a:xfrm>
              <a:off x="942274" y="223802"/>
              <a:ext cx="1304187" cy="1570819"/>
            </a:xfrm>
            <a:prstGeom prst="rect">
              <a:avLst/>
            </a:prstGeom>
          </p:spPr>
        </p:pic>
      </p:grpSp>
      <p:sp>
        <p:nvSpPr>
          <p:cNvPr id="5" name="Arrow: Left 4">
            <a:hlinkClick r:id="rId10" action="ppaction://hlinksldjump"/>
            <a:extLst>
              <a:ext uri="{FF2B5EF4-FFF2-40B4-BE49-F238E27FC236}">
                <a16:creationId xmlns:a16="http://schemas.microsoft.com/office/drawing/2014/main" id="{3EA62480-2AF1-4918-A84F-B8E82727ACC3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369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nature&#10;&#10;Description automatically generated">
            <a:extLst>
              <a:ext uri="{FF2B5EF4-FFF2-40B4-BE49-F238E27FC236}">
                <a16:creationId xmlns:a16="http://schemas.microsoft.com/office/drawing/2014/main" id="{05DBB19F-B91F-8610-C36E-71529D55389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78" r="1194"/>
          <a:stretch/>
        </p:blipFill>
        <p:spPr>
          <a:xfrm>
            <a:off x="0" y="-16824"/>
            <a:ext cx="12496800" cy="687482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9055048-0B3E-90FA-8A0D-3BBD0961301E}"/>
              </a:ext>
            </a:extLst>
          </p:cNvPr>
          <p:cNvSpPr/>
          <p:nvPr/>
        </p:nvSpPr>
        <p:spPr>
          <a:xfrm>
            <a:off x="476250" y="325764"/>
            <a:ext cx="11544300" cy="6248400"/>
          </a:xfrm>
          <a:prstGeom prst="roundRect">
            <a:avLst>
              <a:gd name="adj" fmla="val 7272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9E412BB3-2851-4D2F-6BD0-470083BB0AC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foregroundMark x1="83216" y1="69455" x2="83216" y2="69455"/>
                        <a14:foregroundMark x1="21005" y1="69697" x2="21005" y2="69697"/>
                        <a14:foregroundMark x1="20503" y1="71030" x2="20503" y2="71030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  <a14:backgroundMark x1="27638" y1="62424" x2="27638" y2="62424"/>
                        <a14:backgroundMark x1="28945" y1="63636" x2="28945" y2="63636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4870240" y="4391626"/>
            <a:ext cx="2912681" cy="26308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06C2075-A3B8-0EDE-35B8-6EA9AAE8B0A6}"/>
              </a:ext>
            </a:extLst>
          </p:cNvPr>
          <p:cNvGrpSpPr/>
          <p:nvPr/>
        </p:nvGrpSpPr>
        <p:grpSpPr>
          <a:xfrm>
            <a:off x="304525" y="148856"/>
            <a:ext cx="12316320" cy="1536572"/>
            <a:chOff x="1245916" y="411571"/>
            <a:chExt cx="12316320" cy="153657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F2F6DCDC-5B97-79E8-293A-0D280A149642}"/>
                </a:ext>
              </a:extLst>
            </p:cNvPr>
            <p:cNvSpPr/>
            <p:nvPr/>
          </p:nvSpPr>
          <p:spPr>
            <a:xfrm>
              <a:off x="1981199" y="411571"/>
              <a:ext cx="11453447" cy="1264829"/>
            </a:xfrm>
            <a:custGeom>
              <a:avLst/>
              <a:gdLst>
                <a:gd name="connsiteX0" fmla="*/ 0 w 11453447"/>
                <a:gd name="connsiteY0" fmla="*/ 210809 h 1264829"/>
                <a:gd name="connsiteX1" fmla="*/ 210809 w 11453447"/>
                <a:gd name="connsiteY1" fmla="*/ 0 h 1264829"/>
                <a:gd name="connsiteX2" fmla="*/ 11242638 w 11453447"/>
                <a:gd name="connsiteY2" fmla="*/ 0 h 1264829"/>
                <a:gd name="connsiteX3" fmla="*/ 11453447 w 11453447"/>
                <a:gd name="connsiteY3" fmla="*/ 210809 h 1264829"/>
                <a:gd name="connsiteX4" fmla="*/ 11453447 w 11453447"/>
                <a:gd name="connsiteY4" fmla="*/ 1054020 h 1264829"/>
                <a:gd name="connsiteX5" fmla="*/ 11242638 w 11453447"/>
                <a:gd name="connsiteY5" fmla="*/ 1264829 h 1264829"/>
                <a:gd name="connsiteX6" fmla="*/ 210809 w 11453447"/>
                <a:gd name="connsiteY6" fmla="*/ 1264829 h 1264829"/>
                <a:gd name="connsiteX7" fmla="*/ 0 w 11453447"/>
                <a:gd name="connsiteY7" fmla="*/ 1054020 h 1264829"/>
                <a:gd name="connsiteX8" fmla="*/ 0 w 11453447"/>
                <a:gd name="connsiteY8" fmla="*/ 210809 h 126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53447" h="1264829" fill="none" extrusionOk="0">
                  <a:moveTo>
                    <a:pt x="0" y="210809"/>
                  </a:moveTo>
                  <a:cubicBezTo>
                    <a:pt x="-16561" y="94163"/>
                    <a:pt x="81556" y="19094"/>
                    <a:pt x="210809" y="0"/>
                  </a:cubicBezTo>
                  <a:cubicBezTo>
                    <a:pt x="2674297" y="-72456"/>
                    <a:pt x="5761011" y="-40453"/>
                    <a:pt x="11242638" y="0"/>
                  </a:cubicBezTo>
                  <a:cubicBezTo>
                    <a:pt x="11354059" y="18219"/>
                    <a:pt x="11444717" y="88531"/>
                    <a:pt x="11453447" y="210809"/>
                  </a:cubicBezTo>
                  <a:cubicBezTo>
                    <a:pt x="11407410" y="622414"/>
                    <a:pt x="11435626" y="799898"/>
                    <a:pt x="11453447" y="1054020"/>
                  </a:cubicBezTo>
                  <a:cubicBezTo>
                    <a:pt x="11457711" y="1167042"/>
                    <a:pt x="11365203" y="1268536"/>
                    <a:pt x="11242638" y="1264829"/>
                  </a:cubicBezTo>
                  <a:cubicBezTo>
                    <a:pt x="9110071" y="1230584"/>
                    <a:pt x="4347032" y="1178269"/>
                    <a:pt x="210809" y="1264829"/>
                  </a:cubicBezTo>
                  <a:cubicBezTo>
                    <a:pt x="92264" y="1270154"/>
                    <a:pt x="1147" y="1168822"/>
                    <a:pt x="0" y="1054020"/>
                  </a:cubicBezTo>
                  <a:cubicBezTo>
                    <a:pt x="-34904" y="898594"/>
                    <a:pt x="-67634" y="549259"/>
                    <a:pt x="0" y="210809"/>
                  </a:cubicBezTo>
                  <a:close/>
                </a:path>
                <a:path w="11453447" h="1264829" stroke="0" extrusionOk="0">
                  <a:moveTo>
                    <a:pt x="0" y="210809"/>
                  </a:moveTo>
                  <a:cubicBezTo>
                    <a:pt x="2935" y="104627"/>
                    <a:pt x="73979" y="-4112"/>
                    <a:pt x="210809" y="0"/>
                  </a:cubicBezTo>
                  <a:cubicBezTo>
                    <a:pt x="2340949" y="95225"/>
                    <a:pt x="6800445" y="-67437"/>
                    <a:pt x="11242638" y="0"/>
                  </a:cubicBezTo>
                  <a:cubicBezTo>
                    <a:pt x="11370460" y="8147"/>
                    <a:pt x="11454373" y="92316"/>
                    <a:pt x="11453447" y="210809"/>
                  </a:cubicBezTo>
                  <a:cubicBezTo>
                    <a:pt x="11428239" y="532236"/>
                    <a:pt x="11415824" y="820863"/>
                    <a:pt x="11453447" y="1054020"/>
                  </a:cubicBezTo>
                  <a:cubicBezTo>
                    <a:pt x="11444078" y="1164474"/>
                    <a:pt x="11345164" y="1280367"/>
                    <a:pt x="11242638" y="1264829"/>
                  </a:cubicBezTo>
                  <a:cubicBezTo>
                    <a:pt x="8081970" y="1186469"/>
                    <a:pt x="1465679" y="1275601"/>
                    <a:pt x="210809" y="1264829"/>
                  </a:cubicBezTo>
                  <a:cubicBezTo>
                    <a:pt x="97867" y="1264077"/>
                    <a:pt x="5364" y="1173988"/>
                    <a:pt x="0" y="1054020"/>
                  </a:cubicBezTo>
                  <a:cubicBezTo>
                    <a:pt x="36063" y="886113"/>
                    <a:pt x="69124" y="622127"/>
                    <a:pt x="0" y="210809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1" name="Picture 10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C315028B-1129-0AC3-85FD-C6C4429A2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503" r="42624" b="69753"/>
            <a:stretch/>
          </p:blipFill>
          <p:spPr>
            <a:xfrm>
              <a:off x="1245916" y="418960"/>
              <a:ext cx="1066781" cy="1529183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155AD0C-844D-0F03-DC71-95411F4DC02A}"/>
                </a:ext>
              </a:extLst>
            </p:cNvPr>
            <p:cNvSpPr txBox="1"/>
            <p:nvPr/>
          </p:nvSpPr>
          <p:spPr>
            <a:xfrm>
              <a:off x="2083137" y="462339"/>
              <a:ext cx="1147909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Số dân của một phường là 12 987 người. Số dân của phường đó làm tròn đến hàng nghìn là:</a:t>
              </a:r>
            </a:p>
          </p:txBody>
        </p:sp>
      </p:grp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FF73B3-75C9-8F76-5F48-465459199E13}"/>
              </a:ext>
            </a:extLst>
          </p:cNvPr>
          <p:cNvSpPr/>
          <p:nvPr/>
        </p:nvSpPr>
        <p:spPr>
          <a:xfrm>
            <a:off x="1079349" y="2354505"/>
            <a:ext cx="2954306" cy="850739"/>
          </a:xfrm>
          <a:custGeom>
            <a:avLst/>
            <a:gdLst>
              <a:gd name="connsiteX0" fmla="*/ 0 w 2954306"/>
              <a:gd name="connsiteY0" fmla="*/ 141793 h 850739"/>
              <a:gd name="connsiteX1" fmla="*/ 141793 w 2954306"/>
              <a:gd name="connsiteY1" fmla="*/ 0 h 850739"/>
              <a:gd name="connsiteX2" fmla="*/ 2812513 w 2954306"/>
              <a:gd name="connsiteY2" fmla="*/ 0 h 850739"/>
              <a:gd name="connsiteX3" fmla="*/ 2954306 w 2954306"/>
              <a:gd name="connsiteY3" fmla="*/ 141793 h 850739"/>
              <a:gd name="connsiteX4" fmla="*/ 2954306 w 2954306"/>
              <a:gd name="connsiteY4" fmla="*/ 708946 h 850739"/>
              <a:gd name="connsiteX5" fmla="*/ 2812513 w 2954306"/>
              <a:gd name="connsiteY5" fmla="*/ 850739 h 850739"/>
              <a:gd name="connsiteX6" fmla="*/ 141793 w 2954306"/>
              <a:gd name="connsiteY6" fmla="*/ 850739 h 850739"/>
              <a:gd name="connsiteX7" fmla="*/ 0 w 2954306"/>
              <a:gd name="connsiteY7" fmla="*/ 708946 h 850739"/>
              <a:gd name="connsiteX8" fmla="*/ 0 w 2954306"/>
              <a:gd name="connsiteY8" fmla="*/ 141793 h 850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39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2035" y="313501"/>
                  <a:pt x="2987623" y="448325"/>
                  <a:pt x="2954306" y="708946"/>
                </a:cubicBezTo>
                <a:cubicBezTo>
                  <a:pt x="2958489" y="783915"/>
                  <a:pt x="2891903" y="851391"/>
                  <a:pt x="2812513" y="850739"/>
                </a:cubicBezTo>
                <a:cubicBezTo>
                  <a:pt x="1525929" y="816494"/>
                  <a:pt x="494153" y="764179"/>
                  <a:pt x="141793" y="850739"/>
                </a:cubicBezTo>
                <a:cubicBezTo>
                  <a:pt x="61432" y="855896"/>
                  <a:pt x="2542" y="783655"/>
                  <a:pt x="0" y="708946"/>
                </a:cubicBezTo>
                <a:cubicBezTo>
                  <a:pt x="-47269" y="446280"/>
                  <a:pt x="13390" y="281812"/>
                  <a:pt x="0" y="141793"/>
                </a:cubicBezTo>
                <a:close/>
              </a:path>
              <a:path w="2954306" h="850739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2396" y="356560"/>
                  <a:pt x="2913074" y="622237"/>
                  <a:pt x="2954306" y="708946"/>
                </a:cubicBezTo>
                <a:cubicBezTo>
                  <a:pt x="2946833" y="782492"/>
                  <a:pt x="2885905" y="856236"/>
                  <a:pt x="2812513" y="850739"/>
                </a:cubicBezTo>
                <a:cubicBezTo>
                  <a:pt x="2296139" y="772379"/>
                  <a:pt x="1091196" y="861511"/>
                  <a:pt x="141793" y="850739"/>
                </a:cubicBezTo>
                <a:cubicBezTo>
                  <a:pt x="68772" y="849598"/>
                  <a:pt x="1344" y="788144"/>
                  <a:pt x="0" y="708946"/>
                </a:cubicBezTo>
                <a:cubicBezTo>
                  <a:pt x="40957" y="635124"/>
                  <a:pt x="-46604" y="240909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12 900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0C2D521-1AD9-174A-3FE0-1631E3D287D9}"/>
              </a:ext>
            </a:extLst>
          </p:cNvPr>
          <p:cNvSpPr/>
          <p:nvPr/>
        </p:nvSpPr>
        <p:spPr>
          <a:xfrm>
            <a:off x="7721143" y="2368269"/>
            <a:ext cx="2954306" cy="850740"/>
          </a:xfrm>
          <a:custGeom>
            <a:avLst/>
            <a:gdLst>
              <a:gd name="connsiteX0" fmla="*/ 0 w 2954306"/>
              <a:gd name="connsiteY0" fmla="*/ 141793 h 850740"/>
              <a:gd name="connsiteX1" fmla="*/ 141793 w 2954306"/>
              <a:gd name="connsiteY1" fmla="*/ 0 h 850740"/>
              <a:gd name="connsiteX2" fmla="*/ 2812513 w 2954306"/>
              <a:gd name="connsiteY2" fmla="*/ 0 h 850740"/>
              <a:gd name="connsiteX3" fmla="*/ 2954306 w 2954306"/>
              <a:gd name="connsiteY3" fmla="*/ 141793 h 850740"/>
              <a:gd name="connsiteX4" fmla="*/ 2954306 w 2954306"/>
              <a:gd name="connsiteY4" fmla="*/ 708947 h 850740"/>
              <a:gd name="connsiteX5" fmla="*/ 2812513 w 2954306"/>
              <a:gd name="connsiteY5" fmla="*/ 850740 h 850740"/>
              <a:gd name="connsiteX6" fmla="*/ 141793 w 2954306"/>
              <a:gd name="connsiteY6" fmla="*/ 850740 h 850740"/>
              <a:gd name="connsiteX7" fmla="*/ 0 w 2954306"/>
              <a:gd name="connsiteY7" fmla="*/ 708947 h 850740"/>
              <a:gd name="connsiteX8" fmla="*/ 0 w 2954306"/>
              <a:gd name="connsiteY8" fmla="*/ 141793 h 850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6" h="850740" fill="none" extrusionOk="0">
                <a:moveTo>
                  <a:pt x="0" y="141793"/>
                </a:moveTo>
                <a:cubicBezTo>
                  <a:pt x="-11474" y="63331"/>
                  <a:pt x="57462" y="8962"/>
                  <a:pt x="141793" y="0"/>
                </a:cubicBezTo>
                <a:cubicBezTo>
                  <a:pt x="519293" y="-72456"/>
                  <a:pt x="2317449" y="-40453"/>
                  <a:pt x="2812513" y="0"/>
                </a:cubicBezTo>
                <a:cubicBezTo>
                  <a:pt x="2887723" y="11284"/>
                  <a:pt x="2951514" y="61612"/>
                  <a:pt x="2954306" y="141793"/>
                </a:cubicBezTo>
                <a:cubicBezTo>
                  <a:pt x="2973890" y="313414"/>
                  <a:pt x="2992140" y="445964"/>
                  <a:pt x="2954306" y="708947"/>
                </a:cubicBezTo>
                <a:cubicBezTo>
                  <a:pt x="2958489" y="783916"/>
                  <a:pt x="2891903" y="851392"/>
                  <a:pt x="2812513" y="850740"/>
                </a:cubicBezTo>
                <a:cubicBezTo>
                  <a:pt x="1525929" y="816495"/>
                  <a:pt x="494153" y="764180"/>
                  <a:pt x="141793" y="850740"/>
                </a:cubicBezTo>
                <a:cubicBezTo>
                  <a:pt x="61432" y="855897"/>
                  <a:pt x="2542" y="783656"/>
                  <a:pt x="0" y="708947"/>
                </a:cubicBezTo>
                <a:cubicBezTo>
                  <a:pt x="-48044" y="452399"/>
                  <a:pt x="9101" y="285209"/>
                  <a:pt x="0" y="141793"/>
                </a:cubicBezTo>
                <a:close/>
              </a:path>
              <a:path w="2954306" h="850740" stroke="0" extrusionOk="0">
                <a:moveTo>
                  <a:pt x="0" y="141793"/>
                </a:moveTo>
                <a:cubicBezTo>
                  <a:pt x="2428" y="71957"/>
                  <a:pt x="57657" y="-1174"/>
                  <a:pt x="141793" y="0"/>
                </a:cubicBezTo>
                <a:cubicBezTo>
                  <a:pt x="1146797" y="95225"/>
                  <a:pt x="1633410" y="-67437"/>
                  <a:pt x="2812513" y="0"/>
                </a:cubicBezTo>
                <a:cubicBezTo>
                  <a:pt x="2898905" y="5778"/>
                  <a:pt x="2958328" y="54511"/>
                  <a:pt x="2954306" y="141793"/>
                </a:cubicBezTo>
                <a:cubicBezTo>
                  <a:pt x="2988327" y="349615"/>
                  <a:pt x="2919669" y="621836"/>
                  <a:pt x="2954306" y="708947"/>
                </a:cubicBezTo>
                <a:cubicBezTo>
                  <a:pt x="2946833" y="782493"/>
                  <a:pt x="2885905" y="856237"/>
                  <a:pt x="2812513" y="850740"/>
                </a:cubicBezTo>
                <a:cubicBezTo>
                  <a:pt x="2296139" y="772380"/>
                  <a:pt x="1091196" y="861512"/>
                  <a:pt x="141793" y="850740"/>
                </a:cubicBezTo>
                <a:cubicBezTo>
                  <a:pt x="68772" y="849599"/>
                  <a:pt x="1344" y="788145"/>
                  <a:pt x="0" y="708947"/>
                </a:cubicBezTo>
                <a:cubicBezTo>
                  <a:pt x="34039" y="640812"/>
                  <a:pt x="50500" y="243521"/>
                  <a:pt x="0" y="14179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13 000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0FECF5B-B41D-4E51-173B-7D3E677FDCCA}"/>
              </a:ext>
            </a:extLst>
          </p:cNvPr>
          <p:cNvSpPr/>
          <p:nvPr/>
        </p:nvSpPr>
        <p:spPr>
          <a:xfrm>
            <a:off x="1077490" y="4190540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12 000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CB0FCC-E5F7-1FED-2AFC-2F1F5505C0C0}"/>
              </a:ext>
            </a:extLst>
          </p:cNvPr>
          <p:cNvSpPr/>
          <p:nvPr/>
        </p:nvSpPr>
        <p:spPr>
          <a:xfrm>
            <a:off x="7750251" y="4190539"/>
            <a:ext cx="2954305" cy="914400"/>
          </a:xfrm>
          <a:custGeom>
            <a:avLst/>
            <a:gdLst>
              <a:gd name="connsiteX0" fmla="*/ 0 w 2954305"/>
              <a:gd name="connsiteY0" fmla="*/ 152403 h 914400"/>
              <a:gd name="connsiteX1" fmla="*/ 152403 w 2954305"/>
              <a:gd name="connsiteY1" fmla="*/ 0 h 914400"/>
              <a:gd name="connsiteX2" fmla="*/ 2801902 w 2954305"/>
              <a:gd name="connsiteY2" fmla="*/ 0 h 914400"/>
              <a:gd name="connsiteX3" fmla="*/ 2954305 w 2954305"/>
              <a:gd name="connsiteY3" fmla="*/ 152403 h 914400"/>
              <a:gd name="connsiteX4" fmla="*/ 2954305 w 2954305"/>
              <a:gd name="connsiteY4" fmla="*/ 761997 h 914400"/>
              <a:gd name="connsiteX5" fmla="*/ 2801902 w 2954305"/>
              <a:gd name="connsiteY5" fmla="*/ 914400 h 914400"/>
              <a:gd name="connsiteX6" fmla="*/ 152403 w 2954305"/>
              <a:gd name="connsiteY6" fmla="*/ 914400 h 914400"/>
              <a:gd name="connsiteX7" fmla="*/ 0 w 2954305"/>
              <a:gd name="connsiteY7" fmla="*/ 761997 h 914400"/>
              <a:gd name="connsiteX8" fmla="*/ 0 w 2954305"/>
              <a:gd name="connsiteY8" fmla="*/ 152403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54305" h="914400" fill="none" extrusionOk="0">
                <a:moveTo>
                  <a:pt x="0" y="152403"/>
                </a:moveTo>
                <a:cubicBezTo>
                  <a:pt x="-9553" y="68106"/>
                  <a:pt x="58940" y="13834"/>
                  <a:pt x="152403" y="0"/>
                </a:cubicBezTo>
                <a:cubicBezTo>
                  <a:pt x="1383640" y="-72456"/>
                  <a:pt x="2277028" y="-40453"/>
                  <a:pt x="2801902" y="0"/>
                </a:cubicBezTo>
                <a:cubicBezTo>
                  <a:pt x="2882322" y="13649"/>
                  <a:pt x="2952163" y="66798"/>
                  <a:pt x="2954305" y="152403"/>
                </a:cubicBezTo>
                <a:cubicBezTo>
                  <a:pt x="2908097" y="285079"/>
                  <a:pt x="3001114" y="486131"/>
                  <a:pt x="2954305" y="761997"/>
                </a:cubicBezTo>
                <a:cubicBezTo>
                  <a:pt x="2959890" y="841707"/>
                  <a:pt x="2890059" y="916808"/>
                  <a:pt x="2801902" y="914400"/>
                </a:cubicBezTo>
                <a:cubicBezTo>
                  <a:pt x="1715392" y="880155"/>
                  <a:pt x="1432102" y="827840"/>
                  <a:pt x="152403" y="914400"/>
                </a:cubicBezTo>
                <a:cubicBezTo>
                  <a:pt x="66632" y="918427"/>
                  <a:pt x="3565" y="841117"/>
                  <a:pt x="0" y="761997"/>
                </a:cubicBezTo>
                <a:cubicBezTo>
                  <a:pt x="-5265" y="461016"/>
                  <a:pt x="30663" y="368619"/>
                  <a:pt x="0" y="152403"/>
                </a:cubicBezTo>
                <a:close/>
              </a:path>
              <a:path w="2954305" h="914400" stroke="0" extrusionOk="0">
                <a:moveTo>
                  <a:pt x="0" y="152403"/>
                </a:moveTo>
                <a:cubicBezTo>
                  <a:pt x="2020" y="75284"/>
                  <a:pt x="62546" y="-1146"/>
                  <a:pt x="152403" y="0"/>
                </a:cubicBezTo>
                <a:cubicBezTo>
                  <a:pt x="889426" y="95225"/>
                  <a:pt x="2406369" y="-67437"/>
                  <a:pt x="2801902" y="0"/>
                </a:cubicBezTo>
                <a:cubicBezTo>
                  <a:pt x="2893364" y="5213"/>
                  <a:pt x="2955836" y="64818"/>
                  <a:pt x="2954305" y="152403"/>
                </a:cubicBezTo>
                <a:cubicBezTo>
                  <a:pt x="2967313" y="394072"/>
                  <a:pt x="2918042" y="661488"/>
                  <a:pt x="2954305" y="761997"/>
                </a:cubicBezTo>
                <a:cubicBezTo>
                  <a:pt x="2943876" y="839518"/>
                  <a:pt x="2882279" y="918639"/>
                  <a:pt x="2801902" y="914400"/>
                </a:cubicBezTo>
                <a:cubicBezTo>
                  <a:pt x="1567605" y="836040"/>
                  <a:pt x="646528" y="925172"/>
                  <a:pt x="152403" y="914400"/>
                </a:cubicBezTo>
                <a:cubicBezTo>
                  <a:pt x="73749" y="913211"/>
                  <a:pt x="6084" y="850184"/>
                  <a:pt x="0" y="761997"/>
                </a:cubicBezTo>
                <a:cubicBezTo>
                  <a:pt x="54444" y="654172"/>
                  <a:pt x="-23715" y="408931"/>
                  <a:pt x="0" y="152403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211180770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12 960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06A552BB-AC6E-39F1-47A1-CBC56A15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540" y="2369153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6DF07E51-BA49-3DE1-EBAA-C771AEB95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98" y="4283499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Kiểm tra dấu X mark Mở rộng Véc tơ đồ Họa Clip nghệ thuật - sai lầm. png  tải về - Miễn phí trong suốt điểm png Tải về.">
            <a:extLst>
              <a:ext uri="{FF2B5EF4-FFF2-40B4-BE49-F238E27FC236}">
                <a16:creationId xmlns:a16="http://schemas.microsoft.com/office/drawing/2014/main" id="{A598DAC3-CC0F-96D3-6450-3BE075910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3333" b="97000" l="3000" r="97000">
                        <a14:foregroundMark x1="42000" y1="10556" x2="54111" y2="30556"/>
                        <a14:foregroundMark x1="47444" y1="14111" x2="29667" y2="47111"/>
                        <a14:foregroundMark x1="19889" y1="28556" x2="16444" y2="45333"/>
                        <a14:foregroundMark x1="16444" y1="45333" x2="26556" y2="75667"/>
                        <a14:foregroundMark x1="26556" y1="75667" x2="29111" y2="77667"/>
                        <a14:foregroundMark x1="3222" y1="55778" x2="12778" y2="63000"/>
                        <a14:foregroundMark x1="12778" y1="63000" x2="46889" y2="73556"/>
                        <a14:foregroundMark x1="97333" y1="49111" x2="85111" y2="58444"/>
                        <a14:foregroundMark x1="85111" y1="58444" x2="50000" y2="69444"/>
                        <a14:foregroundMark x1="53333" y1="37778" x2="52111" y2="77667"/>
                        <a14:foregroundMark x1="66444" y1="95444" x2="31889" y2="97037"/>
                        <a14:foregroundMark x1="55444" y1="20778" x2="85556" y2="67667"/>
                        <a14:foregroundMark x1="85556" y1="67667" x2="85556" y2="67889"/>
                        <a14:foregroundMark x1="71889" y1="31111" x2="90889" y2="58667"/>
                        <a14:foregroundMark x1="90889" y1="58667" x2="90889" y2="58667"/>
                        <a14:foregroundMark x1="77556" y1="34778" x2="93444" y2="57889"/>
                        <a14:foregroundMark x1="83222" y1="72778" x2="50000" y2="90778"/>
                        <a14:foregroundMark x1="50000" y1="90778" x2="50000" y2="90778"/>
                        <a14:foregroundMark x1="29889" y1="15667" x2="64889" y2="8444"/>
                        <a14:foregroundMark x1="59778" y1="3333" x2="59778" y2="3333"/>
                        <a14:foregroundMark x1="39667" y1="14444" x2="31333" y2="27778"/>
                        <a14:foregroundMark x1="31333" y1="27778" x2="29556" y2="62556"/>
                        <a14:foregroundMark x1="29556" y1="62556" x2="45333" y2="77222"/>
                        <a14:foregroundMark x1="20111" y1="31333" x2="18111" y2="50111"/>
                        <a14:foregroundMark x1="18111" y1="50111" x2="29000" y2="79333"/>
                        <a14:foregroundMark x1="29000" y1="79333" x2="33778" y2="81778"/>
                        <a14:foregroundMark x1="14000" y1="31333" x2="11556" y2="48667"/>
                        <a14:foregroundMark x1="11556" y1="48667" x2="20778" y2="76000"/>
                        <a14:foregroundMark x1="20778" y1="76000" x2="25000" y2="79222"/>
                        <a14:foregroundMark x1="69778" y1="18222" x2="78000" y2="27111"/>
                        <a14:foregroundMark x1="78000" y1="27111" x2="86556" y2="46556"/>
                        <a14:foregroundMark x1="81333" y1="30556" x2="95333" y2="59444"/>
                        <a14:foregroundMark x1="69556" y1="45222" x2="78333" y2="71222"/>
                        <a14:foregroundMark x1="69000" y1="54778" x2="70222" y2="68333"/>
                        <a14:foregroundMark x1="70222" y1="68333" x2="53667" y2="79444"/>
                        <a14:foregroundMark x1="53667" y1="79444" x2="22000" y2="72778"/>
                        <a14:foregroundMark x1="22000" y1="72778" x2="14000" y2="65111"/>
                        <a14:foregroundMark x1="19889" y1="79222" x2="49000" y2="90333"/>
                        <a14:foregroundMark x1="49000" y1="90333" x2="53556" y2="90333"/>
                        <a14:foregroundMark x1="81889" y1="76889" x2="59000" y2="91889"/>
                        <a14:foregroundMark x1="19889" y1="19000" x2="9111" y2="41667"/>
                        <a14:foregroundMark x1="39222" y1="10778" x2="65444" y2="12111"/>
                        <a14:foregroundMark x1="66444" y1="13111" x2="82444" y2="27778"/>
                        <a14:foregroundMark x1="82444" y1="27778" x2="82667" y2="28333"/>
                        <a14:foregroundMark x1="84778" y1="30333" x2="89667" y2="41111"/>
                        <a14:foregroundMark x1="13667" y1="70000" x2="26556" y2="88000"/>
                        <a14:backgroundMark x1="29667" y1="97333" x2="29667" y2="97333"/>
                        <a14:backgroundMark x1="27889" y1="96889" x2="30444" y2="97667"/>
                        <a14:backgroundMark x1="32556" y1="98444" x2="28111" y2="95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359" y="4283498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ểm tra dấu Tick Clip nghệ thuật - xanh dấu tick png tải về - Miễn phí  trong suốt Cò png Tải về.">
            <a:extLst>
              <a:ext uri="{FF2B5EF4-FFF2-40B4-BE49-F238E27FC236}">
                <a16:creationId xmlns:a16="http://schemas.microsoft.com/office/drawing/2014/main" id="{6F499158-C329-1D27-B6C9-2D7C1A5E3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000" b="96556" l="1889" r="96000">
                        <a14:foregroundMark x1="35667" y1="38444" x2="41333" y2="55222"/>
                        <a14:foregroundMark x1="57000" y1="20333" x2="29556" y2="64444"/>
                        <a14:foregroundMark x1="5333" y1="36778" x2="29556" y2="61778"/>
                        <a14:foregroundMark x1="29556" y1="61778" x2="47444" y2="64556"/>
                        <a14:foregroundMark x1="23222" y1="21111" x2="71000" y2="48556"/>
                        <a14:foregroundMark x1="37444" y1="5111" x2="73667" y2="36111"/>
                        <a14:foregroundMark x1="78111" y1="13222" x2="89333" y2="37556"/>
                        <a14:foregroundMark x1="88889" y1="31111" x2="89333" y2="51556"/>
                        <a14:foregroundMark x1="89333" y1="51556" x2="83222" y2="63000"/>
                        <a14:foregroundMark x1="83222" y1="63000" x2="80778" y2="63778"/>
                        <a14:foregroundMark x1="90889" y1="28667" x2="96111" y2="47889"/>
                        <a14:foregroundMark x1="96111" y1="47889" x2="95444" y2="49778"/>
                        <a14:foregroundMark x1="68778" y1="36778" x2="40556" y2="81667"/>
                        <a14:foregroundMark x1="79778" y1="31889" x2="38333" y2="57667"/>
                        <a14:foregroundMark x1="8222" y1="49556" x2="46222" y2="84778"/>
                        <a14:foregroundMark x1="18222" y1="63000" x2="30333" y2="75000"/>
                        <a14:foregroundMark x1="34444" y1="77444" x2="41333" y2="88222"/>
                        <a14:foregroundMark x1="37111" y1="94667" x2="48444" y2="96111"/>
                        <a14:foregroundMark x1="43333" y1="4222" x2="52889" y2="4444"/>
                        <a14:foregroundMark x1="30778" y1="8333" x2="12778" y2="23111"/>
                        <a14:foregroundMark x1="12778" y1="23111" x2="2000" y2="48444"/>
                        <a14:foregroundMark x1="2000" y1="48444" x2="1889" y2="51222"/>
                        <a14:foregroundMark x1="97667" y1="51444" x2="90222" y2="74667"/>
                        <a14:foregroundMark x1="90222" y1="74667" x2="74222" y2="87000"/>
                        <a14:foregroundMark x1="74222" y1="87000" x2="49667" y2="96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279" y="2403552"/>
            <a:ext cx="821441" cy="82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rrow: Left 11">
            <a:hlinkClick r:id="rId12" action="ppaction://hlinksldjump"/>
            <a:extLst>
              <a:ext uri="{FF2B5EF4-FFF2-40B4-BE49-F238E27FC236}">
                <a16:creationId xmlns:a16="http://schemas.microsoft.com/office/drawing/2014/main" id="{40918003-8C76-ED25-CBBE-9B6206B95C50}"/>
              </a:ext>
            </a:extLst>
          </p:cNvPr>
          <p:cNvSpPr/>
          <p:nvPr/>
        </p:nvSpPr>
        <p:spPr>
          <a:xfrm>
            <a:off x="10452586" y="5871255"/>
            <a:ext cx="1501462" cy="821441"/>
          </a:xfrm>
          <a:prstGeom prst="leftArrow">
            <a:avLst>
              <a:gd name="adj1" fmla="val 50000"/>
              <a:gd name="adj2" fmla="val 46024"/>
            </a:avLst>
          </a:prstGeom>
          <a:solidFill>
            <a:srgbClr val="FFFF0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LẠI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029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7C4C53F-3D7F-42AD-829C-127282C67E96}"/>
              </a:ext>
            </a:extLst>
          </p:cNvPr>
          <p:cNvSpPr/>
          <p:nvPr/>
        </p:nvSpPr>
        <p:spPr>
          <a:xfrm>
            <a:off x="762000" y="457200"/>
            <a:ext cx="10591800" cy="5334000"/>
          </a:xfrm>
          <a:custGeom>
            <a:avLst/>
            <a:gdLst>
              <a:gd name="connsiteX0" fmla="*/ 0 w 10591800"/>
              <a:gd name="connsiteY0" fmla="*/ 889018 h 5334000"/>
              <a:gd name="connsiteX1" fmla="*/ 889018 w 10591800"/>
              <a:gd name="connsiteY1" fmla="*/ 0 h 5334000"/>
              <a:gd name="connsiteX2" fmla="*/ 1567000 w 10591800"/>
              <a:gd name="connsiteY2" fmla="*/ 0 h 5334000"/>
              <a:gd name="connsiteX3" fmla="*/ 2421257 w 10591800"/>
              <a:gd name="connsiteY3" fmla="*/ 0 h 5334000"/>
              <a:gd name="connsiteX4" fmla="*/ 3187376 w 10591800"/>
              <a:gd name="connsiteY4" fmla="*/ 0 h 5334000"/>
              <a:gd name="connsiteX5" fmla="*/ 3865358 w 10591800"/>
              <a:gd name="connsiteY5" fmla="*/ 0 h 5334000"/>
              <a:gd name="connsiteX6" fmla="*/ 4455203 w 10591800"/>
              <a:gd name="connsiteY6" fmla="*/ 0 h 5334000"/>
              <a:gd name="connsiteX7" fmla="*/ 4956909 w 10591800"/>
              <a:gd name="connsiteY7" fmla="*/ 0 h 5334000"/>
              <a:gd name="connsiteX8" fmla="*/ 5811166 w 10591800"/>
              <a:gd name="connsiteY8" fmla="*/ 0 h 5334000"/>
              <a:gd name="connsiteX9" fmla="*/ 6489148 w 10591800"/>
              <a:gd name="connsiteY9" fmla="*/ 0 h 5334000"/>
              <a:gd name="connsiteX10" fmla="*/ 6990855 w 10591800"/>
              <a:gd name="connsiteY10" fmla="*/ 0 h 5334000"/>
              <a:gd name="connsiteX11" fmla="*/ 7492561 w 10591800"/>
              <a:gd name="connsiteY11" fmla="*/ 0 h 5334000"/>
              <a:gd name="connsiteX12" fmla="*/ 7906130 w 10591800"/>
              <a:gd name="connsiteY12" fmla="*/ 0 h 5334000"/>
              <a:gd name="connsiteX13" fmla="*/ 8672250 w 10591800"/>
              <a:gd name="connsiteY13" fmla="*/ 0 h 5334000"/>
              <a:gd name="connsiteX14" fmla="*/ 9702782 w 10591800"/>
              <a:gd name="connsiteY14" fmla="*/ 0 h 5334000"/>
              <a:gd name="connsiteX15" fmla="*/ 10591800 w 10591800"/>
              <a:gd name="connsiteY15" fmla="*/ 889018 h 5334000"/>
              <a:gd name="connsiteX16" fmla="*/ 10591800 w 10591800"/>
              <a:gd name="connsiteY16" fmla="*/ 1446119 h 5334000"/>
              <a:gd name="connsiteX17" fmla="*/ 10591800 w 10591800"/>
              <a:gd name="connsiteY17" fmla="*/ 2074339 h 5334000"/>
              <a:gd name="connsiteX18" fmla="*/ 10591800 w 10591800"/>
              <a:gd name="connsiteY18" fmla="*/ 2738119 h 5334000"/>
              <a:gd name="connsiteX19" fmla="*/ 10591800 w 10591800"/>
              <a:gd name="connsiteY19" fmla="*/ 3366340 h 5334000"/>
              <a:gd name="connsiteX20" fmla="*/ 10591800 w 10591800"/>
              <a:gd name="connsiteY20" fmla="*/ 3923441 h 5334000"/>
              <a:gd name="connsiteX21" fmla="*/ 10591800 w 10591800"/>
              <a:gd name="connsiteY21" fmla="*/ 4444982 h 5334000"/>
              <a:gd name="connsiteX22" fmla="*/ 9702782 w 10591800"/>
              <a:gd name="connsiteY22" fmla="*/ 5334000 h 5334000"/>
              <a:gd name="connsiteX23" fmla="*/ 9201075 w 10591800"/>
              <a:gd name="connsiteY23" fmla="*/ 5334000 h 5334000"/>
              <a:gd name="connsiteX24" fmla="*/ 8434956 w 10591800"/>
              <a:gd name="connsiteY24" fmla="*/ 5334000 h 5334000"/>
              <a:gd name="connsiteX25" fmla="*/ 7845112 w 10591800"/>
              <a:gd name="connsiteY25" fmla="*/ 5334000 h 5334000"/>
              <a:gd name="connsiteX26" fmla="*/ 7167130 w 10591800"/>
              <a:gd name="connsiteY26" fmla="*/ 5334000 h 5334000"/>
              <a:gd name="connsiteX27" fmla="*/ 6401010 w 10591800"/>
              <a:gd name="connsiteY27" fmla="*/ 5334000 h 5334000"/>
              <a:gd name="connsiteX28" fmla="*/ 5634891 w 10591800"/>
              <a:gd name="connsiteY28" fmla="*/ 5334000 h 5334000"/>
              <a:gd name="connsiteX29" fmla="*/ 5221322 w 10591800"/>
              <a:gd name="connsiteY29" fmla="*/ 5334000 h 5334000"/>
              <a:gd name="connsiteX30" fmla="*/ 4631478 w 10591800"/>
              <a:gd name="connsiteY30" fmla="*/ 5334000 h 5334000"/>
              <a:gd name="connsiteX31" fmla="*/ 4129771 w 10591800"/>
              <a:gd name="connsiteY31" fmla="*/ 5334000 h 5334000"/>
              <a:gd name="connsiteX32" fmla="*/ 3451789 w 10591800"/>
              <a:gd name="connsiteY32" fmla="*/ 5334000 h 5334000"/>
              <a:gd name="connsiteX33" fmla="*/ 2773808 w 10591800"/>
              <a:gd name="connsiteY33" fmla="*/ 5334000 h 5334000"/>
              <a:gd name="connsiteX34" fmla="*/ 2272101 w 10591800"/>
              <a:gd name="connsiteY34" fmla="*/ 5334000 h 5334000"/>
              <a:gd name="connsiteX35" fmla="*/ 1858532 w 10591800"/>
              <a:gd name="connsiteY35" fmla="*/ 5334000 h 5334000"/>
              <a:gd name="connsiteX36" fmla="*/ 889018 w 10591800"/>
              <a:gd name="connsiteY36" fmla="*/ 5334000 h 5334000"/>
              <a:gd name="connsiteX37" fmla="*/ 0 w 10591800"/>
              <a:gd name="connsiteY37" fmla="*/ 4444982 h 5334000"/>
              <a:gd name="connsiteX38" fmla="*/ 0 w 10591800"/>
              <a:gd name="connsiteY38" fmla="*/ 3959000 h 5334000"/>
              <a:gd name="connsiteX39" fmla="*/ 0 w 10591800"/>
              <a:gd name="connsiteY39" fmla="*/ 3401899 h 5334000"/>
              <a:gd name="connsiteX40" fmla="*/ 0 w 10591800"/>
              <a:gd name="connsiteY40" fmla="*/ 2738119 h 5334000"/>
              <a:gd name="connsiteX41" fmla="*/ 0 w 10591800"/>
              <a:gd name="connsiteY41" fmla="*/ 2145459 h 5334000"/>
              <a:gd name="connsiteX42" fmla="*/ 0 w 10591800"/>
              <a:gd name="connsiteY42" fmla="*/ 1552798 h 5334000"/>
              <a:gd name="connsiteX43" fmla="*/ 0 w 10591800"/>
              <a:gd name="connsiteY43" fmla="*/ 889018 h 533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0591800" h="5334000" fill="none" extrusionOk="0">
                <a:moveTo>
                  <a:pt x="0" y="889018"/>
                </a:moveTo>
                <a:cubicBezTo>
                  <a:pt x="15194" y="426001"/>
                  <a:pt x="423986" y="74824"/>
                  <a:pt x="889018" y="0"/>
                </a:cubicBezTo>
                <a:cubicBezTo>
                  <a:pt x="1042761" y="3844"/>
                  <a:pt x="1291479" y="16742"/>
                  <a:pt x="1567000" y="0"/>
                </a:cubicBezTo>
                <a:cubicBezTo>
                  <a:pt x="1842521" y="-16742"/>
                  <a:pt x="2117929" y="5447"/>
                  <a:pt x="2421257" y="0"/>
                </a:cubicBezTo>
                <a:cubicBezTo>
                  <a:pt x="2724585" y="-5447"/>
                  <a:pt x="2917634" y="-17545"/>
                  <a:pt x="3187376" y="0"/>
                </a:cubicBezTo>
                <a:cubicBezTo>
                  <a:pt x="3457118" y="17545"/>
                  <a:pt x="3579915" y="19003"/>
                  <a:pt x="3865358" y="0"/>
                </a:cubicBezTo>
                <a:cubicBezTo>
                  <a:pt x="4150801" y="-19003"/>
                  <a:pt x="4249461" y="24752"/>
                  <a:pt x="4455203" y="0"/>
                </a:cubicBezTo>
                <a:cubicBezTo>
                  <a:pt x="4660946" y="-24752"/>
                  <a:pt x="4833598" y="21048"/>
                  <a:pt x="4956909" y="0"/>
                </a:cubicBezTo>
                <a:cubicBezTo>
                  <a:pt x="5080220" y="-21048"/>
                  <a:pt x="5576421" y="4199"/>
                  <a:pt x="5811166" y="0"/>
                </a:cubicBezTo>
                <a:cubicBezTo>
                  <a:pt x="6045911" y="-4199"/>
                  <a:pt x="6309535" y="-13212"/>
                  <a:pt x="6489148" y="0"/>
                </a:cubicBezTo>
                <a:cubicBezTo>
                  <a:pt x="6668761" y="13212"/>
                  <a:pt x="6760638" y="1253"/>
                  <a:pt x="6990855" y="0"/>
                </a:cubicBezTo>
                <a:cubicBezTo>
                  <a:pt x="7221072" y="-1253"/>
                  <a:pt x="7350915" y="-3438"/>
                  <a:pt x="7492561" y="0"/>
                </a:cubicBezTo>
                <a:cubicBezTo>
                  <a:pt x="7634207" y="3438"/>
                  <a:pt x="7732083" y="2555"/>
                  <a:pt x="7906130" y="0"/>
                </a:cubicBezTo>
                <a:cubicBezTo>
                  <a:pt x="8080177" y="-2555"/>
                  <a:pt x="8400407" y="-23667"/>
                  <a:pt x="8672250" y="0"/>
                </a:cubicBezTo>
                <a:cubicBezTo>
                  <a:pt x="8944093" y="23667"/>
                  <a:pt x="9426698" y="30717"/>
                  <a:pt x="9702782" y="0"/>
                </a:cubicBezTo>
                <a:cubicBezTo>
                  <a:pt x="10208639" y="3097"/>
                  <a:pt x="10583808" y="307010"/>
                  <a:pt x="10591800" y="889018"/>
                </a:cubicBezTo>
                <a:cubicBezTo>
                  <a:pt x="10600884" y="1077006"/>
                  <a:pt x="10612584" y="1213534"/>
                  <a:pt x="10591800" y="1446119"/>
                </a:cubicBezTo>
                <a:cubicBezTo>
                  <a:pt x="10571016" y="1678704"/>
                  <a:pt x="10595991" y="1838641"/>
                  <a:pt x="10591800" y="2074339"/>
                </a:cubicBezTo>
                <a:cubicBezTo>
                  <a:pt x="10587609" y="2310037"/>
                  <a:pt x="10577674" y="2490272"/>
                  <a:pt x="10591800" y="2738119"/>
                </a:cubicBezTo>
                <a:cubicBezTo>
                  <a:pt x="10605926" y="2985966"/>
                  <a:pt x="10608965" y="3099049"/>
                  <a:pt x="10591800" y="3366340"/>
                </a:cubicBezTo>
                <a:cubicBezTo>
                  <a:pt x="10574635" y="3633631"/>
                  <a:pt x="10576514" y="3691020"/>
                  <a:pt x="10591800" y="3923441"/>
                </a:cubicBezTo>
                <a:cubicBezTo>
                  <a:pt x="10607086" y="4155862"/>
                  <a:pt x="10596356" y="4228366"/>
                  <a:pt x="10591800" y="4444982"/>
                </a:cubicBezTo>
                <a:cubicBezTo>
                  <a:pt x="10607624" y="4984647"/>
                  <a:pt x="10146123" y="5309646"/>
                  <a:pt x="9702782" y="5334000"/>
                </a:cubicBezTo>
                <a:cubicBezTo>
                  <a:pt x="9474647" y="5327016"/>
                  <a:pt x="9367552" y="5313177"/>
                  <a:pt x="9201075" y="5334000"/>
                </a:cubicBezTo>
                <a:cubicBezTo>
                  <a:pt x="9034598" y="5354823"/>
                  <a:pt x="8817549" y="5350922"/>
                  <a:pt x="8434956" y="5334000"/>
                </a:cubicBezTo>
                <a:cubicBezTo>
                  <a:pt x="8052363" y="5317078"/>
                  <a:pt x="8109915" y="5344392"/>
                  <a:pt x="7845112" y="5334000"/>
                </a:cubicBezTo>
                <a:cubicBezTo>
                  <a:pt x="7580309" y="5323608"/>
                  <a:pt x="7393320" y="5323794"/>
                  <a:pt x="7167130" y="5334000"/>
                </a:cubicBezTo>
                <a:cubicBezTo>
                  <a:pt x="6940940" y="5344206"/>
                  <a:pt x="6649912" y="5310719"/>
                  <a:pt x="6401010" y="5334000"/>
                </a:cubicBezTo>
                <a:cubicBezTo>
                  <a:pt x="6152108" y="5357281"/>
                  <a:pt x="5811052" y="5367948"/>
                  <a:pt x="5634891" y="5334000"/>
                </a:cubicBezTo>
                <a:cubicBezTo>
                  <a:pt x="5458730" y="5300052"/>
                  <a:pt x="5377548" y="5319142"/>
                  <a:pt x="5221322" y="5334000"/>
                </a:cubicBezTo>
                <a:cubicBezTo>
                  <a:pt x="5065096" y="5348858"/>
                  <a:pt x="4916988" y="5307500"/>
                  <a:pt x="4631478" y="5334000"/>
                </a:cubicBezTo>
                <a:cubicBezTo>
                  <a:pt x="4345968" y="5360500"/>
                  <a:pt x="4246622" y="5350680"/>
                  <a:pt x="4129771" y="5334000"/>
                </a:cubicBezTo>
                <a:cubicBezTo>
                  <a:pt x="4012920" y="5317320"/>
                  <a:pt x="3762819" y="5359183"/>
                  <a:pt x="3451789" y="5334000"/>
                </a:cubicBezTo>
                <a:cubicBezTo>
                  <a:pt x="3140759" y="5308817"/>
                  <a:pt x="3067106" y="5340867"/>
                  <a:pt x="2773808" y="5334000"/>
                </a:cubicBezTo>
                <a:cubicBezTo>
                  <a:pt x="2480510" y="5327133"/>
                  <a:pt x="2457739" y="5328848"/>
                  <a:pt x="2272101" y="5334000"/>
                </a:cubicBezTo>
                <a:cubicBezTo>
                  <a:pt x="2086463" y="5339152"/>
                  <a:pt x="2023044" y="5320215"/>
                  <a:pt x="1858532" y="5334000"/>
                </a:cubicBezTo>
                <a:cubicBezTo>
                  <a:pt x="1694020" y="5347785"/>
                  <a:pt x="1188975" y="5374991"/>
                  <a:pt x="889018" y="5334000"/>
                </a:cubicBezTo>
                <a:cubicBezTo>
                  <a:pt x="366454" y="5304218"/>
                  <a:pt x="-18319" y="4952612"/>
                  <a:pt x="0" y="4444982"/>
                </a:cubicBezTo>
                <a:cubicBezTo>
                  <a:pt x="17821" y="4238156"/>
                  <a:pt x="-13503" y="4128529"/>
                  <a:pt x="0" y="3959000"/>
                </a:cubicBezTo>
                <a:cubicBezTo>
                  <a:pt x="13503" y="3789471"/>
                  <a:pt x="-17200" y="3625717"/>
                  <a:pt x="0" y="3401899"/>
                </a:cubicBezTo>
                <a:cubicBezTo>
                  <a:pt x="17200" y="3178081"/>
                  <a:pt x="27278" y="2980265"/>
                  <a:pt x="0" y="2738119"/>
                </a:cubicBezTo>
                <a:cubicBezTo>
                  <a:pt x="-27278" y="2495973"/>
                  <a:pt x="7546" y="2368446"/>
                  <a:pt x="0" y="2145459"/>
                </a:cubicBezTo>
                <a:cubicBezTo>
                  <a:pt x="-7546" y="1922472"/>
                  <a:pt x="-8444" y="1828393"/>
                  <a:pt x="0" y="1552798"/>
                </a:cubicBezTo>
                <a:cubicBezTo>
                  <a:pt x="8444" y="1277203"/>
                  <a:pt x="12420" y="1146770"/>
                  <a:pt x="0" y="889018"/>
                </a:cubicBezTo>
                <a:close/>
              </a:path>
              <a:path w="10591800" h="5334000" stroke="0" extrusionOk="0">
                <a:moveTo>
                  <a:pt x="0" y="889018"/>
                </a:moveTo>
                <a:cubicBezTo>
                  <a:pt x="-115262" y="395220"/>
                  <a:pt x="364358" y="-24248"/>
                  <a:pt x="889018" y="0"/>
                </a:cubicBezTo>
                <a:cubicBezTo>
                  <a:pt x="1140278" y="5413"/>
                  <a:pt x="1457210" y="20245"/>
                  <a:pt x="1743275" y="0"/>
                </a:cubicBezTo>
                <a:cubicBezTo>
                  <a:pt x="2029340" y="-20245"/>
                  <a:pt x="2030439" y="-4656"/>
                  <a:pt x="2156844" y="0"/>
                </a:cubicBezTo>
                <a:cubicBezTo>
                  <a:pt x="2283249" y="4656"/>
                  <a:pt x="2589844" y="42258"/>
                  <a:pt x="3011101" y="0"/>
                </a:cubicBezTo>
                <a:cubicBezTo>
                  <a:pt x="3432358" y="-42258"/>
                  <a:pt x="3364098" y="-3211"/>
                  <a:pt x="3689083" y="0"/>
                </a:cubicBezTo>
                <a:cubicBezTo>
                  <a:pt x="4014068" y="3211"/>
                  <a:pt x="4193351" y="-1124"/>
                  <a:pt x="4455203" y="0"/>
                </a:cubicBezTo>
                <a:cubicBezTo>
                  <a:pt x="4717055" y="1124"/>
                  <a:pt x="4816881" y="342"/>
                  <a:pt x="4956909" y="0"/>
                </a:cubicBezTo>
                <a:cubicBezTo>
                  <a:pt x="5096937" y="-342"/>
                  <a:pt x="5547085" y="15907"/>
                  <a:pt x="5811166" y="0"/>
                </a:cubicBezTo>
                <a:cubicBezTo>
                  <a:pt x="6075247" y="-15907"/>
                  <a:pt x="6287748" y="-3553"/>
                  <a:pt x="6577286" y="0"/>
                </a:cubicBezTo>
                <a:cubicBezTo>
                  <a:pt x="6866824" y="3553"/>
                  <a:pt x="7126862" y="-4845"/>
                  <a:pt x="7343405" y="0"/>
                </a:cubicBezTo>
                <a:cubicBezTo>
                  <a:pt x="7559948" y="4845"/>
                  <a:pt x="7737727" y="5421"/>
                  <a:pt x="8021387" y="0"/>
                </a:cubicBezTo>
                <a:cubicBezTo>
                  <a:pt x="8305047" y="-5421"/>
                  <a:pt x="8489847" y="22358"/>
                  <a:pt x="8611231" y="0"/>
                </a:cubicBezTo>
                <a:cubicBezTo>
                  <a:pt x="8732615" y="-22358"/>
                  <a:pt x="9210235" y="29204"/>
                  <a:pt x="9702782" y="0"/>
                </a:cubicBezTo>
                <a:cubicBezTo>
                  <a:pt x="10164630" y="-43241"/>
                  <a:pt x="10570616" y="400845"/>
                  <a:pt x="10591800" y="889018"/>
                </a:cubicBezTo>
                <a:cubicBezTo>
                  <a:pt x="10605510" y="1165719"/>
                  <a:pt x="10613272" y="1272548"/>
                  <a:pt x="10591800" y="1481679"/>
                </a:cubicBezTo>
                <a:cubicBezTo>
                  <a:pt x="10570328" y="1690810"/>
                  <a:pt x="10619928" y="1866706"/>
                  <a:pt x="10591800" y="2109899"/>
                </a:cubicBezTo>
                <a:cubicBezTo>
                  <a:pt x="10563672" y="2353092"/>
                  <a:pt x="10577475" y="2468375"/>
                  <a:pt x="10591800" y="2595881"/>
                </a:cubicBezTo>
                <a:cubicBezTo>
                  <a:pt x="10606125" y="2723387"/>
                  <a:pt x="10574758" y="2905002"/>
                  <a:pt x="10591800" y="3081862"/>
                </a:cubicBezTo>
                <a:cubicBezTo>
                  <a:pt x="10608842" y="3258722"/>
                  <a:pt x="10567175" y="3380840"/>
                  <a:pt x="10591800" y="3674523"/>
                </a:cubicBezTo>
                <a:cubicBezTo>
                  <a:pt x="10616425" y="3968206"/>
                  <a:pt x="10572058" y="4102733"/>
                  <a:pt x="10591800" y="4444982"/>
                </a:cubicBezTo>
                <a:cubicBezTo>
                  <a:pt x="10652047" y="4970940"/>
                  <a:pt x="10218820" y="5351799"/>
                  <a:pt x="9702782" y="5334000"/>
                </a:cubicBezTo>
                <a:cubicBezTo>
                  <a:pt x="9399054" y="5306604"/>
                  <a:pt x="9162314" y="5309834"/>
                  <a:pt x="9024800" y="5334000"/>
                </a:cubicBezTo>
                <a:cubicBezTo>
                  <a:pt x="8887286" y="5358166"/>
                  <a:pt x="8717066" y="5335090"/>
                  <a:pt x="8611231" y="5334000"/>
                </a:cubicBezTo>
                <a:cubicBezTo>
                  <a:pt x="8505396" y="5332910"/>
                  <a:pt x="8357609" y="5356690"/>
                  <a:pt x="8109525" y="5334000"/>
                </a:cubicBezTo>
                <a:cubicBezTo>
                  <a:pt x="7861441" y="5311310"/>
                  <a:pt x="7790240" y="5332563"/>
                  <a:pt x="7695956" y="5334000"/>
                </a:cubicBezTo>
                <a:cubicBezTo>
                  <a:pt x="7601672" y="5335437"/>
                  <a:pt x="7086272" y="5326123"/>
                  <a:pt x="6841699" y="5334000"/>
                </a:cubicBezTo>
                <a:cubicBezTo>
                  <a:pt x="6597126" y="5341877"/>
                  <a:pt x="6317354" y="5322174"/>
                  <a:pt x="5987441" y="5334000"/>
                </a:cubicBezTo>
                <a:cubicBezTo>
                  <a:pt x="5657528" y="5345826"/>
                  <a:pt x="5473634" y="5361393"/>
                  <a:pt x="5221322" y="5334000"/>
                </a:cubicBezTo>
                <a:cubicBezTo>
                  <a:pt x="4969010" y="5306607"/>
                  <a:pt x="4610040" y="5317853"/>
                  <a:pt x="4455203" y="5334000"/>
                </a:cubicBezTo>
                <a:cubicBezTo>
                  <a:pt x="4300366" y="5350147"/>
                  <a:pt x="3803712" y="5300240"/>
                  <a:pt x="3600945" y="5334000"/>
                </a:cubicBezTo>
                <a:cubicBezTo>
                  <a:pt x="3398178" y="5367760"/>
                  <a:pt x="3078771" y="5316054"/>
                  <a:pt x="2922964" y="5334000"/>
                </a:cubicBezTo>
                <a:cubicBezTo>
                  <a:pt x="2767157" y="5351946"/>
                  <a:pt x="2453275" y="5322555"/>
                  <a:pt x="2244982" y="5334000"/>
                </a:cubicBezTo>
                <a:cubicBezTo>
                  <a:pt x="2036689" y="5345445"/>
                  <a:pt x="1864650" y="5345550"/>
                  <a:pt x="1567000" y="5334000"/>
                </a:cubicBezTo>
                <a:cubicBezTo>
                  <a:pt x="1269350" y="5322450"/>
                  <a:pt x="1172950" y="5310607"/>
                  <a:pt x="889018" y="5334000"/>
                </a:cubicBezTo>
                <a:cubicBezTo>
                  <a:pt x="405754" y="5296643"/>
                  <a:pt x="3672" y="4952338"/>
                  <a:pt x="0" y="4444982"/>
                </a:cubicBezTo>
                <a:cubicBezTo>
                  <a:pt x="11321" y="4220585"/>
                  <a:pt x="6494" y="4093764"/>
                  <a:pt x="0" y="3816762"/>
                </a:cubicBezTo>
                <a:cubicBezTo>
                  <a:pt x="-6494" y="3539760"/>
                  <a:pt x="18835" y="3462398"/>
                  <a:pt x="0" y="3259661"/>
                </a:cubicBezTo>
                <a:cubicBezTo>
                  <a:pt x="-18835" y="3056924"/>
                  <a:pt x="29162" y="2871848"/>
                  <a:pt x="0" y="2631440"/>
                </a:cubicBezTo>
                <a:cubicBezTo>
                  <a:pt x="-29162" y="2391032"/>
                  <a:pt x="19133" y="2215228"/>
                  <a:pt x="0" y="1967660"/>
                </a:cubicBezTo>
                <a:cubicBezTo>
                  <a:pt x="-19133" y="1720092"/>
                  <a:pt x="-46422" y="1379295"/>
                  <a:pt x="0" y="889018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692" y="176879"/>
            <a:ext cx="6598534" cy="6681121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45E256-6211-B11C-6013-B6A0DCA25C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806" y="799895"/>
            <a:ext cx="4852837" cy="47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435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96B7951-C2D2-8AFE-7635-B521E6DB21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" y="0"/>
            <a:ext cx="12191138" cy="6858000"/>
          </a:xfrm>
          <a:prstGeom prst="rect">
            <a:avLst/>
          </a:prstGeom>
        </p:spPr>
      </p:pic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FC47AF51-FFE9-10EA-43A8-D6A0D0FF6F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07" b="84000" l="16181" r="84724">
                        <a14:foregroundMark x1="42613" y1="67919" x2="42613" y2="67919"/>
                        <a14:foregroundMark x1="58157" y1="67475" x2="57487" y2="69697"/>
                        <a14:foregroundMark x1="47102" y1="6020" x2="47236" y2="7798"/>
                        <a14:foregroundMark x1="46700" y1="7798" x2="46566" y2="13818"/>
                        <a14:foregroundMark x1="60000" y1="13333" x2="58157" y2="19354"/>
                        <a14:foregroundMark x1="50117" y1="26343" x2="55645" y2="24283"/>
                        <a14:foregroundMark x1="43149" y1="8081" x2="44992" y2="14909"/>
                        <a14:foregroundMark x1="50251" y1="8404" x2="50251" y2="13010"/>
                        <a14:foregroundMark x1="57387" y1="11596" x2="55913" y2="16808"/>
                        <a14:foregroundMark x1="61441" y1="12848" x2="62379" y2="18586"/>
                        <a14:foregroundMark x1="55913" y1="13657" x2="55913" y2="13657"/>
                        <a14:foregroundMark x1="55276" y1="12687" x2="55276" y2="12687"/>
                        <a14:foregroundMark x1="43417" y1="23475" x2="56181" y2="27152"/>
                        <a14:foregroundMark x1="59732" y1="25091" x2="53434" y2="25697"/>
                        <a14:foregroundMark x1="42513" y1="69535" x2="42513" y2="69535"/>
                        <a14:foregroundMark x1="47772" y1="71919" x2="47772" y2="71919"/>
                        <a14:foregroundMark x1="39732" y1="73818" x2="39732" y2="73818"/>
                        <a14:foregroundMark x1="38827" y1="73010" x2="38827" y2="73010"/>
                        <a14:foregroundMark x1="17889" y1="71111" x2="17889" y2="71111"/>
                        <a14:foregroundMark x1="28677" y1="65091" x2="28677" y2="65091"/>
                        <a14:foregroundMark x1="31055" y1="62707" x2="31055" y2="62707"/>
                        <a14:foregroundMark x1="39732" y1="73818" x2="39732" y2="73818"/>
                        <a14:foregroundMark x1="60536" y1="6505" x2="61843" y2="7475"/>
                        <a14:foregroundMark x1="46700" y1="2707" x2="48275" y2="4283"/>
                        <a14:foregroundMark x1="35377" y1="75717" x2="33166" y2="76202"/>
                        <a14:foregroundMark x1="34606" y1="76364" x2="33166" y2="77131"/>
                        <a14:foregroundMark x1="22111" y1="72242" x2="22111" y2="72242"/>
                        <a14:foregroundMark x1="26968" y1="64606" x2="26968" y2="64606"/>
                        <a14:foregroundMark x1="29481" y1="64768" x2="29481" y2="64768"/>
                        <a14:foregroundMark x1="28945" y1="64121" x2="28945" y2="64121"/>
                        <a14:foregroundMark x1="27739" y1="64606" x2="27739" y2="64606"/>
                        <a14:foregroundMark x1="30519" y1="63798" x2="30519" y2="63798"/>
                        <a14:foregroundMark x1="25126" y1="52364" x2="25126" y2="52364"/>
                        <a14:foregroundMark x1="73970" y1="55717" x2="73970" y2="55717"/>
                        <a14:foregroundMark x1="83049" y1="69859" x2="83049" y2="69859"/>
                        <a14:foregroundMark x1="80402" y1="67475" x2="80402" y2="67475"/>
                        <a14:foregroundMark x1="81206" y1="67798" x2="81206" y2="67798"/>
                        <a14:foregroundMark x1="82647" y1="68566" x2="82647" y2="68566"/>
                        <a14:foregroundMark x1="82647" y1="68566" x2="82647" y2="69859"/>
                        <a14:foregroundMark x1="40134" y1="73818" x2="40134" y2="73818"/>
                        <a14:foregroundMark x1="18928" y1="71758" x2="18928" y2="71758"/>
                        <a14:foregroundMark x1="22345" y1="72242" x2="23685" y2="71434"/>
                        <a14:foregroundMark x1="22613" y1="71111" x2="22613" y2="71111"/>
                        <a14:foregroundMark x1="19866" y1="72081" x2="19866" y2="72081"/>
                        <a14:foregroundMark x1="83049" y1="68889" x2="83049" y2="68889"/>
                        <a14:foregroundMark x1="83317" y1="70626" x2="83317" y2="70626"/>
                        <a14:foregroundMark x1="81843" y1="72081" x2="81843" y2="72081"/>
                        <a14:foregroundMark x1="82111" y1="71919" x2="82111" y2="71919"/>
                        <a14:foregroundMark x1="25662" y1="65091" x2="25662" y2="65091"/>
                        <a14:backgroundMark x1="20905" y1="73333" x2="23685" y2="79677"/>
                        <a14:backgroundMark x1="23685" y1="79677" x2="23819" y2="79838"/>
                        <a14:backgroundMark x1="50117" y1="76202" x2="46064" y2="82061"/>
                        <a14:backgroundMark x1="78693" y1="71273" x2="78693" y2="71273"/>
                        <a14:backgroundMark x1="75812" y1="63354" x2="79631" y2="65091"/>
                        <a14:backgroundMark x1="22479" y1="70626" x2="22479" y2="70626"/>
                        <a14:backgroundMark x1="16047" y1="73172" x2="18291" y2="75071"/>
                        <a14:backgroundMark x1="21977" y1="70949" x2="21977" y2="709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15" r="6694" b="6666"/>
          <a:stretch/>
        </p:blipFill>
        <p:spPr>
          <a:xfrm>
            <a:off x="-76200" y="3841035"/>
            <a:ext cx="3648733" cy="3295630"/>
          </a:xfrm>
          <a:prstGeom prst="rect">
            <a:avLst/>
          </a:prstGeom>
        </p:spPr>
      </p:pic>
      <p:pic>
        <p:nvPicPr>
          <p:cNvPr id="9" name="Picture 8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7FFAAFF-CAB7-D827-42CF-86DB13C9FDE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647" b="81502" l="50697" r="88622">
                        <a14:foregroundMark x1="52425" y1="55740" x2="52425" y2="55740"/>
                        <a14:foregroundMark x1="66047" y1="67704" x2="67098" y2="73080"/>
                        <a14:foregroundMark x1="76395" y1="68715" x2="76597" y2="72676"/>
                        <a14:foregroundMark x1="64430" y1="68513" x2="64430" y2="72029"/>
                        <a14:foregroundMark x1="75141" y1="68715" x2="74939" y2="74091"/>
                        <a14:foregroundMark x1="50768" y1="55740" x2="50768" y2="55740"/>
                        <a14:foregroundMark x1="87348" y1="56750" x2="87348" y2="56750"/>
                        <a14:foregroundMark x1="86297" y1="54891" x2="86297" y2="54891"/>
                        <a14:foregroundMark x1="86095" y1="56952" x2="86095" y2="58812"/>
                        <a14:foregroundMark x1="75788" y1="59458" x2="79062" y2="59458"/>
                        <a14:foregroundMark x1="57195" y1="58407" x2="63581" y2="61924"/>
                        <a14:foregroundMark x1="77648" y1="47049" x2="81770" y2="49313"/>
                        <a14:foregroundMark x1="85044" y1="53234" x2="87551" y2="57357"/>
                        <a14:foregroundMark x1="73686" y1="66855" x2="74939" y2="71019"/>
                        <a14:foregroundMark x1="75344" y1="77203" x2="63581" y2="76152"/>
                        <a14:foregroundMark x1="77405" y1="66653" x2="74131" y2="78213"/>
                        <a14:foregroundMark x1="74131" y1="78213" x2="73929" y2="78456"/>
                        <a14:foregroundMark x1="57801" y1="76354" x2="58588" y2="76721"/>
                        <a14:foregroundMark x1="87348" y1="54891" x2="87551" y2="58003"/>
                        <a14:foregroundMark x1="86500" y1="52223" x2="86500" y2="52223"/>
                        <a14:foregroundMark x1="85489" y1="52021" x2="87753" y2="59863"/>
                        <a14:foregroundMark x1="51213" y1="77809" x2="51213" y2="77809"/>
                        <a14:foregroundMark x1="84438" y1="76354" x2="84438" y2="76354"/>
                        <a14:foregroundMark x1="86500" y1="78658" x2="86500" y2="78658"/>
                        <a14:foregroundMark x1="65643" y1="67906" x2="63379" y2="69159"/>
                        <a14:foregroundMark x1="87551" y1="77203" x2="87551" y2="77203"/>
                        <a14:foregroundMark x1="73201" y1="78779" x2="73201" y2="78779"/>
                        <a14:foregroundMark x1="70089" y1="78375" x2="74414" y2="78173"/>
                        <a14:foregroundMark x1="58731" y1="76112" x2="60590" y2="77122"/>
                        <a14:foregroundMark x1="57478" y1="75909" x2="59782" y2="76920"/>
                        <a14:foregroundMark x1="58327" y1="74859" x2="60552" y2="77286"/>
                        <a14:foregroundMark x1="79334" y1="46594" x2="81424" y2="48142"/>
                        <a14:foregroundMark x1="88622" y1="56656" x2="88622" y2="57198"/>
                        <a14:backgroundMark x1="53759" y1="75061" x2="60994" y2="83306"/>
                        <a14:backgroundMark x1="86823" y1="77122" x2="75950" y2="81730"/>
                        <a14:backgroundMark x1="75950" y1="81730" x2="66977" y2="81487"/>
                        <a14:backgroundMark x1="56871" y1="78577" x2="64107" y2="79830"/>
                        <a14:backgroundMark x1="74212" y1="80639" x2="66977" y2="80437"/>
                        <a14:backgroundMark x1="69849" y1="78763" x2="61049" y2="77728"/>
                        <a14:backgroundMark x1="80639" y1="80032" x2="72741" y2="79103"/>
                        <a14:backgroundMark x1="58151" y1="76734" x2="62854" y2="81690"/>
                        <a14:backgroundMark x1="62045" y1="79628" x2="55861" y2="78375"/>
                        <a14:backgroundMark x1="62247" y1="78779" x2="63056" y2="78779"/>
                        <a14:backgroundMark x1="64107" y1="79628" x2="59337" y2="78577"/>
                        <a14:backgroundMark x1="66977" y1="81487" x2="63056" y2="79628"/>
                        <a14:backgroundMark x1="68027" y1="80639" x2="65562" y2="79628"/>
                        <a14:backgroundMark x1="54406" y1="76516" x2="53759" y2="78981"/>
                        <a14:backgroundMark x1="52344" y1="77324" x2="53355" y2="79184"/>
                        <a14:backgroundMark x1="66774" y1="80639" x2="59984" y2="777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32" t="38101" r="8535" b="15332"/>
          <a:stretch/>
        </p:blipFill>
        <p:spPr>
          <a:xfrm>
            <a:off x="8975953" y="3805723"/>
            <a:ext cx="2996030" cy="32956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3A21AA7-A590-3FA3-EE92-57DB37129A88}"/>
              </a:ext>
            </a:extLst>
          </p:cNvPr>
          <p:cNvGrpSpPr/>
          <p:nvPr/>
        </p:nvGrpSpPr>
        <p:grpSpPr>
          <a:xfrm>
            <a:off x="1607559" y="875686"/>
            <a:ext cx="8976881" cy="1981200"/>
            <a:chOff x="1573849" y="972374"/>
            <a:chExt cx="8976881" cy="1981200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62F247E1-1C5B-29C7-44C6-83FE82FD9BAB}"/>
                </a:ext>
              </a:extLst>
            </p:cNvPr>
            <p:cNvSpPr/>
            <p:nvPr/>
          </p:nvSpPr>
          <p:spPr>
            <a:xfrm>
              <a:off x="1573849" y="972374"/>
              <a:ext cx="8939893" cy="1981200"/>
            </a:xfrm>
            <a:prstGeom prst="wedgeRoundRectCallout">
              <a:avLst>
                <a:gd name="adj1" fmla="val -39484"/>
                <a:gd name="adj2" fmla="val 91373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2B673B-4F44-7256-C62A-E0F2AD529813}"/>
                </a:ext>
              </a:extLst>
            </p:cNvPr>
            <p:cNvSpPr txBox="1"/>
            <p:nvPr/>
          </p:nvSpPr>
          <p:spPr>
            <a:xfrm>
              <a:off x="1578180" y="1215727"/>
              <a:ext cx="89725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Mình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đã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về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được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nhà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rồi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.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Cảm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các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bạn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!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8297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78850E-E841-40C9-8F4D-9051FCDF8429}"/>
              </a:ext>
            </a:extLst>
          </p:cNvPr>
          <p:cNvSpPr/>
          <p:nvPr/>
        </p:nvSpPr>
        <p:spPr>
          <a:xfrm>
            <a:off x="85060" y="381000"/>
            <a:ext cx="8601740" cy="5105400"/>
          </a:xfrm>
          <a:custGeom>
            <a:avLst/>
            <a:gdLst>
              <a:gd name="connsiteX0" fmla="*/ 0 w 8601740"/>
              <a:gd name="connsiteY0" fmla="*/ 850917 h 5105400"/>
              <a:gd name="connsiteX1" fmla="*/ 850917 w 8601740"/>
              <a:gd name="connsiteY1" fmla="*/ 0 h 5105400"/>
              <a:gd name="connsiteX2" fmla="*/ 1494908 w 8601740"/>
              <a:gd name="connsiteY2" fmla="*/ 0 h 5105400"/>
              <a:gd name="connsiteX3" fmla="*/ 1931902 w 8601740"/>
              <a:gd name="connsiteY3" fmla="*/ 0 h 5105400"/>
              <a:gd name="connsiteX4" fmla="*/ 2368896 w 8601740"/>
              <a:gd name="connsiteY4" fmla="*/ 0 h 5105400"/>
              <a:gd name="connsiteX5" fmla="*/ 2943888 w 8601740"/>
              <a:gd name="connsiteY5" fmla="*/ 0 h 5105400"/>
              <a:gd name="connsiteX6" fmla="*/ 3656879 w 8601740"/>
              <a:gd name="connsiteY6" fmla="*/ 0 h 5105400"/>
              <a:gd name="connsiteX7" fmla="*/ 4162872 w 8601740"/>
              <a:gd name="connsiteY7" fmla="*/ 0 h 5105400"/>
              <a:gd name="connsiteX8" fmla="*/ 4530867 w 8601740"/>
              <a:gd name="connsiteY8" fmla="*/ 0 h 5105400"/>
              <a:gd name="connsiteX9" fmla="*/ 5105859 w 8601740"/>
              <a:gd name="connsiteY9" fmla="*/ 0 h 5105400"/>
              <a:gd name="connsiteX10" fmla="*/ 5680851 w 8601740"/>
              <a:gd name="connsiteY10" fmla="*/ 0 h 5105400"/>
              <a:gd name="connsiteX11" fmla="*/ 6324842 w 8601740"/>
              <a:gd name="connsiteY11" fmla="*/ 0 h 5105400"/>
              <a:gd name="connsiteX12" fmla="*/ 6692837 w 8601740"/>
              <a:gd name="connsiteY12" fmla="*/ 0 h 5105400"/>
              <a:gd name="connsiteX13" fmla="*/ 7060832 w 8601740"/>
              <a:gd name="connsiteY13" fmla="*/ 0 h 5105400"/>
              <a:gd name="connsiteX14" fmla="*/ 7750823 w 8601740"/>
              <a:gd name="connsiteY14" fmla="*/ 0 h 5105400"/>
              <a:gd name="connsiteX15" fmla="*/ 8601740 w 8601740"/>
              <a:gd name="connsiteY15" fmla="*/ 850917 h 5105400"/>
              <a:gd name="connsiteX16" fmla="*/ 8601740 w 8601740"/>
              <a:gd name="connsiteY16" fmla="*/ 1452214 h 5105400"/>
              <a:gd name="connsiteX17" fmla="*/ 8601740 w 8601740"/>
              <a:gd name="connsiteY17" fmla="*/ 2019475 h 5105400"/>
              <a:gd name="connsiteX18" fmla="*/ 8601740 w 8601740"/>
              <a:gd name="connsiteY18" fmla="*/ 2552700 h 5105400"/>
              <a:gd name="connsiteX19" fmla="*/ 8601740 w 8601740"/>
              <a:gd name="connsiteY19" fmla="*/ 3051890 h 5105400"/>
              <a:gd name="connsiteX20" fmla="*/ 8601740 w 8601740"/>
              <a:gd name="connsiteY20" fmla="*/ 3653186 h 5105400"/>
              <a:gd name="connsiteX21" fmla="*/ 8601740 w 8601740"/>
              <a:gd name="connsiteY21" fmla="*/ 4254483 h 5105400"/>
              <a:gd name="connsiteX22" fmla="*/ 7750823 w 8601740"/>
              <a:gd name="connsiteY22" fmla="*/ 5105400 h 5105400"/>
              <a:gd name="connsiteX23" fmla="*/ 7106832 w 8601740"/>
              <a:gd name="connsiteY23" fmla="*/ 5105400 h 5105400"/>
              <a:gd name="connsiteX24" fmla="*/ 6669838 w 8601740"/>
              <a:gd name="connsiteY24" fmla="*/ 5105400 h 5105400"/>
              <a:gd name="connsiteX25" fmla="*/ 6301843 w 8601740"/>
              <a:gd name="connsiteY25" fmla="*/ 5105400 h 5105400"/>
              <a:gd name="connsiteX26" fmla="*/ 5726851 w 8601740"/>
              <a:gd name="connsiteY26" fmla="*/ 5105400 h 5105400"/>
              <a:gd name="connsiteX27" fmla="*/ 5289857 w 8601740"/>
              <a:gd name="connsiteY27" fmla="*/ 5105400 h 5105400"/>
              <a:gd name="connsiteX28" fmla="*/ 4714864 w 8601740"/>
              <a:gd name="connsiteY28" fmla="*/ 5105400 h 5105400"/>
              <a:gd name="connsiteX29" fmla="*/ 4208871 w 8601740"/>
              <a:gd name="connsiteY29" fmla="*/ 5105400 h 5105400"/>
              <a:gd name="connsiteX30" fmla="*/ 3564880 w 8601740"/>
              <a:gd name="connsiteY30" fmla="*/ 5105400 h 5105400"/>
              <a:gd name="connsiteX31" fmla="*/ 2851890 w 8601740"/>
              <a:gd name="connsiteY31" fmla="*/ 5105400 h 5105400"/>
              <a:gd name="connsiteX32" fmla="*/ 2138899 w 8601740"/>
              <a:gd name="connsiteY32" fmla="*/ 5105400 h 5105400"/>
              <a:gd name="connsiteX33" fmla="*/ 1494908 w 8601740"/>
              <a:gd name="connsiteY33" fmla="*/ 5105400 h 5105400"/>
              <a:gd name="connsiteX34" fmla="*/ 850917 w 8601740"/>
              <a:gd name="connsiteY34" fmla="*/ 5105400 h 5105400"/>
              <a:gd name="connsiteX35" fmla="*/ 0 w 8601740"/>
              <a:gd name="connsiteY35" fmla="*/ 4254483 h 5105400"/>
              <a:gd name="connsiteX36" fmla="*/ 0 w 8601740"/>
              <a:gd name="connsiteY36" fmla="*/ 3653186 h 5105400"/>
              <a:gd name="connsiteX37" fmla="*/ 0 w 8601740"/>
              <a:gd name="connsiteY37" fmla="*/ 3119961 h 5105400"/>
              <a:gd name="connsiteX38" fmla="*/ 0 w 8601740"/>
              <a:gd name="connsiteY38" fmla="*/ 2552700 h 5105400"/>
              <a:gd name="connsiteX39" fmla="*/ 0 w 8601740"/>
              <a:gd name="connsiteY39" fmla="*/ 1951403 h 5105400"/>
              <a:gd name="connsiteX40" fmla="*/ 0 w 8601740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01740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49572" y="-18571"/>
                  <a:pt x="1176850" y="38428"/>
                  <a:pt x="1494908" y="0"/>
                </a:cubicBezTo>
                <a:cubicBezTo>
                  <a:pt x="1812966" y="-38428"/>
                  <a:pt x="1782590" y="20592"/>
                  <a:pt x="1931902" y="0"/>
                </a:cubicBezTo>
                <a:cubicBezTo>
                  <a:pt x="2081214" y="-20592"/>
                  <a:pt x="2210772" y="37214"/>
                  <a:pt x="2368896" y="0"/>
                </a:cubicBezTo>
                <a:cubicBezTo>
                  <a:pt x="2527020" y="-37214"/>
                  <a:pt x="2712471" y="59346"/>
                  <a:pt x="2943888" y="0"/>
                </a:cubicBezTo>
                <a:cubicBezTo>
                  <a:pt x="3175305" y="-59346"/>
                  <a:pt x="3453829" y="10917"/>
                  <a:pt x="3656879" y="0"/>
                </a:cubicBezTo>
                <a:cubicBezTo>
                  <a:pt x="3859929" y="-10917"/>
                  <a:pt x="3926554" y="24956"/>
                  <a:pt x="4162872" y="0"/>
                </a:cubicBezTo>
                <a:cubicBezTo>
                  <a:pt x="4399190" y="-24956"/>
                  <a:pt x="4392553" y="25719"/>
                  <a:pt x="4530867" y="0"/>
                </a:cubicBezTo>
                <a:cubicBezTo>
                  <a:pt x="4669181" y="-25719"/>
                  <a:pt x="4857157" y="57868"/>
                  <a:pt x="5105859" y="0"/>
                </a:cubicBezTo>
                <a:cubicBezTo>
                  <a:pt x="5354561" y="-57868"/>
                  <a:pt x="5551511" y="47823"/>
                  <a:pt x="5680851" y="0"/>
                </a:cubicBezTo>
                <a:cubicBezTo>
                  <a:pt x="5810191" y="-47823"/>
                  <a:pt x="6045237" y="53886"/>
                  <a:pt x="6324842" y="0"/>
                </a:cubicBezTo>
                <a:cubicBezTo>
                  <a:pt x="6604447" y="-53886"/>
                  <a:pt x="6616626" y="15426"/>
                  <a:pt x="6692837" y="0"/>
                </a:cubicBezTo>
                <a:cubicBezTo>
                  <a:pt x="6769049" y="-15426"/>
                  <a:pt x="6899013" y="14525"/>
                  <a:pt x="7060832" y="0"/>
                </a:cubicBezTo>
                <a:cubicBezTo>
                  <a:pt x="7222651" y="-14525"/>
                  <a:pt x="7567092" y="29475"/>
                  <a:pt x="7750823" y="0"/>
                </a:cubicBezTo>
                <a:cubicBezTo>
                  <a:pt x="8139727" y="58358"/>
                  <a:pt x="8589874" y="438264"/>
                  <a:pt x="8601740" y="850917"/>
                </a:cubicBezTo>
                <a:cubicBezTo>
                  <a:pt x="8631708" y="1046258"/>
                  <a:pt x="8561619" y="1243092"/>
                  <a:pt x="8601740" y="1452214"/>
                </a:cubicBezTo>
                <a:cubicBezTo>
                  <a:pt x="8641861" y="1661336"/>
                  <a:pt x="8568455" y="1899133"/>
                  <a:pt x="8601740" y="2019475"/>
                </a:cubicBezTo>
                <a:cubicBezTo>
                  <a:pt x="8635025" y="2139817"/>
                  <a:pt x="8580310" y="2406300"/>
                  <a:pt x="8601740" y="2552700"/>
                </a:cubicBezTo>
                <a:cubicBezTo>
                  <a:pt x="8623170" y="2699100"/>
                  <a:pt x="8550794" y="2820631"/>
                  <a:pt x="8601740" y="3051890"/>
                </a:cubicBezTo>
                <a:cubicBezTo>
                  <a:pt x="8652686" y="3283149"/>
                  <a:pt x="8587771" y="3481560"/>
                  <a:pt x="8601740" y="3653186"/>
                </a:cubicBezTo>
                <a:cubicBezTo>
                  <a:pt x="8615709" y="3824812"/>
                  <a:pt x="8576510" y="4056476"/>
                  <a:pt x="8601740" y="4254483"/>
                </a:cubicBezTo>
                <a:cubicBezTo>
                  <a:pt x="8624047" y="4655661"/>
                  <a:pt x="8168628" y="5119171"/>
                  <a:pt x="7750823" y="5105400"/>
                </a:cubicBezTo>
                <a:cubicBezTo>
                  <a:pt x="7468005" y="5129325"/>
                  <a:pt x="7362148" y="5068765"/>
                  <a:pt x="7106832" y="5105400"/>
                </a:cubicBezTo>
                <a:cubicBezTo>
                  <a:pt x="6851516" y="5142035"/>
                  <a:pt x="6836691" y="5054926"/>
                  <a:pt x="6669838" y="5105400"/>
                </a:cubicBezTo>
                <a:cubicBezTo>
                  <a:pt x="6502985" y="5155874"/>
                  <a:pt x="6376031" y="5070582"/>
                  <a:pt x="6301843" y="5105400"/>
                </a:cubicBezTo>
                <a:cubicBezTo>
                  <a:pt x="6227655" y="5140218"/>
                  <a:pt x="5915516" y="5072140"/>
                  <a:pt x="5726851" y="5105400"/>
                </a:cubicBezTo>
                <a:cubicBezTo>
                  <a:pt x="5538186" y="5138660"/>
                  <a:pt x="5460374" y="5058011"/>
                  <a:pt x="5289857" y="5105400"/>
                </a:cubicBezTo>
                <a:cubicBezTo>
                  <a:pt x="5119340" y="5152789"/>
                  <a:pt x="4988331" y="5105313"/>
                  <a:pt x="4714864" y="5105400"/>
                </a:cubicBezTo>
                <a:cubicBezTo>
                  <a:pt x="4441397" y="5105487"/>
                  <a:pt x="4363339" y="5067940"/>
                  <a:pt x="4208871" y="5105400"/>
                </a:cubicBezTo>
                <a:cubicBezTo>
                  <a:pt x="4054403" y="5142860"/>
                  <a:pt x="3771870" y="5052259"/>
                  <a:pt x="3564880" y="5105400"/>
                </a:cubicBezTo>
                <a:cubicBezTo>
                  <a:pt x="3357890" y="5158541"/>
                  <a:pt x="3157600" y="5055700"/>
                  <a:pt x="2851890" y="5105400"/>
                </a:cubicBezTo>
                <a:cubicBezTo>
                  <a:pt x="2546180" y="5155100"/>
                  <a:pt x="2457849" y="5037466"/>
                  <a:pt x="2138899" y="5105400"/>
                </a:cubicBezTo>
                <a:cubicBezTo>
                  <a:pt x="1819949" y="5173334"/>
                  <a:pt x="1634643" y="5054047"/>
                  <a:pt x="1494908" y="5105400"/>
                </a:cubicBezTo>
                <a:cubicBezTo>
                  <a:pt x="1355173" y="5156753"/>
                  <a:pt x="1065417" y="5044222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601740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037598" y="-50344"/>
                  <a:pt x="1324219" y="60751"/>
                  <a:pt x="1563907" y="0"/>
                </a:cubicBezTo>
                <a:cubicBezTo>
                  <a:pt x="1803595" y="-60751"/>
                  <a:pt x="1826297" y="28506"/>
                  <a:pt x="1931902" y="0"/>
                </a:cubicBezTo>
                <a:cubicBezTo>
                  <a:pt x="2037507" y="-28506"/>
                  <a:pt x="2430066" y="24735"/>
                  <a:pt x="2644893" y="0"/>
                </a:cubicBezTo>
                <a:cubicBezTo>
                  <a:pt x="2859720" y="-24735"/>
                  <a:pt x="2978745" y="49636"/>
                  <a:pt x="3288884" y="0"/>
                </a:cubicBezTo>
                <a:cubicBezTo>
                  <a:pt x="3599023" y="-49636"/>
                  <a:pt x="3681994" y="52793"/>
                  <a:pt x="3932875" y="0"/>
                </a:cubicBezTo>
                <a:cubicBezTo>
                  <a:pt x="4183756" y="-52793"/>
                  <a:pt x="4379154" y="13885"/>
                  <a:pt x="4576866" y="0"/>
                </a:cubicBezTo>
                <a:cubicBezTo>
                  <a:pt x="4774578" y="-13885"/>
                  <a:pt x="5128995" y="3084"/>
                  <a:pt x="5289857" y="0"/>
                </a:cubicBezTo>
                <a:cubicBezTo>
                  <a:pt x="5450719" y="-3084"/>
                  <a:pt x="5615879" y="24947"/>
                  <a:pt x="5864849" y="0"/>
                </a:cubicBezTo>
                <a:cubicBezTo>
                  <a:pt x="6113819" y="-24947"/>
                  <a:pt x="6101405" y="38885"/>
                  <a:pt x="6232844" y="0"/>
                </a:cubicBezTo>
                <a:cubicBezTo>
                  <a:pt x="6364284" y="-38885"/>
                  <a:pt x="6616402" y="37465"/>
                  <a:pt x="6876835" y="0"/>
                </a:cubicBezTo>
                <a:cubicBezTo>
                  <a:pt x="7137268" y="-37465"/>
                  <a:pt x="7331956" y="81825"/>
                  <a:pt x="7750823" y="0"/>
                </a:cubicBezTo>
                <a:cubicBezTo>
                  <a:pt x="8292388" y="27047"/>
                  <a:pt x="8679971" y="375571"/>
                  <a:pt x="8601740" y="850917"/>
                </a:cubicBezTo>
                <a:cubicBezTo>
                  <a:pt x="8646765" y="1070230"/>
                  <a:pt x="8576867" y="1138991"/>
                  <a:pt x="8601740" y="1316071"/>
                </a:cubicBezTo>
                <a:cubicBezTo>
                  <a:pt x="8626613" y="1493151"/>
                  <a:pt x="8563932" y="1655245"/>
                  <a:pt x="8601740" y="1849296"/>
                </a:cubicBezTo>
                <a:cubicBezTo>
                  <a:pt x="8639548" y="2043348"/>
                  <a:pt x="8577235" y="2194711"/>
                  <a:pt x="8601740" y="2382522"/>
                </a:cubicBezTo>
                <a:cubicBezTo>
                  <a:pt x="8626245" y="2570333"/>
                  <a:pt x="8578210" y="2720362"/>
                  <a:pt x="8601740" y="2847676"/>
                </a:cubicBezTo>
                <a:cubicBezTo>
                  <a:pt x="8625270" y="2974990"/>
                  <a:pt x="8597478" y="3139542"/>
                  <a:pt x="8601740" y="3380901"/>
                </a:cubicBezTo>
                <a:cubicBezTo>
                  <a:pt x="8606002" y="3622261"/>
                  <a:pt x="8566405" y="3857324"/>
                  <a:pt x="8601740" y="4254483"/>
                </a:cubicBezTo>
                <a:cubicBezTo>
                  <a:pt x="8549110" y="4788437"/>
                  <a:pt x="8248987" y="5064282"/>
                  <a:pt x="7750823" y="5105400"/>
                </a:cubicBezTo>
                <a:cubicBezTo>
                  <a:pt x="7557793" y="5155127"/>
                  <a:pt x="7492411" y="5101711"/>
                  <a:pt x="7313829" y="5105400"/>
                </a:cubicBezTo>
                <a:cubicBezTo>
                  <a:pt x="7135247" y="5109089"/>
                  <a:pt x="6911952" y="5078930"/>
                  <a:pt x="6600839" y="5105400"/>
                </a:cubicBezTo>
                <a:cubicBezTo>
                  <a:pt x="6289726" y="5131870"/>
                  <a:pt x="6401523" y="5096995"/>
                  <a:pt x="6232844" y="5105400"/>
                </a:cubicBezTo>
                <a:cubicBezTo>
                  <a:pt x="6064166" y="5113805"/>
                  <a:pt x="5966389" y="5096834"/>
                  <a:pt x="5864849" y="5105400"/>
                </a:cubicBezTo>
                <a:cubicBezTo>
                  <a:pt x="5763310" y="5113966"/>
                  <a:pt x="5399100" y="5104651"/>
                  <a:pt x="5220857" y="5105400"/>
                </a:cubicBezTo>
                <a:cubicBezTo>
                  <a:pt x="5042614" y="5106149"/>
                  <a:pt x="4997486" y="5105072"/>
                  <a:pt x="4852862" y="5105400"/>
                </a:cubicBezTo>
                <a:cubicBezTo>
                  <a:pt x="4708238" y="5105728"/>
                  <a:pt x="4368538" y="5091504"/>
                  <a:pt x="4208871" y="5105400"/>
                </a:cubicBezTo>
                <a:cubicBezTo>
                  <a:pt x="4049204" y="5119296"/>
                  <a:pt x="3912549" y="5061554"/>
                  <a:pt x="3771877" y="5105400"/>
                </a:cubicBezTo>
                <a:cubicBezTo>
                  <a:pt x="3631205" y="5149246"/>
                  <a:pt x="3340683" y="5084908"/>
                  <a:pt x="3127886" y="5105400"/>
                </a:cubicBezTo>
                <a:cubicBezTo>
                  <a:pt x="2915089" y="5125892"/>
                  <a:pt x="2593857" y="5038647"/>
                  <a:pt x="2414896" y="5105400"/>
                </a:cubicBezTo>
                <a:cubicBezTo>
                  <a:pt x="2235935" y="5172153"/>
                  <a:pt x="1868625" y="5042034"/>
                  <a:pt x="1701905" y="5105400"/>
                </a:cubicBezTo>
                <a:cubicBezTo>
                  <a:pt x="1535185" y="5168766"/>
                  <a:pt x="1135221" y="5055984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60" y="1318437"/>
            <a:ext cx="5351584" cy="54185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FA571B-B4DF-0062-B9FB-363624851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51" y="843271"/>
            <a:ext cx="806570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2BF27B-9B8D-4356-838A-25566A017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4800" y="-1"/>
            <a:ext cx="12706350" cy="701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03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41879F-13E6-D8C6-4EA7-CE8E8A7C14B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3350228" y="3912913"/>
            <a:ext cx="5746496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26 300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1.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Làm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tròn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số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26 369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đến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hàng</a:t>
            </a:r>
            <a:r>
              <a:rPr lang="en-US" sz="54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Calibri" panose="020F0502020204030204"/>
              </a:rPr>
              <a:t>trăm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3391426" y="5466548"/>
            <a:ext cx="571803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26 000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3350228" y="2289335"/>
            <a:ext cx="5759228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A. 26 400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81275" y="2036134"/>
            <a:ext cx="1375107" cy="1562122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069658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88D35D-44C8-2ECA-E9B7-A8148F44C5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/>
              </a:rPr>
              <a:t>20 880, 80 008, 28 900, 20 080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676525" y="2353728"/>
            <a:ext cx="912494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A. 20 080, 28 900, 20 880, 80 008 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752725" y="3903128"/>
            <a:ext cx="8953499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B. 20 080,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20 880, 28 900, 80 008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5925" y="3626450"/>
            <a:ext cx="1451063" cy="145106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743200" y="5447433"/>
            <a:ext cx="899160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002060"/>
                </a:solidFill>
              </a:rPr>
              <a:t>C. 80 008, 20 880, 28 900, 20 080</a:t>
            </a:r>
          </a:p>
        </p:txBody>
      </p:sp>
    </p:spTree>
    <p:extLst>
      <p:ext uri="{BB962C8B-B14F-4D97-AF65-F5344CB8AC3E}">
        <p14:creationId xmlns:p14="http://schemas.microsoft.com/office/powerpoint/2010/main" val="3178231509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3" grpId="0" animBg="1"/>
          <p:bldP spid="3" grpId="1" animBg="1"/>
          <p:bldP spid="3" grpId="2" animBg="1"/>
          <p:bldP spid="4" grpId="0" animBg="1"/>
          <p:bldP spid="4" grpId="1" animBg="1"/>
          <p:bldP spid="12" grpId="0" animBg="1"/>
          <p:bldP spid="12" grpId="1" animBg="1"/>
          <p:bldP spid="12" grpId="2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266BC0-8598-A5DC-569A-30D4560AFD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d">
            <a:extLst>
              <a:ext uri="{FF2B5EF4-FFF2-40B4-BE49-F238E27FC236}">
                <a16:creationId xmlns:a16="http://schemas.microsoft.com/office/drawing/2014/main" id="{FF90DB8D-7380-485A-EEC9-D7509689630D}"/>
              </a:ext>
            </a:extLst>
          </p:cNvPr>
          <p:cNvSpPr/>
          <p:nvPr/>
        </p:nvSpPr>
        <p:spPr>
          <a:xfrm>
            <a:off x="2059136" y="3912913"/>
            <a:ext cx="8328680" cy="1202273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B. 59 890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5F299AE-2CE6-17F9-5EE4-8B648352358C}"/>
              </a:ext>
            </a:extLst>
          </p:cNvPr>
          <p:cNvSpPr/>
          <p:nvPr/>
        </p:nvSpPr>
        <p:spPr>
          <a:xfrm>
            <a:off x="597408" y="217424"/>
            <a:ext cx="11082528" cy="1804416"/>
          </a:xfrm>
          <a:custGeom>
            <a:avLst/>
            <a:gdLst>
              <a:gd name="connsiteX0" fmla="*/ 0 w 11082528"/>
              <a:gd name="connsiteY0" fmla="*/ 300742 h 1804416"/>
              <a:gd name="connsiteX1" fmla="*/ 300742 w 11082528"/>
              <a:gd name="connsiteY1" fmla="*/ 0 h 1804416"/>
              <a:gd name="connsiteX2" fmla="*/ 10781786 w 11082528"/>
              <a:gd name="connsiteY2" fmla="*/ 0 h 1804416"/>
              <a:gd name="connsiteX3" fmla="*/ 11082528 w 11082528"/>
              <a:gd name="connsiteY3" fmla="*/ 300742 h 1804416"/>
              <a:gd name="connsiteX4" fmla="*/ 11082528 w 11082528"/>
              <a:gd name="connsiteY4" fmla="*/ 1503674 h 1804416"/>
              <a:gd name="connsiteX5" fmla="*/ 10781786 w 11082528"/>
              <a:gd name="connsiteY5" fmla="*/ 1804416 h 1804416"/>
              <a:gd name="connsiteX6" fmla="*/ 300742 w 11082528"/>
              <a:gd name="connsiteY6" fmla="*/ 1804416 h 1804416"/>
              <a:gd name="connsiteX7" fmla="*/ 0 w 11082528"/>
              <a:gd name="connsiteY7" fmla="*/ 1503674 h 1804416"/>
              <a:gd name="connsiteX8" fmla="*/ 0 w 11082528"/>
              <a:gd name="connsiteY8" fmla="*/ 300742 h 1804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82528" h="1804416" fill="none" extrusionOk="0">
                <a:moveTo>
                  <a:pt x="0" y="300742"/>
                </a:moveTo>
                <a:cubicBezTo>
                  <a:pt x="-22174" y="135074"/>
                  <a:pt x="149708" y="-17579"/>
                  <a:pt x="300742" y="0"/>
                </a:cubicBezTo>
                <a:cubicBezTo>
                  <a:pt x="4819053" y="111930"/>
                  <a:pt x="9170882" y="-66876"/>
                  <a:pt x="10781786" y="0"/>
                </a:cubicBezTo>
                <a:cubicBezTo>
                  <a:pt x="10932901" y="14760"/>
                  <a:pt x="11074315" y="122454"/>
                  <a:pt x="11082528" y="300742"/>
                </a:cubicBezTo>
                <a:cubicBezTo>
                  <a:pt x="11107244" y="658858"/>
                  <a:pt x="11033095" y="921092"/>
                  <a:pt x="11082528" y="1503674"/>
                </a:cubicBezTo>
                <a:cubicBezTo>
                  <a:pt x="11087306" y="1659461"/>
                  <a:pt x="10954189" y="1815608"/>
                  <a:pt x="10781786" y="1804416"/>
                </a:cubicBezTo>
                <a:cubicBezTo>
                  <a:pt x="9293965" y="1670224"/>
                  <a:pt x="2576434" y="1649072"/>
                  <a:pt x="300742" y="1804416"/>
                </a:cubicBezTo>
                <a:cubicBezTo>
                  <a:pt x="128612" y="1779304"/>
                  <a:pt x="7788" y="1675050"/>
                  <a:pt x="0" y="1503674"/>
                </a:cubicBezTo>
                <a:cubicBezTo>
                  <a:pt x="-55142" y="1151427"/>
                  <a:pt x="76381" y="463550"/>
                  <a:pt x="0" y="300742"/>
                </a:cubicBezTo>
                <a:close/>
              </a:path>
              <a:path w="11082528" h="1804416" stroke="0" extrusionOk="0">
                <a:moveTo>
                  <a:pt x="0" y="300742"/>
                </a:moveTo>
                <a:cubicBezTo>
                  <a:pt x="-22167" y="154789"/>
                  <a:pt x="137832" y="-9633"/>
                  <a:pt x="300742" y="0"/>
                </a:cubicBezTo>
                <a:cubicBezTo>
                  <a:pt x="5014999" y="-31899"/>
                  <a:pt x="9658018" y="-75219"/>
                  <a:pt x="10781786" y="0"/>
                </a:cubicBezTo>
                <a:cubicBezTo>
                  <a:pt x="10917692" y="-1927"/>
                  <a:pt x="11074100" y="130866"/>
                  <a:pt x="11082528" y="300742"/>
                </a:cubicBezTo>
                <a:cubicBezTo>
                  <a:pt x="11002656" y="585092"/>
                  <a:pt x="11041409" y="1354663"/>
                  <a:pt x="11082528" y="1503674"/>
                </a:cubicBezTo>
                <a:cubicBezTo>
                  <a:pt x="11076745" y="1647165"/>
                  <a:pt x="10959577" y="1835069"/>
                  <a:pt x="10781786" y="1804416"/>
                </a:cubicBezTo>
                <a:cubicBezTo>
                  <a:pt x="6945124" y="1776719"/>
                  <a:pt x="4423524" y="1836874"/>
                  <a:pt x="300742" y="1804416"/>
                </a:cubicBezTo>
                <a:cubicBezTo>
                  <a:pt x="123768" y="1798344"/>
                  <a:pt x="5369" y="1675528"/>
                  <a:pt x="0" y="1503674"/>
                </a:cubicBezTo>
                <a:cubicBezTo>
                  <a:pt x="73356" y="1023221"/>
                  <a:pt x="82284" y="871102"/>
                  <a:pt x="0" y="300742"/>
                </a:cubicBezTo>
                <a:close/>
              </a:path>
            </a:pathLst>
          </a:custGeom>
          <a:solidFill>
            <a:srgbClr val="FFFFCC"/>
          </a:solidFill>
          <a:ln w="57150">
            <a:solidFill>
              <a:srgbClr val="00206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330396460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Tính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27 356 + 32 434 = ?</a:t>
            </a:r>
          </a:p>
        </p:txBody>
      </p:sp>
      <p:sp>
        <p:nvSpPr>
          <p:cNvPr id="3" name="a">
            <a:extLst>
              <a:ext uri="{FF2B5EF4-FFF2-40B4-BE49-F238E27FC236}">
                <a16:creationId xmlns:a16="http://schemas.microsoft.com/office/drawing/2014/main" id="{EC8F2D14-B61E-6D61-7B9F-30F44746AAE9}"/>
              </a:ext>
            </a:extLst>
          </p:cNvPr>
          <p:cNvSpPr/>
          <p:nvPr/>
        </p:nvSpPr>
        <p:spPr>
          <a:xfrm>
            <a:off x="2065532" y="2353728"/>
            <a:ext cx="8287422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5400" b="1" dirty="0">
                <a:solidFill>
                  <a:srgbClr val="002060"/>
                </a:solidFill>
              </a:rPr>
              <a:t>A. 58 790</a:t>
            </a:r>
          </a:p>
        </p:txBody>
      </p:sp>
      <p:sp>
        <p:nvSpPr>
          <p:cNvPr id="4" name="b">
            <a:extLst>
              <a:ext uri="{FF2B5EF4-FFF2-40B4-BE49-F238E27FC236}">
                <a16:creationId xmlns:a16="http://schemas.microsoft.com/office/drawing/2014/main" id="{D6D087FB-2AEA-9672-ABD5-E98BB5D17AD6}"/>
              </a:ext>
            </a:extLst>
          </p:cNvPr>
          <p:cNvSpPr/>
          <p:nvPr/>
        </p:nvSpPr>
        <p:spPr>
          <a:xfrm>
            <a:off x="2071868" y="5472099"/>
            <a:ext cx="8328680" cy="1202272"/>
          </a:xfrm>
          <a:prstGeom prst="roundRect">
            <a:avLst/>
          </a:prstGeom>
          <a:solidFill>
            <a:srgbClr val="CCFFFF"/>
          </a:solidFill>
          <a:ln w="76200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C. 59 790</a:t>
            </a:r>
          </a:p>
        </p:txBody>
      </p:sp>
      <p:pic>
        <p:nvPicPr>
          <p:cNvPr id="6" name="Đúng">
            <a:extLst>
              <a:ext uri="{FF2B5EF4-FFF2-40B4-BE49-F238E27FC236}">
                <a16:creationId xmlns:a16="http://schemas.microsoft.com/office/drawing/2014/main" id="{35193865-BEC4-431A-69DE-6552DD94CFE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3976" y="5339737"/>
            <a:ext cx="1194208" cy="1302773"/>
          </a:xfrm>
          <a:prstGeom prst="rect">
            <a:avLst/>
          </a:prstGeom>
        </p:spPr>
      </p:pic>
      <p:pic>
        <p:nvPicPr>
          <p:cNvPr id="7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C773819E-0865-9847-F0E4-4F10433341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632983"/>
            <a:ext cx="487363" cy="487363"/>
          </a:xfrm>
          <a:prstGeom prst="rect">
            <a:avLst/>
          </a:prstGeom>
        </p:spPr>
      </p:pic>
      <p:pic>
        <p:nvPicPr>
          <p:cNvPr id="8" name="Tieng-tinh-tinh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215551AD-8FF7-EAC2-385D-50E88FD0C3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10107" y="-242119"/>
            <a:ext cx="487363" cy="487363"/>
          </a:xfrm>
          <a:prstGeom prst="rect">
            <a:avLst/>
          </a:prstGeom>
        </p:spPr>
      </p:pic>
      <p:pic>
        <p:nvPicPr>
          <p:cNvPr id="9" name="Am-thanh-tra-loi-sai-www_tiengdong_com">
            <a:hlinkClick r:id="" action="ppaction://media"/>
            <a:extLst>
              <a:ext uri="{FF2B5EF4-FFF2-40B4-BE49-F238E27FC236}">
                <a16:creationId xmlns:a16="http://schemas.microsoft.com/office/drawing/2014/main" id="{368D0035-08FD-BBCE-B0CA-8F7C0FA532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147477" y="140723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53060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 p14:presetBounceEnd="6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6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 p14:presetBounceEnd="65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17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18" fill="hold">
                          <p:stCondLst>
                            <p:cond delay="0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1" dur="500" tmFilter="0, 0; .2, .5; .8, .5; 1, 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2" dur="250" autoRev="1" fill="hold"/>
                                            <p:tgtEl>
                                              <p:spTgt spid="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3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4" dur="512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25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6" fill="hold">
                          <p:stCondLst>
                            <p:cond delay="0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6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500" tmFilter="0, 0; .2, .5; .8, .5; 1, 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0" dur="250" autoRev="1" fill="hold"/>
                                            <p:tgtEl>
                                              <p:spTgt spid="4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49" presetClass="entr" presetSubtype="0" decel="10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36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8" dur="3448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39" presetID="32" presetClass="emph" presetSubtype="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4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5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6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8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26" presetClass="emph" presetSubtype="0" fill="hold" grpId="2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5" dur="500" tmFilter="0, 0; .2, .5; .8, .5; 1, 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56" dur="250" autoRev="1" fill="hold"/>
                                            <p:tgtEl>
                                              <p:spTgt spid="12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8" dur="5120" fill="hold"/>
                                            <p:tgtEl>
                                              <p:spTgt spid="9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2"/>
                      </p:tgtEl>
                    </p:cond>
                  </p:nextCondLst>
                </p:seq>
                <p:audio>
                  <p:cMediaNode vol="80000">
                    <p:cTn id="59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7"/>
                    </p:tgtEl>
                  </p:cMediaNode>
                </p:audio>
                <p:audio>
                  <p:cMediaNode vol="80000">
                    <p:cTn id="6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8"/>
                    </p:tgtEl>
                  </p:cMediaNode>
                </p:audio>
                <p:audio>
                  <p:cMediaNode vol="80000">
                    <p:cTn id="6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9"/>
                    </p:tgtEl>
                  </p:cMediaNode>
                </p:audio>
              </p:childTnLst>
            </p:cTn>
          </p:par>
        </p:tnLst>
        <p:bldLst>
          <p:bldP spid="12" grpId="0" animBg="1"/>
          <p:bldP spid="12" grpId="1" animBg="1"/>
          <p:bldP spid="12" grpId="2" animBg="1"/>
          <p:bldP spid="3" grpId="0" animBg="1"/>
          <p:bldP spid="3" grpId="1" animBg="1"/>
          <p:bldP spid="3" grpId="2" animBg="1"/>
          <p:bldP spid="4" grpId="0" animBg="1"/>
          <p:bldP spid="4" grpId="1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1">
            <a:extLst>
              <a:ext uri="{FF2B5EF4-FFF2-40B4-BE49-F238E27FC236}">
                <a16:creationId xmlns:a16="http://schemas.microsoft.com/office/drawing/2014/main" id="{B98954F1-69D8-D518-9623-D5DCCAA1D42B}"/>
              </a:ext>
            </a:extLst>
          </p:cNvPr>
          <p:cNvSpPr/>
          <p:nvPr/>
        </p:nvSpPr>
        <p:spPr>
          <a:xfrm>
            <a:off x="419100" y="152400"/>
            <a:ext cx="8763000" cy="4724400"/>
          </a:xfrm>
          <a:custGeom>
            <a:avLst/>
            <a:gdLst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440886 w 8763000"/>
              <a:gd name="connsiteY2" fmla="*/ 0 h 4724400"/>
              <a:gd name="connsiteX3" fmla="*/ 2238119 w 8763000"/>
              <a:gd name="connsiteY3" fmla="*/ 0 h 4724400"/>
              <a:gd name="connsiteX4" fmla="*/ 3035352 w 8763000"/>
              <a:gd name="connsiteY4" fmla="*/ 0 h 4724400"/>
              <a:gd name="connsiteX5" fmla="*/ 3545059 w 8763000"/>
              <a:gd name="connsiteY5" fmla="*/ 0 h 4724400"/>
              <a:gd name="connsiteX6" fmla="*/ 4126647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884289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480321 h 4724400"/>
              <a:gd name="connsiteX14" fmla="*/ 8763000 w 8763000"/>
              <a:gd name="connsiteY14" fmla="*/ 2047243 h 4724400"/>
              <a:gd name="connsiteX15" fmla="*/ 8763000 w 8763000"/>
              <a:gd name="connsiteY15" fmla="*/ 2614165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22114 w 8763000"/>
              <a:gd name="connsiteY19" fmla="*/ 4724400 h 4724400"/>
              <a:gd name="connsiteX20" fmla="*/ 6596763 w 8763000"/>
              <a:gd name="connsiteY20" fmla="*/ 4724400 h 4724400"/>
              <a:gd name="connsiteX21" fmla="*/ 5871411 w 8763000"/>
              <a:gd name="connsiteY21" fmla="*/ 4724400 h 4724400"/>
              <a:gd name="connsiteX22" fmla="*/ 5074178 w 8763000"/>
              <a:gd name="connsiteY22" fmla="*/ 4724400 h 4724400"/>
              <a:gd name="connsiteX23" fmla="*/ 4348827 w 8763000"/>
              <a:gd name="connsiteY23" fmla="*/ 4724400 h 4724400"/>
              <a:gd name="connsiteX24" fmla="*/ 3767238 w 8763000"/>
              <a:gd name="connsiteY24" fmla="*/ 4724400 h 4724400"/>
              <a:gd name="connsiteX25" fmla="*/ 3329414 w 8763000"/>
              <a:gd name="connsiteY25" fmla="*/ 4724400 h 4724400"/>
              <a:gd name="connsiteX26" fmla="*/ 2675944 w 8763000"/>
              <a:gd name="connsiteY26" fmla="*/ 4724400 h 4724400"/>
              <a:gd name="connsiteX27" fmla="*/ 2094356 w 8763000"/>
              <a:gd name="connsiteY27" fmla="*/ 4724400 h 4724400"/>
              <a:gd name="connsiteX28" fmla="*/ 1512767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08652 h 4724400"/>
              <a:gd name="connsiteX33" fmla="*/ 0 w 8763000"/>
              <a:gd name="connsiteY33" fmla="*/ 2173226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  <a:gd name="connsiteX0" fmla="*/ 0 w 8763000"/>
              <a:gd name="connsiteY0" fmla="*/ 787416 h 4724400"/>
              <a:gd name="connsiteX1" fmla="*/ 787416 w 8763000"/>
              <a:gd name="connsiteY1" fmla="*/ 0 h 4724400"/>
              <a:gd name="connsiteX2" fmla="*/ 1584649 w 8763000"/>
              <a:gd name="connsiteY2" fmla="*/ 0 h 4724400"/>
              <a:gd name="connsiteX3" fmla="*/ 2022474 w 8763000"/>
              <a:gd name="connsiteY3" fmla="*/ 0 h 4724400"/>
              <a:gd name="connsiteX4" fmla="*/ 2819707 w 8763000"/>
              <a:gd name="connsiteY4" fmla="*/ 0 h 4724400"/>
              <a:gd name="connsiteX5" fmla="*/ 3473177 w 8763000"/>
              <a:gd name="connsiteY5" fmla="*/ 0 h 4724400"/>
              <a:gd name="connsiteX6" fmla="*/ 4198528 w 8763000"/>
              <a:gd name="connsiteY6" fmla="*/ 0 h 4724400"/>
              <a:gd name="connsiteX7" fmla="*/ 4708235 w 8763000"/>
              <a:gd name="connsiteY7" fmla="*/ 0 h 4724400"/>
              <a:gd name="connsiteX8" fmla="*/ 5505468 w 8763000"/>
              <a:gd name="connsiteY8" fmla="*/ 0 h 4724400"/>
              <a:gd name="connsiteX9" fmla="*/ 6230820 w 8763000"/>
              <a:gd name="connsiteY9" fmla="*/ 0 h 4724400"/>
              <a:gd name="connsiteX10" fmla="*/ 6956171 w 8763000"/>
              <a:gd name="connsiteY10" fmla="*/ 0 h 4724400"/>
              <a:gd name="connsiteX11" fmla="*/ 7975584 w 8763000"/>
              <a:gd name="connsiteY11" fmla="*/ 0 h 4724400"/>
              <a:gd name="connsiteX12" fmla="*/ 8763000 w 8763000"/>
              <a:gd name="connsiteY12" fmla="*/ 787416 h 4724400"/>
              <a:gd name="connsiteX13" fmla="*/ 8763000 w 8763000"/>
              <a:gd name="connsiteY13" fmla="*/ 1322843 h 4724400"/>
              <a:gd name="connsiteX14" fmla="*/ 8763000 w 8763000"/>
              <a:gd name="connsiteY14" fmla="*/ 1952756 h 4724400"/>
              <a:gd name="connsiteX15" fmla="*/ 8763000 w 8763000"/>
              <a:gd name="connsiteY15" fmla="*/ 2488183 h 4724400"/>
              <a:gd name="connsiteX16" fmla="*/ 8763000 w 8763000"/>
              <a:gd name="connsiteY16" fmla="*/ 3149592 h 4724400"/>
              <a:gd name="connsiteX17" fmla="*/ 8763000 w 8763000"/>
              <a:gd name="connsiteY17" fmla="*/ 3936984 h 4724400"/>
              <a:gd name="connsiteX18" fmla="*/ 7975584 w 8763000"/>
              <a:gd name="connsiteY18" fmla="*/ 4724400 h 4724400"/>
              <a:gd name="connsiteX19" fmla="*/ 7393996 w 8763000"/>
              <a:gd name="connsiteY19" fmla="*/ 4724400 h 4724400"/>
              <a:gd name="connsiteX20" fmla="*/ 6668644 w 8763000"/>
              <a:gd name="connsiteY20" fmla="*/ 4724400 h 4724400"/>
              <a:gd name="connsiteX21" fmla="*/ 6015175 w 8763000"/>
              <a:gd name="connsiteY21" fmla="*/ 4724400 h 4724400"/>
              <a:gd name="connsiteX22" fmla="*/ 5577350 w 8763000"/>
              <a:gd name="connsiteY22" fmla="*/ 4724400 h 4724400"/>
              <a:gd name="connsiteX23" fmla="*/ 5139525 w 8763000"/>
              <a:gd name="connsiteY23" fmla="*/ 4724400 h 4724400"/>
              <a:gd name="connsiteX24" fmla="*/ 4629819 w 8763000"/>
              <a:gd name="connsiteY24" fmla="*/ 4724400 h 4724400"/>
              <a:gd name="connsiteX25" fmla="*/ 4191994 w 8763000"/>
              <a:gd name="connsiteY25" fmla="*/ 4724400 h 4724400"/>
              <a:gd name="connsiteX26" fmla="*/ 3394761 w 8763000"/>
              <a:gd name="connsiteY26" fmla="*/ 4724400 h 4724400"/>
              <a:gd name="connsiteX27" fmla="*/ 2597527 w 8763000"/>
              <a:gd name="connsiteY27" fmla="*/ 4724400 h 4724400"/>
              <a:gd name="connsiteX28" fmla="*/ 1872176 w 8763000"/>
              <a:gd name="connsiteY28" fmla="*/ 4724400 h 4724400"/>
              <a:gd name="connsiteX29" fmla="*/ 787416 w 8763000"/>
              <a:gd name="connsiteY29" fmla="*/ 4724400 h 4724400"/>
              <a:gd name="connsiteX30" fmla="*/ 0 w 8763000"/>
              <a:gd name="connsiteY30" fmla="*/ 3936984 h 4724400"/>
              <a:gd name="connsiteX31" fmla="*/ 0 w 8763000"/>
              <a:gd name="connsiteY31" fmla="*/ 3370062 h 4724400"/>
              <a:gd name="connsiteX32" fmla="*/ 0 w 8763000"/>
              <a:gd name="connsiteY32" fmla="*/ 2740148 h 4724400"/>
              <a:gd name="connsiteX33" fmla="*/ 0 w 8763000"/>
              <a:gd name="connsiteY33" fmla="*/ 2204722 h 4724400"/>
              <a:gd name="connsiteX34" fmla="*/ 0 w 8763000"/>
              <a:gd name="connsiteY34" fmla="*/ 1574808 h 4724400"/>
              <a:gd name="connsiteX35" fmla="*/ 0 w 8763000"/>
              <a:gd name="connsiteY35" fmla="*/ 787416 h 472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763000" h="4724400" fill="none" extrusionOk="0">
                <a:moveTo>
                  <a:pt x="0" y="787416"/>
                </a:moveTo>
                <a:cubicBezTo>
                  <a:pt x="18022" y="356647"/>
                  <a:pt x="355813" y="8305"/>
                  <a:pt x="787416" y="0"/>
                </a:cubicBezTo>
                <a:cubicBezTo>
                  <a:pt x="964847" y="6941"/>
                  <a:pt x="1142418" y="-8132"/>
                  <a:pt x="1440886" y="0"/>
                </a:cubicBezTo>
                <a:cubicBezTo>
                  <a:pt x="1692176" y="7837"/>
                  <a:pt x="2039052" y="34418"/>
                  <a:pt x="2238119" y="0"/>
                </a:cubicBezTo>
                <a:cubicBezTo>
                  <a:pt x="2445629" y="-77318"/>
                  <a:pt x="2684188" y="-11372"/>
                  <a:pt x="3035352" y="0"/>
                </a:cubicBezTo>
                <a:cubicBezTo>
                  <a:pt x="3404673" y="-6055"/>
                  <a:pt x="3342371" y="19610"/>
                  <a:pt x="3545059" y="0"/>
                </a:cubicBezTo>
                <a:cubicBezTo>
                  <a:pt x="3751480" y="-53700"/>
                  <a:pt x="3947247" y="-35101"/>
                  <a:pt x="4126647" y="0"/>
                </a:cubicBezTo>
                <a:cubicBezTo>
                  <a:pt x="4307968" y="-559"/>
                  <a:pt x="4560855" y="14038"/>
                  <a:pt x="4708235" y="0"/>
                </a:cubicBezTo>
                <a:cubicBezTo>
                  <a:pt x="4831970" y="2395"/>
                  <a:pt x="5147064" y="21292"/>
                  <a:pt x="5505468" y="0"/>
                </a:cubicBezTo>
                <a:cubicBezTo>
                  <a:pt x="5874907" y="-25405"/>
                  <a:pt x="5946354" y="-14801"/>
                  <a:pt x="6230820" y="0"/>
                </a:cubicBezTo>
                <a:cubicBezTo>
                  <a:pt x="6517881" y="9537"/>
                  <a:pt x="6739464" y="22484"/>
                  <a:pt x="6884289" y="0"/>
                </a:cubicBezTo>
                <a:cubicBezTo>
                  <a:pt x="6957949" y="-3850"/>
                  <a:pt x="7680985" y="-2637"/>
                  <a:pt x="7975584" y="0"/>
                </a:cubicBezTo>
                <a:cubicBezTo>
                  <a:pt x="8516967" y="-126788"/>
                  <a:pt x="8693587" y="307528"/>
                  <a:pt x="8763000" y="787416"/>
                </a:cubicBezTo>
                <a:cubicBezTo>
                  <a:pt x="8754644" y="929839"/>
                  <a:pt x="8688474" y="1209790"/>
                  <a:pt x="8763000" y="1480321"/>
                </a:cubicBezTo>
                <a:cubicBezTo>
                  <a:pt x="8794795" y="1753145"/>
                  <a:pt x="8776178" y="1801185"/>
                  <a:pt x="8763000" y="2047243"/>
                </a:cubicBezTo>
                <a:cubicBezTo>
                  <a:pt x="8754216" y="2300137"/>
                  <a:pt x="8741442" y="2461270"/>
                  <a:pt x="8763000" y="2614165"/>
                </a:cubicBezTo>
                <a:cubicBezTo>
                  <a:pt x="8829399" y="2768968"/>
                  <a:pt x="8750895" y="2987397"/>
                  <a:pt x="8763000" y="3149592"/>
                </a:cubicBezTo>
                <a:cubicBezTo>
                  <a:pt x="8783959" y="3291134"/>
                  <a:pt x="8777037" y="3721492"/>
                  <a:pt x="8763000" y="3936984"/>
                </a:cubicBezTo>
                <a:cubicBezTo>
                  <a:pt x="8642135" y="4454240"/>
                  <a:pt x="8410428" y="4684490"/>
                  <a:pt x="7975584" y="4724400"/>
                </a:cubicBezTo>
                <a:cubicBezTo>
                  <a:pt x="7820831" y="4733815"/>
                  <a:pt x="7468542" y="4730859"/>
                  <a:pt x="7322114" y="4724400"/>
                </a:cubicBezTo>
                <a:cubicBezTo>
                  <a:pt x="7185008" y="4659587"/>
                  <a:pt x="6946041" y="4710966"/>
                  <a:pt x="6596763" y="4724400"/>
                </a:cubicBezTo>
                <a:cubicBezTo>
                  <a:pt x="6259389" y="4740565"/>
                  <a:pt x="6140664" y="4766266"/>
                  <a:pt x="5871411" y="4724400"/>
                </a:cubicBezTo>
                <a:cubicBezTo>
                  <a:pt x="5565790" y="4698733"/>
                  <a:pt x="5326735" y="4745600"/>
                  <a:pt x="5074178" y="4724400"/>
                </a:cubicBezTo>
                <a:cubicBezTo>
                  <a:pt x="4849144" y="4764552"/>
                  <a:pt x="4581168" y="4688016"/>
                  <a:pt x="4348827" y="4724400"/>
                </a:cubicBezTo>
                <a:cubicBezTo>
                  <a:pt x="4060858" y="4761483"/>
                  <a:pt x="3917410" y="4770103"/>
                  <a:pt x="3767238" y="4724400"/>
                </a:cubicBezTo>
                <a:cubicBezTo>
                  <a:pt x="3601474" y="4703670"/>
                  <a:pt x="3447404" y="4704191"/>
                  <a:pt x="3329414" y="4724400"/>
                </a:cubicBezTo>
                <a:cubicBezTo>
                  <a:pt x="3234702" y="4768642"/>
                  <a:pt x="2810510" y="4696460"/>
                  <a:pt x="2675944" y="4724400"/>
                </a:cubicBezTo>
                <a:cubicBezTo>
                  <a:pt x="2515413" y="4718413"/>
                  <a:pt x="2307779" y="4726826"/>
                  <a:pt x="2094356" y="4724400"/>
                </a:cubicBezTo>
                <a:cubicBezTo>
                  <a:pt x="1865485" y="4692696"/>
                  <a:pt x="1738605" y="4743486"/>
                  <a:pt x="1512767" y="4724400"/>
                </a:cubicBezTo>
                <a:cubicBezTo>
                  <a:pt x="1294503" y="4756260"/>
                  <a:pt x="942445" y="4686019"/>
                  <a:pt x="787416" y="4724400"/>
                </a:cubicBezTo>
                <a:cubicBezTo>
                  <a:pt x="425022" y="4826042"/>
                  <a:pt x="-49391" y="4457069"/>
                  <a:pt x="0" y="3936984"/>
                </a:cubicBezTo>
                <a:cubicBezTo>
                  <a:pt x="-12410" y="3709411"/>
                  <a:pt x="48190" y="3538291"/>
                  <a:pt x="0" y="3370062"/>
                </a:cubicBezTo>
                <a:cubicBezTo>
                  <a:pt x="18410" y="3212401"/>
                  <a:pt x="14674" y="2980615"/>
                  <a:pt x="0" y="2708652"/>
                </a:cubicBezTo>
                <a:cubicBezTo>
                  <a:pt x="-21787" y="2476434"/>
                  <a:pt x="12487" y="2438565"/>
                  <a:pt x="0" y="2173226"/>
                </a:cubicBezTo>
                <a:cubicBezTo>
                  <a:pt x="-19029" y="1917075"/>
                  <a:pt x="24018" y="1755147"/>
                  <a:pt x="0" y="1574808"/>
                </a:cubicBezTo>
                <a:cubicBezTo>
                  <a:pt x="26453" y="1402858"/>
                  <a:pt x="-32744" y="1158854"/>
                  <a:pt x="0" y="787416"/>
                </a:cubicBezTo>
                <a:close/>
              </a:path>
              <a:path w="8763000" h="4724400" stroke="0" extrusionOk="0">
                <a:moveTo>
                  <a:pt x="0" y="787416"/>
                </a:moveTo>
                <a:cubicBezTo>
                  <a:pt x="19766" y="265988"/>
                  <a:pt x="262648" y="-52141"/>
                  <a:pt x="787416" y="0"/>
                </a:cubicBezTo>
                <a:cubicBezTo>
                  <a:pt x="1062159" y="29200"/>
                  <a:pt x="1275556" y="-9795"/>
                  <a:pt x="1584649" y="0"/>
                </a:cubicBezTo>
                <a:cubicBezTo>
                  <a:pt x="1864563" y="19917"/>
                  <a:pt x="1846806" y="1800"/>
                  <a:pt x="2022474" y="0"/>
                </a:cubicBezTo>
                <a:cubicBezTo>
                  <a:pt x="2262581" y="-41259"/>
                  <a:pt x="2559163" y="-5909"/>
                  <a:pt x="2819707" y="0"/>
                </a:cubicBezTo>
                <a:cubicBezTo>
                  <a:pt x="3097247" y="24536"/>
                  <a:pt x="3238113" y="-37626"/>
                  <a:pt x="3473177" y="0"/>
                </a:cubicBezTo>
                <a:cubicBezTo>
                  <a:pt x="3704101" y="18116"/>
                  <a:pt x="4029882" y="4515"/>
                  <a:pt x="4198528" y="0"/>
                </a:cubicBezTo>
                <a:cubicBezTo>
                  <a:pt x="4342356" y="-12159"/>
                  <a:pt x="4582762" y="7289"/>
                  <a:pt x="4708235" y="0"/>
                </a:cubicBezTo>
                <a:cubicBezTo>
                  <a:pt x="4858157" y="3410"/>
                  <a:pt x="5321685" y="24171"/>
                  <a:pt x="5505468" y="0"/>
                </a:cubicBezTo>
                <a:cubicBezTo>
                  <a:pt x="5706629" y="-45828"/>
                  <a:pt x="6015410" y="67856"/>
                  <a:pt x="6230820" y="0"/>
                </a:cubicBezTo>
                <a:cubicBezTo>
                  <a:pt x="6475891" y="-36263"/>
                  <a:pt x="6663964" y="10895"/>
                  <a:pt x="6956171" y="0"/>
                </a:cubicBezTo>
                <a:cubicBezTo>
                  <a:pt x="7298216" y="44538"/>
                  <a:pt x="7627218" y="-3083"/>
                  <a:pt x="7975584" y="0"/>
                </a:cubicBezTo>
                <a:cubicBezTo>
                  <a:pt x="8496778" y="-9579"/>
                  <a:pt x="8682277" y="416542"/>
                  <a:pt x="8763000" y="787416"/>
                </a:cubicBezTo>
                <a:cubicBezTo>
                  <a:pt x="8702744" y="931066"/>
                  <a:pt x="8782217" y="1160637"/>
                  <a:pt x="8763000" y="1322843"/>
                </a:cubicBezTo>
                <a:cubicBezTo>
                  <a:pt x="8745468" y="1476492"/>
                  <a:pt x="8755163" y="1673891"/>
                  <a:pt x="8763000" y="1952756"/>
                </a:cubicBezTo>
                <a:cubicBezTo>
                  <a:pt x="8743922" y="2251266"/>
                  <a:pt x="8752366" y="2262668"/>
                  <a:pt x="8763000" y="2488183"/>
                </a:cubicBezTo>
                <a:cubicBezTo>
                  <a:pt x="8770819" y="2708507"/>
                  <a:pt x="8728008" y="2875389"/>
                  <a:pt x="8763000" y="3149592"/>
                </a:cubicBezTo>
                <a:cubicBezTo>
                  <a:pt x="8768218" y="3406238"/>
                  <a:pt x="8718108" y="3698740"/>
                  <a:pt x="8763000" y="3936984"/>
                </a:cubicBezTo>
                <a:cubicBezTo>
                  <a:pt x="8806311" y="4439508"/>
                  <a:pt x="8364904" y="4820031"/>
                  <a:pt x="7975584" y="4724400"/>
                </a:cubicBezTo>
                <a:cubicBezTo>
                  <a:pt x="7732863" y="4724847"/>
                  <a:pt x="7625449" y="4703291"/>
                  <a:pt x="7393996" y="4724400"/>
                </a:cubicBezTo>
                <a:cubicBezTo>
                  <a:pt x="7172384" y="4777545"/>
                  <a:pt x="6944493" y="4743173"/>
                  <a:pt x="6668644" y="4724400"/>
                </a:cubicBezTo>
                <a:cubicBezTo>
                  <a:pt x="6407965" y="4737987"/>
                  <a:pt x="6300405" y="4752430"/>
                  <a:pt x="6015175" y="4724400"/>
                </a:cubicBezTo>
                <a:cubicBezTo>
                  <a:pt x="5722364" y="4708840"/>
                  <a:pt x="5688467" y="4714460"/>
                  <a:pt x="5577350" y="4724400"/>
                </a:cubicBezTo>
                <a:cubicBezTo>
                  <a:pt x="5468563" y="4758971"/>
                  <a:pt x="5282189" y="4714524"/>
                  <a:pt x="5139525" y="4724400"/>
                </a:cubicBezTo>
                <a:cubicBezTo>
                  <a:pt x="4991640" y="4723860"/>
                  <a:pt x="4837722" y="4708561"/>
                  <a:pt x="4629819" y="4724400"/>
                </a:cubicBezTo>
                <a:cubicBezTo>
                  <a:pt x="4401342" y="4739768"/>
                  <a:pt x="4386069" y="4738112"/>
                  <a:pt x="4191994" y="4724400"/>
                </a:cubicBezTo>
                <a:cubicBezTo>
                  <a:pt x="3987464" y="4696251"/>
                  <a:pt x="3764408" y="4703308"/>
                  <a:pt x="3394761" y="4724400"/>
                </a:cubicBezTo>
                <a:cubicBezTo>
                  <a:pt x="3032820" y="4724595"/>
                  <a:pt x="2913125" y="4724095"/>
                  <a:pt x="2597527" y="4724400"/>
                </a:cubicBezTo>
                <a:cubicBezTo>
                  <a:pt x="2259804" y="4718207"/>
                  <a:pt x="2233118" y="4699516"/>
                  <a:pt x="1872176" y="4724400"/>
                </a:cubicBezTo>
                <a:cubicBezTo>
                  <a:pt x="1527013" y="4822908"/>
                  <a:pt x="1081228" y="4747295"/>
                  <a:pt x="787416" y="4724400"/>
                </a:cubicBezTo>
                <a:cubicBezTo>
                  <a:pt x="357476" y="4744549"/>
                  <a:pt x="39055" y="4363655"/>
                  <a:pt x="0" y="3936984"/>
                </a:cubicBezTo>
                <a:cubicBezTo>
                  <a:pt x="49824" y="3769536"/>
                  <a:pt x="12487" y="3537409"/>
                  <a:pt x="0" y="3370062"/>
                </a:cubicBezTo>
                <a:cubicBezTo>
                  <a:pt x="-16043" y="3228189"/>
                  <a:pt x="6628" y="2893276"/>
                  <a:pt x="0" y="2740148"/>
                </a:cubicBezTo>
                <a:cubicBezTo>
                  <a:pt x="42254" y="2582544"/>
                  <a:pt x="16019" y="2324426"/>
                  <a:pt x="0" y="2204722"/>
                </a:cubicBezTo>
                <a:cubicBezTo>
                  <a:pt x="-10937" y="2050282"/>
                  <a:pt x="10252" y="1760780"/>
                  <a:pt x="0" y="1574808"/>
                </a:cubicBezTo>
                <a:cubicBezTo>
                  <a:pt x="-33430" y="1331401"/>
                  <a:pt x="20669" y="1045825"/>
                  <a:pt x="0" y="787416"/>
                </a:cubicBezTo>
                <a:close/>
              </a:path>
              <a:path w="8763000" h="4724400" fill="none" stroke="0" extrusionOk="0">
                <a:moveTo>
                  <a:pt x="0" y="787416"/>
                </a:moveTo>
                <a:cubicBezTo>
                  <a:pt x="9801" y="393553"/>
                  <a:pt x="420960" y="-46604"/>
                  <a:pt x="787416" y="0"/>
                </a:cubicBezTo>
                <a:cubicBezTo>
                  <a:pt x="986833" y="-28267"/>
                  <a:pt x="1189745" y="4018"/>
                  <a:pt x="1440886" y="0"/>
                </a:cubicBezTo>
                <a:cubicBezTo>
                  <a:pt x="1705861" y="-14180"/>
                  <a:pt x="2045125" y="40644"/>
                  <a:pt x="2238119" y="0"/>
                </a:cubicBezTo>
                <a:cubicBezTo>
                  <a:pt x="2466835" y="-24663"/>
                  <a:pt x="2686539" y="12071"/>
                  <a:pt x="3035352" y="0"/>
                </a:cubicBezTo>
                <a:cubicBezTo>
                  <a:pt x="3397175" y="-2955"/>
                  <a:pt x="3329578" y="16809"/>
                  <a:pt x="3545059" y="0"/>
                </a:cubicBezTo>
                <a:cubicBezTo>
                  <a:pt x="3743825" y="2439"/>
                  <a:pt x="3938357" y="-30313"/>
                  <a:pt x="4126647" y="0"/>
                </a:cubicBezTo>
                <a:cubicBezTo>
                  <a:pt x="4307046" y="-6088"/>
                  <a:pt x="4576380" y="45467"/>
                  <a:pt x="4708235" y="0"/>
                </a:cubicBezTo>
                <a:cubicBezTo>
                  <a:pt x="4788397" y="-11624"/>
                  <a:pt x="5081286" y="60996"/>
                  <a:pt x="5505468" y="0"/>
                </a:cubicBezTo>
                <a:cubicBezTo>
                  <a:pt x="5884549" y="-33012"/>
                  <a:pt x="5959531" y="-29463"/>
                  <a:pt x="6230820" y="0"/>
                </a:cubicBezTo>
                <a:cubicBezTo>
                  <a:pt x="6530317" y="27239"/>
                  <a:pt x="6760242" y="42320"/>
                  <a:pt x="6884289" y="0"/>
                </a:cubicBezTo>
                <a:cubicBezTo>
                  <a:pt x="6986543" y="37284"/>
                  <a:pt x="7600741" y="43429"/>
                  <a:pt x="7975584" y="0"/>
                </a:cubicBezTo>
                <a:cubicBezTo>
                  <a:pt x="8405175" y="-22238"/>
                  <a:pt x="8733901" y="312029"/>
                  <a:pt x="8763000" y="787416"/>
                </a:cubicBezTo>
                <a:cubicBezTo>
                  <a:pt x="8751307" y="987245"/>
                  <a:pt x="8769378" y="1190912"/>
                  <a:pt x="8763000" y="1480321"/>
                </a:cubicBezTo>
                <a:cubicBezTo>
                  <a:pt x="8806643" y="1760399"/>
                  <a:pt x="8775984" y="1798780"/>
                  <a:pt x="8763000" y="2047243"/>
                </a:cubicBezTo>
                <a:cubicBezTo>
                  <a:pt x="8724599" y="2272261"/>
                  <a:pt x="8764218" y="2459691"/>
                  <a:pt x="8763000" y="2614165"/>
                </a:cubicBezTo>
                <a:cubicBezTo>
                  <a:pt x="8794620" y="2775293"/>
                  <a:pt x="8740828" y="2965375"/>
                  <a:pt x="8763000" y="3149592"/>
                </a:cubicBezTo>
                <a:cubicBezTo>
                  <a:pt x="8738472" y="3276454"/>
                  <a:pt x="8807883" y="3746672"/>
                  <a:pt x="8763000" y="3936984"/>
                </a:cubicBezTo>
                <a:cubicBezTo>
                  <a:pt x="8739120" y="4437015"/>
                  <a:pt x="8432826" y="4675684"/>
                  <a:pt x="7975584" y="4724400"/>
                </a:cubicBezTo>
                <a:cubicBezTo>
                  <a:pt x="7832939" y="4752032"/>
                  <a:pt x="7465410" y="4709730"/>
                  <a:pt x="7322114" y="4724400"/>
                </a:cubicBezTo>
                <a:cubicBezTo>
                  <a:pt x="7170466" y="4678982"/>
                  <a:pt x="6942072" y="4763470"/>
                  <a:pt x="6596763" y="4724400"/>
                </a:cubicBezTo>
                <a:cubicBezTo>
                  <a:pt x="6255150" y="4737164"/>
                  <a:pt x="6131715" y="4749606"/>
                  <a:pt x="5871411" y="4724400"/>
                </a:cubicBezTo>
                <a:cubicBezTo>
                  <a:pt x="5622438" y="4727092"/>
                  <a:pt x="5302287" y="4698776"/>
                  <a:pt x="5074178" y="4724400"/>
                </a:cubicBezTo>
                <a:cubicBezTo>
                  <a:pt x="4830728" y="4724347"/>
                  <a:pt x="4582394" y="4711033"/>
                  <a:pt x="4348827" y="4724400"/>
                </a:cubicBezTo>
                <a:cubicBezTo>
                  <a:pt x="4061155" y="4703451"/>
                  <a:pt x="3913622" y="4717141"/>
                  <a:pt x="3767238" y="4724400"/>
                </a:cubicBezTo>
                <a:cubicBezTo>
                  <a:pt x="3628034" y="4704626"/>
                  <a:pt x="3458255" y="4705017"/>
                  <a:pt x="3329414" y="4724400"/>
                </a:cubicBezTo>
                <a:cubicBezTo>
                  <a:pt x="3182332" y="4751385"/>
                  <a:pt x="2838731" y="4692984"/>
                  <a:pt x="2675944" y="4724400"/>
                </a:cubicBezTo>
                <a:cubicBezTo>
                  <a:pt x="2524069" y="4745766"/>
                  <a:pt x="2332956" y="4759027"/>
                  <a:pt x="2094356" y="4724400"/>
                </a:cubicBezTo>
                <a:cubicBezTo>
                  <a:pt x="1850342" y="4709634"/>
                  <a:pt x="1723335" y="4733480"/>
                  <a:pt x="1512767" y="4724400"/>
                </a:cubicBezTo>
                <a:cubicBezTo>
                  <a:pt x="1297869" y="4732754"/>
                  <a:pt x="941618" y="4697103"/>
                  <a:pt x="787416" y="4724400"/>
                </a:cubicBezTo>
                <a:cubicBezTo>
                  <a:pt x="414992" y="4898280"/>
                  <a:pt x="-75944" y="4427423"/>
                  <a:pt x="0" y="3936984"/>
                </a:cubicBezTo>
                <a:cubicBezTo>
                  <a:pt x="-39582" y="3719453"/>
                  <a:pt x="54234" y="3578925"/>
                  <a:pt x="0" y="3370062"/>
                </a:cubicBezTo>
                <a:cubicBezTo>
                  <a:pt x="23864" y="3160027"/>
                  <a:pt x="-5935" y="2917541"/>
                  <a:pt x="0" y="2708652"/>
                </a:cubicBezTo>
                <a:cubicBezTo>
                  <a:pt x="-9414" y="2465460"/>
                  <a:pt x="7567" y="2427940"/>
                  <a:pt x="0" y="2173226"/>
                </a:cubicBezTo>
                <a:cubicBezTo>
                  <a:pt x="5906" y="1931805"/>
                  <a:pt x="29551" y="1770908"/>
                  <a:pt x="0" y="1574808"/>
                </a:cubicBezTo>
                <a:cubicBezTo>
                  <a:pt x="18251" y="1461433"/>
                  <a:pt x="-62161" y="1188356"/>
                  <a:pt x="0" y="787416"/>
                </a:cubicBezTo>
                <a:close/>
              </a:path>
            </a:pathLst>
          </a:custGeom>
          <a:solidFill>
            <a:schemeClr val="lt1"/>
          </a:solidFill>
          <a:ln w="3810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363174570">
                  <a:custGeom>
                    <a:avLst/>
                    <a:gdLst>
                      <a:gd name="connsiteX0" fmla="*/ 0 w 8763000"/>
                      <a:gd name="connsiteY0" fmla="*/ 787416 h 4724400"/>
                      <a:gd name="connsiteX1" fmla="*/ 787416 w 8763000"/>
                      <a:gd name="connsiteY1" fmla="*/ 0 h 4724400"/>
                      <a:gd name="connsiteX2" fmla="*/ 1440886 w 8763000"/>
                      <a:gd name="connsiteY2" fmla="*/ 0 h 4724400"/>
                      <a:gd name="connsiteX3" fmla="*/ 2238119 w 8763000"/>
                      <a:gd name="connsiteY3" fmla="*/ 0 h 4724400"/>
                      <a:gd name="connsiteX4" fmla="*/ 3035352 w 8763000"/>
                      <a:gd name="connsiteY4" fmla="*/ 0 h 4724400"/>
                      <a:gd name="connsiteX5" fmla="*/ 3545059 w 8763000"/>
                      <a:gd name="connsiteY5" fmla="*/ 0 h 4724400"/>
                      <a:gd name="connsiteX6" fmla="*/ 4126647 w 8763000"/>
                      <a:gd name="connsiteY6" fmla="*/ 0 h 4724400"/>
                      <a:gd name="connsiteX7" fmla="*/ 4708235 w 8763000"/>
                      <a:gd name="connsiteY7" fmla="*/ 0 h 4724400"/>
                      <a:gd name="connsiteX8" fmla="*/ 5505468 w 8763000"/>
                      <a:gd name="connsiteY8" fmla="*/ 0 h 4724400"/>
                      <a:gd name="connsiteX9" fmla="*/ 6230820 w 8763000"/>
                      <a:gd name="connsiteY9" fmla="*/ 0 h 4724400"/>
                      <a:gd name="connsiteX10" fmla="*/ 6884289 w 8763000"/>
                      <a:gd name="connsiteY10" fmla="*/ 0 h 4724400"/>
                      <a:gd name="connsiteX11" fmla="*/ 7975584 w 8763000"/>
                      <a:gd name="connsiteY11" fmla="*/ 0 h 4724400"/>
                      <a:gd name="connsiteX12" fmla="*/ 8763000 w 8763000"/>
                      <a:gd name="connsiteY12" fmla="*/ 787416 h 4724400"/>
                      <a:gd name="connsiteX13" fmla="*/ 8763000 w 8763000"/>
                      <a:gd name="connsiteY13" fmla="*/ 1480321 h 4724400"/>
                      <a:gd name="connsiteX14" fmla="*/ 8763000 w 8763000"/>
                      <a:gd name="connsiteY14" fmla="*/ 2047243 h 4724400"/>
                      <a:gd name="connsiteX15" fmla="*/ 8763000 w 8763000"/>
                      <a:gd name="connsiteY15" fmla="*/ 2614165 h 4724400"/>
                      <a:gd name="connsiteX16" fmla="*/ 8763000 w 8763000"/>
                      <a:gd name="connsiteY16" fmla="*/ 3149592 h 4724400"/>
                      <a:gd name="connsiteX17" fmla="*/ 8763000 w 8763000"/>
                      <a:gd name="connsiteY17" fmla="*/ 3936984 h 4724400"/>
                      <a:gd name="connsiteX18" fmla="*/ 7975584 w 8763000"/>
                      <a:gd name="connsiteY18" fmla="*/ 4724400 h 4724400"/>
                      <a:gd name="connsiteX19" fmla="*/ 7322114 w 8763000"/>
                      <a:gd name="connsiteY19" fmla="*/ 4724400 h 4724400"/>
                      <a:gd name="connsiteX20" fmla="*/ 6596763 w 8763000"/>
                      <a:gd name="connsiteY20" fmla="*/ 4724400 h 4724400"/>
                      <a:gd name="connsiteX21" fmla="*/ 5871411 w 8763000"/>
                      <a:gd name="connsiteY21" fmla="*/ 4724400 h 4724400"/>
                      <a:gd name="connsiteX22" fmla="*/ 5074178 w 8763000"/>
                      <a:gd name="connsiteY22" fmla="*/ 4724400 h 4724400"/>
                      <a:gd name="connsiteX23" fmla="*/ 4348827 w 8763000"/>
                      <a:gd name="connsiteY23" fmla="*/ 4724400 h 4724400"/>
                      <a:gd name="connsiteX24" fmla="*/ 3767238 w 8763000"/>
                      <a:gd name="connsiteY24" fmla="*/ 4724400 h 4724400"/>
                      <a:gd name="connsiteX25" fmla="*/ 3329414 w 8763000"/>
                      <a:gd name="connsiteY25" fmla="*/ 4724400 h 4724400"/>
                      <a:gd name="connsiteX26" fmla="*/ 2675944 w 8763000"/>
                      <a:gd name="connsiteY26" fmla="*/ 4724400 h 4724400"/>
                      <a:gd name="connsiteX27" fmla="*/ 2094356 w 8763000"/>
                      <a:gd name="connsiteY27" fmla="*/ 4724400 h 4724400"/>
                      <a:gd name="connsiteX28" fmla="*/ 1512767 w 8763000"/>
                      <a:gd name="connsiteY28" fmla="*/ 4724400 h 4724400"/>
                      <a:gd name="connsiteX29" fmla="*/ 787416 w 8763000"/>
                      <a:gd name="connsiteY29" fmla="*/ 4724400 h 4724400"/>
                      <a:gd name="connsiteX30" fmla="*/ 0 w 8763000"/>
                      <a:gd name="connsiteY30" fmla="*/ 3936984 h 4724400"/>
                      <a:gd name="connsiteX31" fmla="*/ 0 w 8763000"/>
                      <a:gd name="connsiteY31" fmla="*/ 3370062 h 4724400"/>
                      <a:gd name="connsiteX32" fmla="*/ 0 w 8763000"/>
                      <a:gd name="connsiteY32" fmla="*/ 2708652 h 4724400"/>
                      <a:gd name="connsiteX33" fmla="*/ 0 w 8763000"/>
                      <a:gd name="connsiteY33" fmla="*/ 2173226 h 4724400"/>
                      <a:gd name="connsiteX34" fmla="*/ 0 w 8763000"/>
                      <a:gd name="connsiteY34" fmla="*/ 1574808 h 4724400"/>
                      <a:gd name="connsiteX35" fmla="*/ 0 w 8763000"/>
                      <a:gd name="connsiteY35" fmla="*/ 787416 h 4724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</a:cxnLst>
                    <a:rect l="l" t="t" r="r" b="b"/>
                    <a:pathLst>
                      <a:path w="8763000" h="4724400" fill="none" extrusionOk="0">
                        <a:moveTo>
                          <a:pt x="0" y="787416"/>
                        </a:moveTo>
                        <a:cubicBezTo>
                          <a:pt x="61611" y="394815"/>
                          <a:pt x="428434" y="-41222"/>
                          <a:pt x="787416" y="0"/>
                        </a:cubicBezTo>
                        <a:cubicBezTo>
                          <a:pt x="952910" y="13101"/>
                          <a:pt x="1185537" y="-1522"/>
                          <a:pt x="1440886" y="0"/>
                        </a:cubicBezTo>
                        <a:cubicBezTo>
                          <a:pt x="1696235" y="1522"/>
                          <a:pt x="2044338" y="34023"/>
                          <a:pt x="2238119" y="0"/>
                        </a:cubicBezTo>
                        <a:cubicBezTo>
                          <a:pt x="2431900" y="-34023"/>
                          <a:pt x="2673261" y="5141"/>
                          <a:pt x="3035352" y="0"/>
                        </a:cubicBezTo>
                        <a:cubicBezTo>
                          <a:pt x="3397443" y="-5141"/>
                          <a:pt x="3327458" y="12836"/>
                          <a:pt x="3545059" y="0"/>
                        </a:cubicBezTo>
                        <a:cubicBezTo>
                          <a:pt x="3762660" y="-12836"/>
                          <a:pt x="3950353" y="4694"/>
                          <a:pt x="4126647" y="0"/>
                        </a:cubicBezTo>
                        <a:cubicBezTo>
                          <a:pt x="4302941" y="-4694"/>
                          <a:pt x="4574590" y="18269"/>
                          <a:pt x="4708235" y="0"/>
                        </a:cubicBezTo>
                        <a:cubicBezTo>
                          <a:pt x="4841880" y="-18269"/>
                          <a:pt x="5138290" y="27105"/>
                          <a:pt x="5505468" y="0"/>
                        </a:cubicBezTo>
                        <a:cubicBezTo>
                          <a:pt x="5872646" y="-27105"/>
                          <a:pt x="5948060" y="-16464"/>
                          <a:pt x="6230820" y="0"/>
                        </a:cubicBezTo>
                        <a:cubicBezTo>
                          <a:pt x="6513580" y="16464"/>
                          <a:pt x="6738019" y="14378"/>
                          <a:pt x="6884289" y="0"/>
                        </a:cubicBezTo>
                        <a:cubicBezTo>
                          <a:pt x="7030559" y="-14378"/>
                          <a:pt x="7608152" y="54424"/>
                          <a:pt x="7975584" y="0"/>
                        </a:cubicBezTo>
                        <a:cubicBezTo>
                          <a:pt x="8492644" y="-33875"/>
                          <a:pt x="8717237" y="322264"/>
                          <a:pt x="8763000" y="787416"/>
                        </a:cubicBezTo>
                        <a:cubicBezTo>
                          <a:pt x="8773747" y="938679"/>
                          <a:pt x="8730857" y="1198811"/>
                          <a:pt x="8763000" y="1480321"/>
                        </a:cubicBezTo>
                        <a:cubicBezTo>
                          <a:pt x="8795143" y="1761831"/>
                          <a:pt x="8772803" y="1806366"/>
                          <a:pt x="8763000" y="2047243"/>
                        </a:cubicBezTo>
                        <a:cubicBezTo>
                          <a:pt x="8753197" y="2288120"/>
                          <a:pt x="8735572" y="2455633"/>
                          <a:pt x="8763000" y="2614165"/>
                        </a:cubicBezTo>
                        <a:cubicBezTo>
                          <a:pt x="8790428" y="2772697"/>
                          <a:pt x="8758473" y="2987618"/>
                          <a:pt x="8763000" y="3149592"/>
                        </a:cubicBezTo>
                        <a:cubicBezTo>
                          <a:pt x="8767527" y="3311566"/>
                          <a:pt x="8771915" y="3725796"/>
                          <a:pt x="8763000" y="3936984"/>
                        </a:cubicBezTo>
                        <a:cubicBezTo>
                          <a:pt x="8714274" y="4419359"/>
                          <a:pt x="8442737" y="4672418"/>
                          <a:pt x="7975584" y="4724400"/>
                        </a:cubicBezTo>
                        <a:cubicBezTo>
                          <a:pt x="7838764" y="4729545"/>
                          <a:pt x="7460375" y="4741343"/>
                          <a:pt x="7322114" y="4724400"/>
                        </a:cubicBezTo>
                        <a:cubicBezTo>
                          <a:pt x="7183853" y="4707458"/>
                          <a:pt x="6936978" y="4707459"/>
                          <a:pt x="6596763" y="4724400"/>
                        </a:cubicBezTo>
                        <a:cubicBezTo>
                          <a:pt x="6256548" y="4741341"/>
                          <a:pt x="6137120" y="4743238"/>
                          <a:pt x="5871411" y="4724400"/>
                        </a:cubicBezTo>
                        <a:cubicBezTo>
                          <a:pt x="5605702" y="4705562"/>
                          <a:pt x="5319724" y="4692689"/>
                          <a:pt x="5074178" y="4724400"/>
                        </a:cubicBezTo>
                        <a:cubicBezTo>
                          <a:pt x="4828632" y="4756111"/>
                          <a:pt x="4624487" y="4709443"/>
                          <a:pt x="4348827" y="4724400"/>
                        </a:cubicBezTo>
                        <a:cubicBezTo>
                          <a:pt x="4073167" y="4739357"/>
                          <a:pt x="3919758" y="4732040"/>
                          <a:pt x="3767238" y="4724400"/>
                        </a:cubicBezTo>
                        <a:cubicBezTo>
                          <a:pt x="3614718" y="4716760"/>
                          <a:pt x="3449778" y="4708225"/>
                          <a:pt x="3329414" y="4724400"/>
                        </a:cubicBezTo>
                        <a:cubicBezTo>
                          <a:pt x="3209050" y="4740575"/>
                          <a:pt x="2844776" y="4708622"/>
                          <a:pt x="2675944" y="4724400"/>
                        </a:cubicBezTo>
                        <a:cubicBezTo>
                          <a:pt x="2507112" y="4740179"/>
                          <a:pt x="2308330" y="4739121"/>
                          <a:pt x="2094356" y="4724400"/>
                        </a:cubicBezTo>
                        <a:cubicBezTo>
                          <a:pt x="1880382" y="4709679"/>
                          <a:pt x="1743080" y="4716191"/>
                          <a:pt x="1512767" y="4724400"/>
                        </a:cubicBezTo>
                        <a:cubicBezTo>
                          <a:pt x="1282454" y="4732609"/>
                          <a:pt x="946160" y="4713488"/>
                          <a:pt x="787416" y="4724400"/>
                        </a:cubicBezTo>
                        <a:cubicBezTo>
                          <a:pt x="388720" y="4811535"/>
                          <a:pt x="-4902" y="4411035"/>
                          <a:pt x="0" y="3936984"/>
                        </a:cubicBezTo>
                        <a:cubicBezTo>
                          <a:pt x="-4205" y="3715132"/>
                          <a:pt x="25316" y="3552937"/>
                          <a:pt x="0" y="3370062"/>
                        </a:cubicBezTo>
                        <a:cubicBezTo>
                          <a:pt x="-25316" y="3187187"/>
                          <a:pt x="14504" y="2943164"/>
                          <a:pt x="0" y="2708652"/>
                        </a:cubicBezTo>
                        <a:cubicBezTo>
                          <a:pt x="-14504" y="2474140"/>
                          <a:pt x="6796" y="2438034"/>
                          <a:pt x="0" y="2173226"/>
                        </a:cubicBezTo>
                        <a:cubicBezTo>
                          <a:pt x="-6796" y="1908418"/>
                          <a:pt x="16591" y="1733552"/>
                          <a:pt x="0" y="1574808"/>
                        </a:cubicBezTo>
                        <a:cubicBezTo>
                          <a:pt x="-16591" y="1416064"/>
                          <a:pt x="-21757" y="1157617"/>
                          <a:pt x="0" y="787416"/>
                        </a:cubicBezTo>
                        <a:close/>
                      </a:path>
                      <a:path w="8763000" h="4724400" stroke="0" extrusionOk="0">
                        <a:moveTo>
                          <a:pt x="0" y="787416"/>
                        </a:moveTo>
                        <a:cubicBezTo>
                          <a:pt x="-17741" y="352106"/>
                          <a:pt x="315136" y="-26935"/>
                          <a:pt x="787416" y="0"/>
                        </a:cubicBezTo>
                        <a:cubicBezTo>
                          <a:pt x="1111022" y="36616"/>
                          <a:pt x="1305234" y="-21584"/>
                          <a:pt x="1584649" y="0"/>
                        </a:cubicBezTo>
                        <a:cubicBezTo>
                          <a:pt x="1864064" y="21584"/>
                          <a:pt x="1846233" y="5288"/>
                          <a:pt x="2022474" y="0"/>
                        </a:cubicBezTo>
                        <a:cubicBezTo>
                          <a:pt x="2198716" y="-5288"/>
                          <a:pt x="2520895" y="-31422"/>
                          <a:pt x="2819707" y="0"/>
                        </a:cubicBezTo>
                        <a:cubicBezTo>
                          <a:pt x="3118519" y="31422"/>
                          <a:pt x="3236536" y="-31319"/>
                          <a:pt x="3473177" y="0"/>
                        </a:cubicBezTo>
                        <a:cubicBezTo>
                          <a:pt x="3709818" y="31319"/>
                          <a:pt x="4046788" y="13907"/>
                          <a:pt x="4198528" y="0"/>
                        </a:cubicBezTo>
                        <a:cubicBezTo>
                          <a:pt x="4350268" y="-13907"/>
                          <a:pt x="4571637" y="10827"/>
                          <a:pt x="4708235" y="0"/>
                        </a:cubicBezTo>
                        <a:cubicBezTo>
                          <a:pt x="4844833" y="-10827"/>
                          <a:pt x="5277167" y="30510"/>
                          <a:pt x="5505468" y="0"/>
                        </a:cubicBezTo>
                        <a:cubicBezTo>
                          <a:pt x="5733769" y="-30510"/>
                          <a:pt x="5970408" y="27289"/>
                          <a:pt x="6230820" y="0"/>
                        </a:cubicBezTo>
                        <a:cubicBezTo>
                          <a:pt x="6491232" y="-27289"/>
                          <a:pt x="6643930" y="15825"/>
                          <a:pt x="6956171" y="0"/>
                        </a:cubicBezTo>
                        <a:cubicBezTo>
                          <a:pt x="7268412" y="-15825"/>
                          <a:pt x="7612493" y="-22824"/>
                          <a:pt x="7975584" y="0"/>
                        </a:cubicBezTo>
                        <a:cubicBezTo>
                          <a:pt x="8453718" y="27847"/>
                          <a:pt x="8774411" y="366886"/>
                          <a:pt x="8763000" y="787416"/>
                        </a:cubicBezTo>
                        <a:cubicBezTo>
                          <a:pt x="8737193" y="939461"/>
                          <a:pt x="8785864" y="1158040"/>
                          <a:pt x="8763000" y="1322843"/>
                        </a:cubicBezTo>
                        <a:cubicBezTo>
                          <a:pt x="8740136" y="1487646"/>
                          <a:pt x="8781415" y="1653280"/>
                          <a:pt x="8763000" y="1952756"/>
                        </a:cubicBezTo>
                        <a:cubicBezTo>
                          <a:pt x="8744585" y="2252232"/>
                          <a:pt x="8750889" y="2263279"/>
                          <a:pt x="8763000" y="2488183"/>
                        </a:cubicBezTo>
                        <a:cubicBezTo>
                          <a:pt x="8775111" y="2713087"/>
                          <a:pt x="8766590" y="2875151"/>
                          <a:pt x="8763000" y="3149592"/>
                        </a:cubicBezTo>
                        <a:cubicBezTo>
                          <a:pt x="8759410" y="3424033"/>
                          <a:pt x="8777066" y="3691348"/>
                          <a:pt x="8763000" y="3936984"/>
                        </a:cubicBezTo>
                        <a:cubicBezTo>
                          <a:pt x="8734531" y="4397207"/>
                          <a:pt x="8320884" y="4756110"/>
                          <a:pt x="7975584" y="4724400"/>
                        </a:cubicBezTo>
                        <a:cubicBezTo>
                          <a:pt x="7740421" y="4722239"/>
                          <a:pt x="7637126" y="4704680"/>
                          <a:pt x="7393996" y="4724400"/>
                        </a:cubicBezTo>
                        <a:cubicBezTo>
                          <a:pt x="7150866" y="4744120"/>
                          <a:pt x="6944634" y="4708550"/>
                          <a:pt x="6668644" y="4724400"/>
                        </a:cubicBezTo>
                        <a:cubicBezTo>
                          <a:pt x="6392654" y="4740250"/>
                          <a:pt x="6313652" y="4743500"/>
                          <a:pt x="6015175" y="4724400"/>
                        </a:cubicBezTo>
                        <a:cubicBezTo>
                          <a:pt x="5716698" y="4705300"/>
                          <a:pt x="5688911" y="4716700"/>
                          <a:pt x="5577350" y="4724400"/>
                        </a:cubicBezTo>
                        <a:cubicBezTo>
                          <a:pt x="5465789" y="4732100"/>
                          <a:pt x="5291016" y="4732045"/>
                          <a:pt x="5139525" y="4724400"/>
                        </a:cubicBezTo>
                        <a:cubicBezTo>
                          <a:pt x="4988035" y="4716755"/>
                          <a:pt x="4857403" y="4712084"/>
                          <a:pt x="4629819" y="4724400"/>
                        </a:cubicBezTo>
                        <a:cubicBezTo>
                          <a:pt x="4402235" y="4736716"/>
                          <a:pt x="4386415" y="4735975"/>
                          <a:pt x="4191994" y="4724400"/>
                        </a:cubicBezTo>
                        <a:cubicBezTo>
                          <a:pt x="3997574" y="4712825"/>
                          <a:pt x="3761811" y="4728948"/>
                          <a:pt x="3394761" y="4724400"/>
                        </a:cubicBezTo>
                        <a:cubicBezTo>
                          <a:pt x="3027711" y="4719852"/>
                          <a:pt x="2933312" y="4722278"/>
                          <a:pt x="2597527" y="4724400"/>
                        </a:cubicBezTo>
                        <a:cubicBezTo>
                          <a:pt x="2261742" y="4726522"/>
                          <a:pt x="2230550" y="4697506"/>
                          <a:pt x="1872176" y="4724400"/>
                        </a:cubicBezTo>
                        <a:cubicBezTo>
                          <a:pt x="1513802" y="4751294"/>
                          <a:pt x="1087867" y="4706869"/>
                          <a:pt x="787416" y="4724400"/>
                        </a:cubicBezTo>
                        <a:cubicBezTo>
                          <a:pt x="361866" y="4715900"/>
                          <a:pt x="63500" y="4347830"/>
                          <a:pt x="0" y="3936984"/>
                        </a:cubicBezTo>
                        <a:cubicBezTo>
                          <a:pt x="25125" y="3800569"/>
                          <a:pt x="-13854" y="3530233"/>
                          <a:pt x="0" y="3370062"/>
                        </a:cubicBezTo>
                        <a:cubicBezTo>
                          <a:pt x="13854" y="3209891"/>
                          <a:pt x="-28993" y="2921588"/>
                          <a:pt x="0" y="2740148"/>
                        </a:cubicBezTo>
                        <a:cubicBezTo>
                          <a:pt x="28993" y="2558708"/>
                          <a:pt x="20020" y="2330610"/>
                          <a:pt x="0" y="2204722"/>
                        </a:cubicBezTo>
                        <a:cubicBezTo>
                          <a:pt x="-20020" y="2078834"/>
                          <a:pt x="-1494" y="1792244"/>
                          <a:pt x="0" y="1574808"/>
                        </a:cubicBezTo>
                        <a:cubicBezTo>
                          <a:pt x="1494" y="1357372"/>
                          <a:pt x="-38089" y="1041081"/>
                          <a:pt x="0" y="787416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2" descr="Download Nobi Child Nobita Cartoon Doraemon PNG Download Free HQ PNG Image  | FreePNGImg">
            <a:extLst>
              <a:ext uri="{FF2B5EF4-FFF2-40B4-BE49-F238E27FC236}">
                <a16:creationId xmlns:a16="http://schemas.microsoft.com/office/drawing/2014/main" id="{BAD94DFD-7F52-0A19-CD63-927A19D19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502" y="3439633"/>
            <a:ext cx="6185068" cy="331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9C3075D-0ADE-FAB1-303B-6CE1C70292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57" y="1153189"/>
            <a:ext cx="8126672" cy="2042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75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Chọn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C03B2E-F5B0-6AB7-2EC3-7F88627AD2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" y="1762125"/>
            <a:ext cx="10458450" cy="8001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B58DF1-5EC9-AFE2-4BA9-CFA1B7677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012" y="3581400"/>
            <a:ext cx="10372725" cy="971550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FC84B1D-DE98-9108-4DCB-E7C1D64C0B53}"/>
              </a:ext>
            </a:extLst>
          </p:cNvPr>
          <p:cNvCxnSpPr/>
          <p:nvPr/>
        </p:nvCxnSpPr>
        <p:spPr>
          <a:xfrm flipH="1">
            <a:off x="1800225" y="2352675"/>
            <a:ext cx="2790825" cy="13716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AD86FF9-C284-75B0-D203-F86E71E8B705}"/>
              </a:ext>
            </a:extLst>
          </p:cNvPr>
          <p:cNvCxnSpPr>
            <a:cxnSpLocks/>
          </p:cNvCxnSpPr>
          <p:nvPr/>
        </p:nvCxnSpPr>
        <p:spPr>
          <a:xfrm>
            <a:off x="2057400" y="2371725"/>
            <a:ext cx="2552700" cy="133350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05B50B7A-FA89-C475-75CA-B4C219E95078}"/>
              </a:ext>
            </a:extLst>
          </p:cNvPr>
          <p:cNvCxnSpPr>
            <a:cxnSpLocks/>
          </p:cNvCxnSpPr>
          <p:nvPr/>
        </p:nvCxnSpPr>
        <p:spPr>
          <a:xfrm>
            <a:off x="6610350" y="2333625"/>
            <a:ext cx="3629025" cy="141922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67DA5C1-10D6-B76D-2809-DA8761BF5066}"/>
              </a:ext>
            </a:extLst>
          </p:cNvPr>
          <p:cNvCxnSpPr>
            <a:cxnSpLocks/>
          </p:cNvCxnSpPr>
          <p:nvPr/>
        </p:nvCxnSpPr>
        <p:spPr>
          <a:xfrm flipH="1">
            <a:off x="7345017" y="2314575"/>
            <a:ext cx="1875183" cy="14225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044D7FB-838C-684D-9EB6-BBAA5774AE1A}"/>
              </a:ext>
            </a:extLst>
          </p:cNvPr>
          <p:cNvGrpSpPr/>
          <p:nvPr/>
        </p:nvGrpSpPr>
        <p:grpSpPr>
          <a:xfrm>
            <a:off x="1284715" y="4904268"/>
            <a:ext cx="10118704" cy="1260072"/>
            <a:chOff x="1981200" y="416328"/>
            <a:chExt cx="10118704" cy="1260072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14A021A2-D5A6-27D9-A78B-C2B7CA848E1A}"/>
                </a:ext>
              </a:extLst>
            </p:cNvPr>
            <p:cNvSpPr/>
            <p:nvPr/>
          </p:nvSpPr>
          <p:spPr>
            <a:xfrm>
              <a:off x="1981200" y="416328"/>
              <a:ext cx="10118704" cy="1260072"/>
            </a:xfrm>
            <a:custGeom>
              <a:avLst/>
              <a:gdLst>
                <a:gd name="connsiteX0" fmla="*/ 0 w 10118704"/>
                <a:gd name="connsiteY0" fmla="*/ 210016 h 1260072"/>
                <a:gd name="connsiteX1" fmla="*/ 210016 w 10118704"/>
                <a:gd name="connsiteY1" fmla="*/ 0 h 1260072"/>
                <a:gd name="connsiteX2" fmla="*/ 9908688 w 10118704"/>
                <a:gd name="connsiteY2" fmla="*/ 0 h 1260072"/>
                <a:gd name="connsiteX3" fmla="*/ 10118704 w 10118704"/>
                <a:gd name="connsiteY3" fmla="*/ 210016 h 1260072"/>
                <a:gd name="connsiteX4" fmla="*/ 10118704 w 10118704"/>
                <a:gd name="connsiteY4" fmla="*/ 1050056 h 1260072"/>
                <a:gd name="connsiteX5" fmla="*/ 9908688 w 10118704"/>
                <a:gd name="connsiteY5" fmla="*/ 1260072 h 1260072"/>
                <a:gd name="connsiteX6" fmla="*/ 210016 w 10118704"/>
                <a:gd name="connsiteY6" fmla="*/ 1260072 h 1260072"/>
                <a:gd name="connsiteX7" fmla="*/ 0 w 10118704"/>
                <a:gd name="connsiteY7" fmla="*/ 1050056 h 1260072"/>
                <a:gd name="connsiteX8" fmla="*/ 0 w 10118704"/>
                <a:gd name="connsiteY8" fmla="*/ 210016 h 1260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118704" h="1260072" fill="none" extrusionOk="0">
                  <a:moveTo>
                    <a:pt x="0" y="210016"/>
                  </a:moveTo>
                  <a:cubicBezTo>
                    <a:pt x="-17357" y="93797"/>
                    <a:pt x="89248" y="7114"/>
                    <a:pt x="210016" y="0"/>
                  </a:cubicBezTo>
                  <a:cubicBezTo>
                    <a:pt x="3861908" y="-72456"/>
                    <a:pt x="6148387" y="-40453"/>
                    <a:pt x="9908688" y="0"/>
                  </a:cubicBezTo>
                  <a:cubicBezTo>
                    <a:pt x="10021019" y="13314"/>
                    <a:pt x="10108674" y="87304"/>
                    <a:pt x="10118704" y="210016"/>
                  </a:cubicBezTo>
                  <a:cubicBezTo>
                    <a:pt x="10048264" y="470473"/>
                    <a:pt x="10144234" y="792813"/>
                    <a:pt x="10118704" y="1050056"/>
                  </a:cubicBezTo>
                  <a:cubicBezTo>
                    <a:pt x="10133286" y="1154399"/>
                    <a:pt x="10036345" y="1267118"/>
                    <a:pt x="9908688" y="1260072"/>
                  </a:cubicBezTo>
                  <a:cubicBezTo>
                    <a:pt x="7547726" y="1225827"/>
                    <a:pt x="3905153" y="1173512"/>
                    <a:pt x="210016" y="1260072"/>
                  </a:cubicBezTo>
                  <a:cubicBezTo>
                    <a:pt x="88969" y="1272793"/>
                    <a:pt x="9061" y="1153208"/>
                    <a:pt x="0" y="1050056"/>
                  </a:cubicBezTo>
                  <a:cubicBezTo>
                    <a:pt x="-46061" y="950311"/>
                    <a:pt x="7539" y="358137"/>
                    <a:pt x="0" y="210016"/>
                  </a:cubicBezTo>
                  <a:close/>
                </a:path>
                <a:path w="10118704" h="1260072" stroke="0" extrusionOk="0">
                  <a:moveTo>
                    <a:pt x="0" y="210016"/>
                  </a:moveTo>
                  <a:cubicBezTo>
                    <a:pt x="6200" y="115671"/>
                    <a:pt x="73634" y="-4110"/>
                    <a:pt x="210016" y="0"/>
                  </a:cubicBezTo>
                  <a:cubicBezTo>
                    <a:pt x="1502025" y="95225"/>
                    <a:pt x="6787361" y="-67437"/>
                    <a:pt x="9908688" y="0"/>
                  </a:cubicBezTo>
                  <a:cubicBezTo>
                    <a:pt x="10026313" y="1170"/>
                    <a:pt x="10123418" y="83513"/>
                    <a:pt x="10118704" y="210016"/>
                  </a:cubicBezTo>
                  <a:cubicBezTo>
                    <a:pt x="10146130" y="560022"/>
                    <a:pt x="10076192" y="667872"/>
                    <a:pt x="10118704" y="1050056"/>
                  </a:cubicBezTo>
                  <a:cubicBezTo>
                    <a:pt x="10108763" y="1159707"/>
                    <a:pt x="10018122" y="1267399"/>
                    <a:pt x="9908688" y="1260072"/>
                  </a:cubicBezTo>
                  <a:cubicBezTo>
                    <a:pt x="7692666" y="1181712"/>
                    <a:pt x="3969548" y="1270844"/>
                    <a:pt x="210016" y="1260072"/>
                  </a:cubicBezTo>
                  <a:cubicBezTo>
                    <a:pt x="97254" y="1259376"/>
                    <a:pt x="1439" y="1166995"/>
                    <a:pt x="0" y="1050056"/>
                  </a:cubicBezTo>
                  <a:cubicBezTo>
                    <a:pt x="-26723" y="849369"/>
                    <a:pt x="-36665" y="425208"/>
                    <a:pt x="0" y="210016"/>
                  </a:cubicBezTo>
                  <a:close/>
                </a:path>
              </a:pathLst>
            </a:custGeom>
            <a:solidFill>
              <a:srgbClr val="FFFFCC"/>
            </a:solidFill>
            <a:ln w="38100">
              <a:solidFill>
                <a:schemeClr val="accent6">
                  <a:lumMod val="75000"/>
                </a:schemeClr>
              </a:solidFill>
              <a:prstDash val="solid"/>
              <a:extLst>
                <a:ext uri="{C807C97D-BFC1-408E-A445-0C87EB9F89A2}">
                  <ask:lineSketchStyleProps xmlns:ask="http://schemas.microsoft.com/office/drawing/2018/sketchyshapes" sd="2111807709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FF30527-1AC3-4C3A-4991-5E305DA488A0}"/>
                </a:ext>
              </a:extLst>
            </p:cNvPr>
            <p:cNvSpPr txBox="1"/>
            <p:nvPr/>
          </p:nvSpPr>
          <p:spPr>
            <a:xfrm>
              <a:off x="2281055" y="466827"/>
              <a:ext cx="974442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R="0" lvl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en-US" sz="32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ận dụng các tính chất (giao hoán, kết hợp) của phép cộng để chọn ra hai biểu thức có cùng giá trị.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812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180753" y="304800"/>
            <a:ext cx="11876568" cy="62484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= , &lt;, &gt; ?5</a:t>
            </a: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53652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683773" y="583389"/>
            <a:ext cx="9946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Tính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trị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biểu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thức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sau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/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32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(15 – 6)</a:t>
                </a:r>
                <a:r>
                  <a:rPr lang="en-US" sz="4000" b="1" dirty="0"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                   </a:t>
                </a: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244 – 124 : 4</a:t>
                </a:r>
              </a:p>
              <a:p>
                <a:pPr marL="0" marR="0" algn="ctr">
                  <a:lnSpc>
                    <a:spcPct val="250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180 : (3 </a:t>
                </a:r>
                <a14:m>
                  <m:oMath xmlns:m="http://schemas.openxmlformats.org/officeDocument/2006/math">
                    <m:r>
                      <a:rPr lang="en-US" sz="4000" b="1" i="1">
                        <a:effectLst/>
                        <a:latin typeface="Cambria Math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4000" b="1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2)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7C61ABA-AAB2-D437-7206-CC6C57B2F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76" y="1104900"/>
                <a:ext cx="11344274" cy="3030253"/>
              </a:xfrm>
              <a:prstGeom prst="rect">
                <a:avLst/>
              </a:prstGeom>
              <a:blipFill>
                <a:blip r:embed="rId3"/>
                <a:stretch>
                  <a:fillRect b="-7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27A8504-C6CA-4777-ECF2-E7713C918FAE}"/>
              </a:ext>
            </a:extLst>
          </p:cNvPr>
          <p:cNvSpPr txBox="1"/>
          <p:nvPr/>
        </p:nvSpPr>
        <p:spPr>
          <a:xfrm>
            <a:off x="1543050" y="2486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32 x 9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05DA74-D347-8C3A-9AF2-98828B7CB88F}"/>
              </a:ext>
            </a:extLst>
          </p:cNvPr>
          <p:cNvSpPr txBox="1"/>
          <p:nvPr/>
        </p:nvSpPr>
        <p:spPr>
          <a:xfrm>
            <a:off x="1600200" y="3124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288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DEBA57-340D-395C-0E99-40C01DEF0E80}"/>
              </a:ext>
            </a:extLst>
          </p:cNvPr>
          <p:cNvSpPr txBox="1"/>
          <p:nvPr/>
        </p:nvSpPr>
        <p:spPr>
          <a:xfrm>
            <a:off x="7019925" y="236220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244 - 31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C04A4A-E554-69FC-AF8F-74C0FBAD39DD}"/>
              </a:ext>
            </a:extLst>
          </p:cNvPr>
          <p:cNvSpPr txBox="1"/>
          <p:nvPr/>
        </p:nvSpPr>
        <p:spPr>
          <a:xfrm>
            <a:off x="7010400" y="28670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213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DA546-BF98-506B-290F-5E4400E4C67E}"/>
              </a:ext>
            </a:extLst>
          </p:cNvPr>
          <p:cNvSpPr txBox="1"/>
          <p:nvPr/>
        </p:nvSpPr>
        <p:spPr>
          <a:xfrm>
            <a:off x="4476750" y="4200525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180 :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0C8EDB-92E5-F9C9-C56C-E1C3C92A24E4}"/>
              </a:ext>
            </a:extLst>
          </p:cNvPr>
          <p:cNvSpPr txBox="1"/>
          <p:nvPr/>
        </p:nvSpPr>
        <p:spPr>
          <a:xfrm>
            <a:off x="4467225" y="4857750"/>
            <a:ext cx="3695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 30</a:t>
            </a:r>
          </a:p>
        </p:txBody>
      </p:sp>
    </p:spTree>
    <p:extLst>
      <p:ext uri="{BB962C8B-B14F-4D97-AF65-F5344CB8AC3E}">
        <p14:creationId xmlns:p14="http://schemas.microsoft.com/office/powerpoint/2010/main" val="432500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68C8C"/>
    </a:accent1>
    <a:accent2>
      <a:srgbClr val="F59E00"/>
    </a:accent2>
    <a:accent3>
      <a:srgbClr val="B5E6D9"/>
    </a:accent3>
    <a:accent4>
      <a:srgbClr val="B4D9C4"/>
    </a:accent4>
    <a:accent5>
      <a:srgbClr val="BCD97E"/>
    </a:accent5>
    <a:accent6>
      <a:srgbClr val="99C53B"/>
    </a:accent6>
    <a:hlink>
      <a:srgbClr val="168C8C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779</Words>
  <Application>Microsoft Office PowerPoint</Application>
  <PresentationFormat>Widescreen</PresentationFormat>
  <Paragraphs>113</Paragraphs>
  <Slides>21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Cambria Math</vt:lpstr>
      <vt:lpstr>Times New Roman</vt:lpstr>
      <vt:lpstr>Office 主题​​</vt:lpstr>
      <vt:lpstr>1_Office Theme</vt:lpstr>
      <vt:lpstr>4_Office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Tuyết Anh</cp:lastModifiedBy>
  <cp:revision>21</cp:revision>
  <dcterms:created xsi:type="dcterms:W3CDTF">2023-08-12T00:21:48Z</dcterms:created>
  <dcterms:modified xsi:type="dcterms:W3CDTF">2023-08-15T04:34:20Z</dcterms:modified>
</cp:coreProperties>
</file>