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Default Extension="mp4" ContentType="video/unknown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2" r:id="rId1"/>
    <p:sldMasterId id="2147484059" r:id="rId2"/>
    <p:sldMasterId id="2147484096" r:id="rId3"/>
  </p:sldMasterIdLst>
  <p:notesMasterIdLst>
    <p:notesMasterId r:id="rId24"/>
  </p:notesMasterIdLst>
  <p:sldIdLst>
    <p:sldId id="496" r:id="rId4"/>
    <p:sldId id="497" r:id="rId5"/>
    <p:sldId id="499" r:id="rId6"/>
    <p:sldId id="500" r:id="rId7"/>
    <p:sldId id="501" r:id="rId8"/>
    <p:sldId id="504" r:id="rId9"/>
    <p:sldId id="505" r:id="rId10"/>
    <p:sldId id="517" r:id="rId11"/>
    <p:sldId id="506" r:id="rId12"/>
    <p:sldId id="516" r:id="rId13"/>
    <p:sldId id="503" r:id="rId14"/>
    <p:sldId id="519" r:id="rId15"/>
    <p:sldId id="520" r:id="rId16"/>
    <p:sldId id="510" r:id="rId17"/>
    <p:sldId id="509" r:id="rId18"/>
    <p:sldId id="514" r:id="rId19"/>
    <p:sldId id="515" r:id="rId20"/>
    <p:sldId id="513" r:id="rId21"/>
    <p:sldId id="476" r:id="rId22"/>
    <p:sldId id="50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994" autoAdjust="0"/>
    <p:restoredTop sz="94660"/>
  </p:normalViewPr>
  <p:slideViewPr>
    <p:cSldViewPr snapToGrid="0">
      <p:cViewPr>
        <p:scale>
          <a:sx n="70" d="100"/>
          <a:sy n="70" d="100"/>
        </p:scale>
        <p:origin x="-522" y="-8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6DF617-4C85-44D5-993E-B04C6D9E92B0}" type="datetimeFigureOut">
              <a:rPr lang="en-US" smtClean="0"/>
              <a:pPr/>
              <a:t>9/3/2021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C4C689-0797-4A8F-B2C6-5687E1566F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62321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D2E422-42A8-4A7B-87CD-13A088DD628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83768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 smtClean="0">
                <a:sym typeface="+mn-ea"/>
              </a:rPr>
              <a:t>Vũ</a:t>
            </a:r>
            <a:r>
              <a:rPr lang="en-US" baseline="0" dirty="0" smtClean="0">
                <a:sym typeface="+mn-ea"/>
              </a:rPr>
              <a:t> </a:t>
            </a:r>
            <a:r>
              <a:rPr lang="en-US" baseline="0" dirty="0" err="1" smtClean="0">
                <a:sym typeface="+mn-ea"/>
              </a:rPr>
              <a:t>Hồng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0582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8294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fld id="{8F50B198-EB0D-40BB-A831-0FFF0B2B6807}" type="slidenum">
              <a:rPr lang="zh-CN" altLang="en-US" b="0" smtClean="0">
                <a:latin typeface="等线"/>
                <a:ea typeface="等线"/>
              </a:rPr>
              <a:pPr/>
              <a:t>3</a:t>
            </a:fld>
            <a:endParaRPr lang="en-US" altLang="zh-CN" b="0" smtClean="0">
              <a:latin typeface="等线"/>
              <a:ea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60908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 smtClean="0">
                <a:sym typeface="+mn-ea"/>
              </a:rPr>
              <a:t>Vũ</a:t>
            </a:r>
            <a:r>
              <a:rPr lang="en-US" baseline="0" dirty="0" smtClean="0">
                <a:sym typeface="+mn-ea"/>
              </a:rPr>
              <a:t> </a:t>
            </a:r>
            <a:r>
              <a:rPr lang="en-US" baseline="0" dirty="0" err="1" smtClean="0">
                <a:sym typeface="+mn-ea"/>
              </a:rPr>
              <a:t>Hồng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7334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en-US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BC664C-67B4-4C37-9C52-AA9B188C5679}" type="slidenum">
              <a:rPr lang="en-US" altLang="en-US" smtClean="0">
                <a:cs typeface="Arial" charset="0"/>
              </a:rPr>
              <a:pPr/>
              <a:t>8</a:t>
            </a:fld>
            <a:endParaRPr lang="en-US" altLang="en-U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en-US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BC664C-67B4-4C37-9C52-AA9B188C5679}" type="slidenum">
              <a:rPr lang="en-US" altLang="en-US" smtClean="0">
                <a:cs typeface="Arial" charset="0"/>
              </a:rPr>
              <a:pPr/>
              <a:t>10</a:t>
            </a:fld>
            <a:endParaRPr lang="en-US" altLang="en-U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 smtClean="0">
                <a:sym typeface="+mn-ea"/>
              </a:rPr>
              <a:t>Vũ</a:t>
            </a:r>
            <a:r>
              <a:rPr lang="en-US" baseline="0" dirty="0" smtClean="0">
                <a:sym typeface="+mn-ea"/>
              </a:rPr>
              <a:t> </a:t>
            </a:r>
            <a:r>
              <a:rPr lang="en-US" baseline="0" dirty="0" err="1" smtClean="0">
                <a:sym typeface="+mn-ea"/>
              </a:rPr>
              <a:t>Hồng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64501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813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fld id="{46814546-CED2-49CD-B407-5426A97E7471}" type="slidenum">
              <a:rPr lang="en-US" sz="1200" i="0">
                <a:latin typeface=".VnAristote" pitchFamily="34" charset="0"/>
              </a:rPr>
              <a:pPr algn="r" eaLnBrk="1" hangingPunct="1"/>
              <a:t>13</a:t>
            </a:fld>
            <a:endParaRPr lang="en-US" sz="1200" i="0">
              <a:latin typeface=".VnAristote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94793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222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FD30D849-61AE-4440-8478-561C4C672F0F}" type="slidenum">
              <a:rPr lang="en-US" altLang="en-US" sz="1200" i="0">
                <a:latin typeface=".VnAristote" pitchFamily="34" charset="0"/>
              </a:rPr>
              <a:pPr algn="r" eaLnBrk="1" hangingPunct="1"/>
              <a:t>18</a:t>
            </a:fld>
            <a:endParaRPr lang="en-US" altLang="en-US" sz="1200" i="0">
              <a:latin typeface=".VnAristote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2021/9/3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615667497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pPr/>
              <a:t>9/3/2021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26990772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pPr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012398621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pPr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801957442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pPr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97743661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pPr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093550203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pPr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594349131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2021/9/3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710097683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2021/9/3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454028568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4486966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9/3/2021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3920309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2021/9/3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072706827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279927123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03/09/2021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Bef>
                <a:spcPct val="20000"/>
              </a:spcBef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pPr>
                <a:spcBef>
                  <a:spcPct val="20000"/>
                </a:spcBef>
              </a:p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60206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03/09/2021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Bef>
                <a:spcPct val="20000"/>
              </a:spcBef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pPr>
                <a:spcBef>
                  <a:spcPct val="20000"/>
                </a:spcBef>
              </a:p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02073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03/09/2021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Bef>
                <a:spcPct val="20000"/>
              </a:spcBef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pPr>
                <a:spcBef>
                  <a:spcPct val="20000"/>
                </a:spcBef>
              </a:p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9707052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03/09/2021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Bef>
                <a:spcPct val="20000"/>
              </a:spcBef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pPr>
                <a:spcBef>
                  <a:spcPct val="20000"/>
                </a:spcBef>
              </a:p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096062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03/09/2021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Bef>
                <a:spcPct val="20000"/>
              </a:spcBef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pPr>
                <a:spcBef>
                  <a:spcPct val="20000"/>
                </a:spcBef>
              </a:p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3796775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03/09/2021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Bef>
                <a:spcPct val="20000"/>
              </a:spcBef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pPr>
                <a:spcBef>
                  <a:spcPct val="20000"/>
                </a:spcBef>
              </a:p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5032309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03/09/2021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Bef>
                <a:spcPct val="20000"/>
              </a:spcBef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pPr>
                <a:spcBef>
                  <a:spcPct val="20000"/>
                </a:spcBef>
              </a:p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6523611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03/09/2021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Bef>
                <a:spcPct val="20000"/>
              </a:spcBef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pPr>
                <a:spcBef>
                  <a:spcPct val="20000"/>
                </a:spcBef>
              </a:p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3127700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03/09/2021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Bef>
                <a:spcPct val="20000"/>
              </a:spcBef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pPr>
                <a:spcBef>
                  <a:spcPct val="20000"/>
                </a:spcBef>
              </a:p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88353980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2021/9/3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699394924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03/09/2021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Bef>
                <a:spcPct val="20000"/>
              </a:spcBef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pPr>
                <a:spcBef>
                  <a:spcPct val="20000"/>
                </a:spcBef>
              </a:p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8449365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03/09/2021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Bef>
                <a:spcPct val="20000"/>
              </a:spcBef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pPr>
                <a:spcBef>
                  <a:spcPct val="20000"/>
                </a:spcBef>
              </a:p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42706247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4486966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xmlns="" val="3235493806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620733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934599187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xmlns="" val="2564830999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7591247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515725449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3852567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2021/9/3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003863076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3969540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1364493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7782239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8356424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4551112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1231421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1436682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8218774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8715830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5564734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2021/9/3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029181636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2299401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94493171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083432898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2021/9/3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284870788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2021/9/3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1633445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2021/9/3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415232711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2021/9/3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168800055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B6433EC-62DB-4882-9412-9B8E930C28C1}" type="datetimeFigureOut">
              <a:rPr lang="en-US" smtClean="0"/>
              <a:pPr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01D6584-4DDB-4B19-853B-517B78BEE47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70235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3" r:id="rId1"/>
    <p:sldLayoutId id="2147483964" r:id="rId2"/>
    <p:sldLayoutId id="2147483965" r:id="rId3"/>
    <p:sldLayoutId id="2147483966" r:id="rId4"/>
    <p:sldLayoutId id="2147483967" r:id="rId5"/>
    <p:sldLayoutId id="2147483968" r:id="rId6"/>
    <p:sldLayoutId id="2147483969" r:id="rId7"/>
    <p:sldLayoutId id="2147483970" r:id="rId8"/>
    <p:sldLayoutId id="2147483971" r:id="rId9"/>
    <p:sldLayoutId id="2147483972" r:id="rId10"/>
    <p:sldLayoutId id="2147483973" r:id="rId11"/>
    <p:sldLayoutId id="2147483974" r:id="rId12"/>
    <p:sldLayoutId id="2147483975" r:id="rId13"/>
    <p:sldLayoutId id="2147483976" r:id="rId14"/>
    <p:sldLayoutId id="2147483977" r:id="rId15"/>
    <p:sldLayoutId id="2147483978" r:id="rId16"/>
    <p:sldLayoutId id="2147483979" r:id="rId17"/>
    <p:sldLayoutId id="2147483980" r:id="rId18"/>
    <p:sldLayoutId id="2147483989" r:id="rId19"/>
    <p:sldLayoutId id="2147483892" r:id="rId20"/>
  </p:sldLayoutIdLst>
  <p:transition spd="med"/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l" eaLnBrk="1" hangingPunct="1">
              <a:spcBef>
                <a:spcPct val="20000"/>
              </a:spcBef>
              <a:defRPr sz="1200"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03/09/2021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spcBef>
                <a:spcPct val="20000"/>
              </a:spcBef>
              <a:defRPr sz="1200"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spcBef>
                <a:spcPct val="20000"/>
              </a:spcBef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pPr>
                <a:spcBef>
                  <a:spcPct val="20000"/>
                </a:spcBef>
              </a:p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72190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0" r:id="rId1"/>
    <p:sldLayoutId id="2147484061" r:id="rId2"/>
    <p:sldLayoutId id="2147484062" r:id="rId3"/>
    <p:sldLayoutId id="2147484063" r:id="rId4"/>
    <p:sldLayoutId id="2147484064" r:id="rId5"/>
    <p:sldLayoutId id="2147484065" r:id="rId6"/>
    <p:sldLayoutId id="2147484066" r:id="rId7"/>
    <p:sldLayoutId id="2147484067" r:id="rId8"/>
    <p:sldLayoutId id="2147484068" r:id="rId9"/>
    <p:sldLayoutId id="2147484069" r:id="rId10"/>
    <p:sldLayoutId id="2147484070" r:id="rId11"/>
    <p:sldLayoutId id="2147484111" r:id="rId12"/>
    <p:sldLayoutId id="2147484009" r:id="rId13"/>
    <p:sldLayoutId id="2147484010" r:id="rId14"/>
    <p:sldLayoutId id="2147484011" r:id="rId15"/>
    <p:sldLayoutId id="2147484032" r:id="rId16"/>
    <p:sldLayoutId id="2147484033" r:id="rId17"/>
    <p:sldLayoutId id="2147484034" r:id="rId18"/>
  </p:sldLayoutIdLst>
  <p:transition spd="med"/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210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  <p:sldLayoutId id="2147484102" r:id="rId6"/>
    <p:sldLayoutId id="2147484103" r:id="rId7"/>
    <p:sldLayoutId id="2147484104" r:id="rId8"/>
    <p:sldLayoutId id="2147484105" r:id="rId9"/>
    <p:sldLayoutId id="2147484106" r:id="rId10"/>
    <p:sldLayoutId id="2147484107" r:id="rId11"/>
    <p:sldLayoutId id="2147484108" r:id="rId12"/>
    <p:sldLayoutId id="2147484109" r:id="rId13"/>
    <p:sldLayoutId id="2147484110" r:id="rId14"/>
  </p:sldLayoutIdLst>
  <p:transition spd="med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notesSlide" Target="../notesSlides/notesSlide6.xml"/><Relationship Id="rId7" Type="http://schemas.microsoft.com/office/2007/relationships/media" Target="../media/media2.mp4"/><Relationship Id="rId2" Type="http://schemas.openxmlformats.org/officeDocument/2006/relationships/slideLayout" Target="../slideLayouts/slideLayout24.xml"/><Relationship Id="rId1" Type="http://schemas.openxmlformats.org/officeDocument/2006/relationships/video" Target="NULL" TargetMode="Externa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7.gif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3.xml"/><Relationship Id="rId7" Type="http://schemas.microsoft.com/office/2007/relationships/media" Target="../media/media1.mp4"/><Relationship Id="rId2" Type="http://schemas.openxmlformats.org/officeDocument/2006/relationships/slideLayout" Target="../slideLayouts/slideLayout24.xml"/><Relationship Id="rId1" Type="http://schemas.openxmlformats.org/officeDocument/2006/relationships/video" Target="NULL" TargetMode="Externa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244" b="10434"/>
          <a:stretch>
            <a:fillRect/>
          </a:stretch>
        </p:blipFill>
        <p:spPr bwMode="auto">
          <a:xfrm>
            <a:off x="0" y="0"/>
            <a:ext cx="12199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5313" b="20813"/>
          <a:stretch>
            <a:fillRect/>
          </a:stretch>
        </p:blipFill>
        <p:spPr bwMode="auto">
          <a:xfrm>
            <a:off x="-7938" y="-136525"/>
            <a:ext cx="12207876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527050" y="4214813"/>
            <a:ext cx="106029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 algn="ctr" eaLnBrk="1" hangingPunct="1"/>
            <a:r>
              <a:rPr lang="en-US" altLang="zh-CN" sz="7200" b="1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Xin chào tất cả các con!</a:t>
            </a:r>
            <a:endParaRPr lang="zh-CN" altLang="en-US" sz="7200" b="1">
              <a:latin typeface="HP001 4 hàng" panose="020B0603050302020204" pitchFamily="34" charset="0"/>
              <a:ea typeface="字魂17号-萌趣果冻体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78609"/>
            <a:ext cx="2580521" cy="369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070802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34"/>
          <p:cNvGrpSpPr>
            <a:grpSpLocks/>
          </p:cNvGrpSpPr>
          <p:nvPr/>
        </p:nvGrpSpPr>
        <p:grpSpPr bwMode="auto">
          <a:xfrm>
            <a:off x="7871884" y="3571876"/>
            <a:ext cx="2319867" cy="2105025"/>
            <a:chOff x="5761044" y="3571876"/>
            <a:chExt cx="1739914" cy="2105024"/>
          </a:xfrm>
        </p:grpSpPr>
        <p:pic>
          <p:nvPicPr>
            <p:cNvPr id="8206" name="Picture 330"/>
            <p:cNvPicPr>
              <a:picLocks noChangeAspect="1" noChangeArrowheads="1"/>
            </p:cNvPicPr>
            <p:nvPr/>
          </p:nvPicPr>
          <p:blipFill>
            <a:blip r:embed="rId3"/>
            <a:srcRect l="20361" t="54475" r="66866" b="30208"/>
            <a:stretch>
              <a:fillRect/>
            </a:stretch>
          </p:blipFill>
          <p:spPr bwMode="auto">
            <a:xfrm>
              <a:off x="5770498" y="3571876"/>
              <a:ext cx="1730460" cy="2080104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</p:spPr>
        </p:pic>
        <p:pic>
          <p:nvPicPr>
            <p:cNvPr id="8207" name="Picture 331" descr="aa hoa"/>
            <p:cNvPicPr>
              <a:picLocks noChangeAspect="1" noChangeArrowheads="1"/>
            </p:cNvPicPr>
            <p:nvPr/>
          </p:nvPicPr>
          <p:blipFill>
            <a:blip r:embed="rId4"/>
            <a:srcRect t="20689"/>
            <a:stretch>
              <a:fillRect/>
            </a:stretch>
          </p:blipFill>
          <p:spPr bwMode="auto">
            <a:xfrm>
              <a:off x="5761044" y="3857628"/>
              <a:ext cx="1707333" cy="1819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222"/>
            <p:cNvGrpSpPr>
              <a:grpSpLocks/>
            </p:cNvGrpSpPr>
            <p:nvPr/>
          </p:nvGrpSpPr>
          <p:grpSpPr bwMode="auto">
            <a:xfrm>
              <a:off x="5915034" y="3614739"/>
              <a:ext cx="1189046" cy="1754186"/>
              <a:chOff x="5095867" y="1590673"/>
              <a:chExt cx="2506634" cy="3698008"/>
            </a:xfrm>
          </p:grpSpPr>
          <p:sp>
            <p:nvSpPr>
              <p:cNvPr id="224" name="Arc 332"/>
              <p:cNvSpPr>
                <a:spLocks/>
              </p:cNvSpPr>
              <p:nvPr/>
            </p:nvSpPr>
            <p:spPr bwMode="auto">
              <a:xfrm rot="3012920" flipH="1">
                <a:off x="5085831" y="4672901"/>
                <a:ext cx="625816" cy="605744"/>
              </a:xfrm>
              <a:custGeom>
                <a:avLst/>
                <a:gdLst>
                  <a:gd name="T0" fmla="*/ 0 w 21600"/>
                  <a:gd name="T1" fmla="*/ 0 h 24238"/>
                  <a:gd name="T2" fmla="*/ 0 w 21600"/>
                  <a:gd name="T3" fmla="*/ 0 h 24238"/>
                  <a:gd name="T4" fmla="*/ 0 w 21600"/>
                  <a:gd name="T5" fmla="*/ 0 h 24238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4238"/>
                  <a:gd name="T11" fmla="*/ 21600 w 21600"/>
                  <a:gd name="T12" fmla="*/ 24238 h 2423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4238" fill="none" extrusionOk="0">
                    <a:moveTo>
                      <a:pt x="21370" y="0"/>
                    </a:moveTo>
                    <a:cubicBezTo>
                      <a:pt x="21523" y="1038"/>
                      <a:pt x="21600" y="2087"/>
                      <a:pt x="21600" y="3137"/>
                    </a:cubicBezTo>
                    <a:cubicBezTo>
                      <a:pt x="21600" y="13287"/>
                      <a:pt x="14532" y="22068"/>
                      <a:pt x="4616" y="24238"/>
                    </a:cubicBezTo>
                  </a:path>
                  <a:path w="21600" h="24238" stroke="0" extrusionOk="0">
                    <a:moveTo>
                      <a:pt x="21370" y="0"/>
                    </a:moveTo>
                    <a:cubicBezTo>
                      <a:pt x="21523" y="1038"/>
                      <a:pt x="21600" y="2087"/>
                      <a:pt x="21600" y="3137"/>
                    </a:cubicBezTo>
                    <a:cubicBezTo>
                      <a:pt x="21600" y="13287"/>
                      <a:pt x="14532" y="22068"/>
                      <a:pt x="4616" y="24238"/>
                    </a:cubicBezTo>
                    <a:lnTo>
                      <a:pt x="0" y="3137"/>
                    </a:lnTo>
                    <a:close/>
                  </a:path>
                </a:pathLst>
              </a:cu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algn="just" eaLnBrk="1" hangingPunct="1">
                  <a:spcBef>
                    <a:spcPct val="20000"/>
                  </a:spcBef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25" name="Arc 333"/>
              <p:cNvSpPr>
                <a:spLocks/>
              </p:cNvSpPr>
              <p:nvPr/>
            </p:nvSpPr>
            <p:spPr bwMode="auto">
              <a:xfrm rot="2886845" flipH="1">
                <a:off x="6340822" y="2450748"/>
                <a:ext cx="622470" cy="756342"/>
              </a:xfrm>
              <a:custGeom>
                <a:avLst/>
                <a:gdLst>
                  <a:gd name="T0" fmla="*/ 0 w 21507"/>
                  <a:gd name="T1" fmla="*/ 0 h 17587"/>
                  <a:gd name="T2" fmla="*/ 0 w 21507"/>
                  <a:gd name="T3" fmla="*/ 0 h 17587"/>
                  <a:gd name="T4" fmla="*/ 0 w 21507"/>
                  <a:gd name="T5" fmla="*/ 0 h 17587"/>
                  <a:gd name="T6" fmla="*/ 0 60000 65536"/>
                  <a:gd name="T7" fmla="*/ 0 60000 65536"/>
                  <a:gd name="T8" fmla="*/ 0 60000 65536"/>
                  <a:gd name="T9" fmla="*/ 0 w 21507"/>
                  <a:gd name="T10" fmla="*/ 0 h 17587"/>
                  <a:gd name="T11" fmla="*/ 21507 w 21507"/>
                  <a:gd name="T12" fmla="*/ 17587 h 175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07" h="17587" fill="none" extrusionOk="0">
                    <a:moveTo>
                      <a:pt x="21506" y="2004"/>
                    </a:moveTo>
                    <a:cubicBezTo>
                      <a:pt x="20924" y="8254"/>
                      <a:pt x="17651" y="13942"/>
                      <a:pt x="12540" y="17586"/>
                    </a:cubicBezTo>
                  </a:path>
                  <a:path w="21507" h="17587" stroke="0" extrusionOk="0">
                    <a:moveTo>
                      <a:pt x="21506" y="2004"/>
                    </a:moveTo>
                    <a:cubicBezTo>
                      <a:pt x="20924" y="8254"/>
                      <a:pt x="17651" y="13942"/>
                      <a:pt x="12540" y="17586"/>
                    </a:cubicBezTo>
                    <a:lnTo>
                      <a:pt x="0" y="0"/>
                    </a:lnTo>
                    <a:close/>
                  </a:path>
                </a:pathLst>
              </a:custGeom>
              <a:noFill/>
              <a:ln w="38100">
                <a:solidFill>
                  <a:srgbClr val="0000CC"/>
                </a:solidFill>
                <a:round/>
                <a:headEnd type="triangle" w="med" len="med"/>
                <a:tailEnd/>
              </a:ln>
            </p:spPr>
            <p:txBody>
              <a:bodyPr wrap="none" anchor="ctr"/>
              <a:lstStyle/>
              <a:p>
                <a:pPr algn="just" eaLnBrk="1" hangingPunct="1">
                  <a:spcBef>
                    <a:spcPct val="20000"/>
                  </a:spcBef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26" name="Arc 334"/>
              <p:cNvSpPr>
                <a:spLocks/>
              </p:cNvSpPr>
              <p:nvPr/>
            </p:nvSpPr>
            <p:spPr bwMode="auto">
              <a:xfrm rot="6471623" flipH="1">
                <a:off x="6196917" y="3545090"/>
                <a:ext cx="495299" cy="863435"/>
              </a:xfrm>
              <a:custGeom>
                <a:avLst/>
                <a:gdLst>
                  <a:gd name="T0" fmla="*/ 0 w 17031"/>
                  <a:gd name="T1" fmla="*/ 0 h 20119"/>
                  <a:gd name="T2" fmla="*/ 0 w 17031"/>
                  <a:gd name="T3" fmla="*/ 0 h 20119"/>
                  <a:gd name="T4" fmla="*/ 0 w 17031"/>
                  <a:gd name="T5" fmla="*/ 0 h 20119"/>
                  <a:gd name="T6" fmla="*/ 0 60000 65536"/>
                  <a:gd name="T7" fmla="*/ 0 60000 65536"/>
                  <a:gd name="T8" fmla="*/ 0 60000 65536"/>
                  <a:gd name="T9" fmla="*/ 0 w 17031"/>
                  <a:gd name="T10" fmla="*/ 0 h 20119"/>
                  <a:gd name="T11" fmla="*/ 17031 w 17031"/>
                  <a:gd name="T12" fmla="*/ 20119 h 201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031" h="20119" fill="none" extrusionOk="0">
                    <a:moveTo>
                      <a:pt x="17030" y="13285"/>
                    </a:moveTo>
                    <a:cubicBezTo>
                      <a:pt x="14643" y="16345"/>
                      <a:pt x="11475" y="18706"/>
                      <a:pt x="7860" y="20118"/>
                    </a:cubicBezTo>
                  </a:path>
                  <a:path w="17031" h="20119" stroke="0" extrusionOk="0">
                    <a:moveTo>
                      <a:pt x="17030" y="13285"/>
                    </a:moveTo>
                    <a:cubicBezTo>
                      <a:pt x="14643" y="16345"/>
                      <a:pt x="11475" y="18706"/>
                      <a:pt x="7860" y="20118"/>
                    </a:cubicBezTo>
                    <a:lnTo>
                      <a:pt x="0" y="0"/>
                    </a:lnTo>
                    <a:close/>
                  </a:path>
                </a:pathLst>
              </a:custGeom>
              <a:noFill/>
              <a:ln w="38100">
                <a:solidFill>
                  <a:srgbClr val="0000CC"/>
                </a:solidFill>
                <a:round/>
                <a:headEnd type="triangle" w="med" len="med"/>
                <a:tailEnd/>
              </a:ln>
            </p:spPr>
            <p:txBody>
              <a:bodyPr wrap="none" anchor="ctr"/>
              <a:lstStyle/>
              <a:p>
                <a:pPr algn="just" eaLnBrk="1" hangingPunct="1">
                  <a:spcBef>
                    <a:spcPct val="20000"/>
                  </a:spcBef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27" name="Text Box 335"/>
              <p:cNvSpPr txBox="1">
                <a:spLocks noChangeArrowheads="1"/>
              </p:cNvSpPr>
              <p:nvPr/>
            </p:nvSpPr>
            <p:spPr bwMode="auto">
              <a:xfrm>
                <a:off x="5276586" y="3839598"/>
                <a:ext cx="465184" cy="7785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just" eaLnBrk="1" hangingPunct="1">
                  <a:spcBef>
                    <a:spcPct val="50000"/>
                  </a:spcBef>
                  <a:defRPr/>
                </a:pPr>
                <a:r>
                  <a:rPr lang="en-US" sz="1800" b="1" dirty="0">
                    <a:solidFill>
                      <a:srgbClr val="3333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</a:t>
                </a:r>
              </a:p>
            </p:txBody>
          </p:sp>
          <p:sp>
            <p:nvSpPr>
              <p:cNvPr id="228" name="Line 336"/>
              <p:cNvSpPr>
                <a:spLocks noChangeShapeType="1"/>
              </p:cNvSpPr>
              <p:nvPr/>
            </p:nvSpPr>
            <p:spPr bwMode="auto">
              <a:xfrm flipH="1">
                <a:off x="7425133" y="2360394"/>
                <a:ext cx="30121" cy="545497"/>
              </a:xfrm>
              <a:prstGeom prst="line">
                <a:avLst/>
              </a:prstGeom>
              <a:noFill/>
              <a:ln w="28575">
                <a:solidFill>
                  <a:srgbClr val="0000CC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algn="just" eaLnBrk="1" hangingPunct="1">
                  <a:spcBef>
                    <a:spcPct val="20000"/>
                  </a:spcBef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29" name="Text Box 337"/>
              <p:cNvSpPr txBox="1">
                <a:spLocks noChangeArrowheads="1"/>
              </p:cNvSpPr>
              <p:nvPr/>
            </p:nvSpPr>
            <p:spPr bwMode="auto">
              <a:xfrm>
                <a:off x="7137317" y="1590673"/>
                <a:ext cx="465184" cy="8434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just" eaLnBrk="1" hangingPunct="1">
                  <a:spcBef>
                    <a:spcPct val="50000"/>
                  </a:spcBef>
                  <a:defRPr/>
                </a:pPr>
                <a:r>
                  <a:rPr lang="en-US" sz="2000" b="1" dirty="0">
                    <a:solidFill>
                      <a:srgbClr val="3333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</a:t>
                </a:r>
              </a:p>
            </p:txBody>
          </p:sp>
          <p:sp>
            <p:nvSpPr>
              <p:cNvPr id="230" name="Text Box 338"/>
              <p:cNvSpPr txBox="1">
                <a:spLocks noChangeArrowheads="1"/>
              </p:cNvSpPr>
              <p:nvPr/>
            </p:nvSpPr>
            <p:spPr bwMode="auto">
              <a:xfrm>
                <a:off x="5651406" y="3310833"/>
                <a:ext cx="465184" cy="7785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just" eaLnBrk="1" hangingPunct="1">
                  <a:spcBef>
                    <a:spcPct val="50000"/>
                  </a:spcBef>
                  <a:defRPr/>
                </a:pPr>
                <a:r>
                  <a:rPr lang="en-US" sz="1800" b="1" dirty="0">
                    <a:solidFill>
                      <a:srgbClr val="3333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3</a:t>
                </a:r>
              </a:p>
            </p:txBody>
          </p:sp>
        </p:grpSp>
        <p:sp>
          <p:nvSpPr>
            <p:cNvPr id="233" name="Oval 431"/>
            <p:cNvSpPr>
              <a:spLocks noChangeArrowheads="1"/>
            </p:cNvSpPr>
            <p:nvPr/>
          </p:nvSpPr>
          <p:spPr bwMode="auto">
            <a:xfrm>
              <a:off x="6024571" y="4953000"/>
              <a:ext cx="55562" cy="55563"/>
            </a:xfrm>
            <a:prstGeom prst="ellipse">
              <a:avLst/>
            </a:prstGeom>
            <a:solidFill>
              <a:srgbClr val="00CC00"/>
            </a:solidFill>
            <a:ln w="9525">
              <a:solidFill>
                <a:srgbClr val="00CC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just" eaLnBrk="1" hangingPunct="1">
                <a:spcBef>
                  <a:spcPct val="20000"/>
                </a:spcBef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34" name="Oval 431"/>
            <p:cNvSpPr>
              <a:spLocks noChangeArrowheads="1"/>
            </p:cNvSpPr>
            <p:nvPr/>
          </p:nvSpPr>
          <p:spPr bwMode="auto">
            <a:xfrm>
              <a:off x="7332682" y="5300663"/>
              <a:ext cx="55562" cy="5556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just" eaLnBrk="1" hangingPunct="1">
                <a:spcBef>
                  <a:spcPct val="20000"/>
                </a:spcBef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4" name="Group 37"/>
          <p:cNvGrpSpPr>
            <a:grpSpLocks/>
          </p:cNvGrpSpPr>
          <p:nvPr/>
        </p:nvGrpSpPr>
        <p:grpSpPr bwMode="auto">
          <a:xfrm>
            <a:off x="2000251" y="1514476"/>
            <a:ext cx="4559300" cy="4214813"/>
            <a:chOff x="4901092" y="1500174"/>
            <a:chExt cx="3419637" cy="4214842"/>
          </a:xfrm>
        </p:grpSpPr>
        <p:pic>
          <p:nvPicPr>
            <p:cNvPr id="8197" name="Picture 330"/>
            <p:cNvPicPr>
              <a:picLocks noChangeAspect="1" noChangeArrowheads="1"/>
            </p:cNvPicPr>
            <p:nvPr/>
          </p:nvPicPr>
          <p:blipFill>
            <a:blip r:embed="rId3"/>
            <a:srcRect l="20361" t="39278" r="54736" b="30208"/>
            <a:stretch>
              <a:fillRect/>
            </a:stretch>
          </p:blipFill>
          <p:spPr bwMode="auto">
            <a:xfrm>
              <a:off x="4947035" y="1500174"/>
              <a:ext cx="3373694" cy="4144108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</p:spPr>
        </p:pic>
        <p:pic>
          <p:nvPicPr>
            <p:cNvPr id="8198" name="Picture 331" descr="aa hoa"/>
            <p:cNvPicPr>
              <a:picLocks noChangeAspect="1" noChangeArrowheads="1"/>
            </p:cNvPicPr>
            <p:nvPr/>
          </p:nvPicPr>
          <p:blipFill>
            <a:blip r:embed="rId4"/>
            <a:srcRect t="20689"/>
            <a:stretch>
              <a:fillRect/>
            </a:stretch>
          </p:blipFill>
          <p:spPr bwMode="auto">
            <a:xfrm>
              <a:off x="4901092" y="2036839"/>
              <a:ext cx="3343274" cy="36781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7" name="Arc 332"/>
            <p:cNvSpPr>
              <a:spLocks/>
            </p:cNvSpPr>
            <p:nvPr/>
          </p:nvSpPr>
          <p:spPr bwMode="auto">
            <a:xfrm rot="3012920" flipH="1">
              <a:off x="5086850" y="4673597"/>
              <a:ext cx="625479" cy="606454"/>
            </a:xfrm>
            <a:custGeom>
              <a:avLst/>
              <a:gdLst>
                <a:gd name="T0" fmla="*/ 0 w 21600"/>
                <a:gd name="T1" fmla="*/ 0 h 24238"/>
                <a:gd name="T2" fmla="*/ 0 w 21600"/>
                <a:gd name="T3" fmla="*/ 0 h 24238"/>
                <a:gd name="T4" fmla="*/ 0 w 21600"/>
                <a:gd name="T5" fmla="*/ 0 h 2423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4238"/>
                <a:gd name="T11" fmla="*/ 21600 w 21600"/>
                <a:gd name="T12" fmla="*/ 24238 h 2423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4238" fill="none" extrusionOk="0">
                  <a:moveTo>
                    <a:pt x="21370" y="0"/>
                  </a:moveTo>
                  <a:cubicBezTo>
                    <a:pt x="21523" y="1038"/>
                    <a:pt x="21600" y="2087"/>
                    <a:pt x="21600" y="3137"/>
                  </a:cubicBezTo>
                  <a:cubicBezTo>
                    <a:pt x="21600" y="13287"/>
                    <a:pt x="14532" y="22068"/>
                    <a:pt x="4616" y="24238"/>
                  </a:cubicBezTo>
                </a:path>
                <a:path w="21600" h="24238" stroke="0" extrusionOk="0">
                  <a:moveTo>
                    <a:pt x="21370" y="0"/>
                  </a:moveTo>
                  <a:cubicBezTo>
                    <a:pt x="21523" y="1038"/>
                    <a:pt x="21600" y="2087"/>
                    <a:pt x="21600" y="3137"/>
                  </a:cubicBezTo>
                  <a:cubicBezTo>
                    <a:pt x="21600" y="13287"/>
                    <a:pt x="14532" y="22068"/>
                    <a:pt x="4616" y="24238"/>
                  </a:cubicBezTo>
                  <a:lnTo>
                    <a:pt x="0" y="3137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algn="just" eaLnBrk="1" hangingPunct="1">
                <a:spcBef>
                  <a:spcPct val="20000"/>
                </a:spcBef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8" name="Arc 333"/>
            <p:cNvSpPr>
              <a:spLocks/>
            </p:cNvSpPr>
            <p:nvPr/>
          </p:nvSpPr>
          <p:spPr bwMode="auto">
            <a:xfrm rot="2886845" flipH="1">
              <a:off x="6342622" y="2452666"/>
              <a:ext cx="620717" cy="754098"/>
            </a:xfrm>
            <a:custGeom>
              <a:avLst/>
              <a:gdLst>
                <a:gd name="T0" fmla="*/ 0 w 21507"/>
                <a:gd name="T1" fmla="*/ 0 h 17587"/>
                <a:gd name="T2" fmla="*/ 0 w 21507"/>
                <a:gd name="T3" fmla="*/ 0 h 17587"/>
                <a:gd name="T4" fmla="*/ 0 w 21507"/>
                <a:gd name="T5" fmla="*/ 0 h 17587"/>
                <a:gd name="T6" fmla="*/ 0 60000 65536"/>
                <a:gd name="T7" fmla="*/ 0 60000 65536"/>
                <a:gd name="T8" fmla="*/ 0 60000 65536"/>
                <a:gd name="T9" fmla="*/ 0 w 21507"/>
                <a:gd name="T10" fmla="*/ 0 h 17587"/>
                <a:gd name="T11" fmla="*/ 21507 w 21507"/>
                <a:gd name="T12" fmla="*/ 17587 h 17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07" h="17587" fill="none" extrusionOk="0">
                  <a:moveTo>
                    <a:pt x="21506" y="2004"/>
                  </a:moveTo>
                  <a:cubicBezTo>
                    <a:pt x="20924" y="8254"/>
                    <a:pt x="17651" y="13942"/>
                    <a:pt x="12540" y="17586"/>
                  </a:cubicBezTo>
                </a:path>
                <a:path w="21507" h="17587" stroke="0" extrusionOk="0">
                  <a:moveTo>
                    <a:pt x="21506" y="2004"/>
                  </a:moveTo>
                  <a:cubicBezTo>
                    <a:pt x="20924" y="8254"/>
                    <a:pt x="17651" y="13942"/>
                    <a:pt x="12540" y="17586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pPr algn="just" eaLnBrk="1" hangingPunct="1">
                <a:spcBef>
                  <a:spcPct val="20000"/>
                </a:spcBef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9" name="Arc 334"/>
            <p:cNvSpPr>
              <a:spLocks/>
            </p:cNvSpPr>
            <p:nvPr/>
          </p:nvSpPr>
          <p:spPr bwMode="auto">
            <a:xfrm rot="6471623" flipH="1">
              <a:off x="6198944" y="3545665"/>
              <a:ext cx="493715" cy="863641"/>
            </a:xfrm>
            <a:custGeom>
              <a:avLst/>
              <a:gdLst>
                <a:gd name="T0" fmla="*/ 0 w 17031"/>
                <a:gd name="T1" fmla="*/ 0 h 20119"/>
                <a:gd name="T2" fmla="*/ 0 w 17031"/>
                <a:gd name="T3" fmla="*/ 0 h 20119"/>
                <a:gd name="T4" fmla="*/ 0 w 17031"/>
                <a:gd name="T5" fmla="*/ 0 h 20119"/>
                <a:gd name="T6" fmla="*/ 0 60000 65536"/>
                <a:gd name="T7" fmla="*/ 0 60000 65536"/>
                <a:gd name="T8" fmla="*/ 0 60000 65536"/>
                <a:gd name="T9" fmla="*/ 0 w 17031"/>
                <a:gd name="T10" fmla="*/ 0 h 20119"/>
                <a:gd name="T11" fmla="*/ 17031 w 17031"/>
                <a:gd name="T12" fmla="*/ 20119 h 201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031" h="20119" fill="none" extrusionOk="0">
                  <a:moveTo>
                    <a:pt x="17030" y="13285"/>
                  </a:moveTo>
                  <a:cubicBezTo>
                    <a:pt x="14643" y="16345"/>
                    <a:pt x="11475" y="18706"/>
                    <a:pt x="7860" y="20118"/>
                  </a:cubicBezTo>
                </a:path>
                <a:path w="17031" h="20119" stroke="0" extrusionOk="0">
                  <a:moveTo>
                    <a:pt x="17030" y="13285"/>
                  </a:moveTo>
                  <a:cubicBezTo>
                    <a:pt x="14643" y="16345"/>
                    <a:pt x="11475" y="18706"/>
                    <a:pt x="7860" y="20118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pPr algn="just" eaLnBrk="1" hangingPunct="1">
                <a:spcBef>
                  <a:spcPct val="20000"/>
                </a:spcBef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0" name="Text Box 335"/>
            <p:cNvSpPr txBox="1">
              <a:spLocks noChangeArrowheads="1"/>
            </p:cNvSpPr>
            <p:nvPr/>
          </p:nvSpPr>
          <p:spPr bwMode="auto">
            <a:xfrm>
              <a:off x="5490082" y="3840165"/>
              <a:ext cx="466747" cy="584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just" eaLnBrk="1" hangingPunct="1">
                <a:spcBef>
                  <a:spcPct val="50000"/>
                </a:spcBef>
                <a:defRPr/>
              </a:pPr>
              <a:r>
                <a:rPr lang="en-US" sz="32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</a:p>
          </p:txBody>
        </p:sp>
        <p:sp>
          <p:nvSpPr>
            <p:cNvPr id="128" name="Line 336"/>
            <p:cNvSpPr>
              <a:spLocks noChangeShapeType="1"/>
            </p:cNvSpPr>
            <p:nvPr/>
          </p:nvSpPr>
          <p:spPr bwMode="auto">
            <a:xfrm flipH="1">
              <a:off x="7426924" y="2359018"/>
              <a:ext cx="28576" cy="547691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algn="just" eaLnBrk="1" hangingPunct="1">
                <a:spcBef>
                  <a:spcPct val="20000"/>
                </a:spcBef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9" name="Text Box 337"/>
            <p:cNvSpPr txBox="1">
              <a:spLocks noChangeArrowheads="1"/>
            </p:cNvSpPr>
            <p:nvPr/>
          </p:nvSpPr>
          <p:spPr bwMode="auto">
            <a:xfrm>
              <a:off x="7193551" y="1590663"/>
              <a:ext cx="466747" cy="584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just" eaLnBrk="1" hangingPunct="1">
                <a:spcBef>
                  <a:spcPct val="50000"/>
                </a:spcBef>
                <a:defRPr/>
              </a:pPr>
              <a:r>
                <a:rPr lang="en-US" sz="32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</a:p>
          </p:txBody>
        </p:sp>
        <p:sp>
          <p:nvSpPr>
            <p:cNvPr id="220" name="Text Box 338"/>
            <p:cNvSpPr txBox="1">
              <a:spLocks noChangeArrowheads="1"/>
            </p:cNvSpPr>
            <p:nvPr/>
          </p:nvSpPr>
          <p:spPr bwMode="auto">
            <a:xfrm>
              <a:off x="5650427" y="3309936"/>
              <a:ext cx="466747" cy="584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just" eaLnBrk="1" hangingPunct="1">
                <a:spcBef>
                  <a:spcPct val="50000"/>
                </a:spcBef>
                <a:defRPr/>
              </a:pPr>
              <a:r>
                <a:rPr lang="en-US" sz="32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</a:t>
              </a:r>
            </a:p>
          </p:txBody>
        </p:sp>
      </p:grpSp>
      <p:sp>
        <p:nvSpPr>
          <p:cNvPr id="9242" name="Line 26"/>
          <p:cNvSpPr>
            <a:spLocks noChangeShapeType="1"/>
          </p:cNvSpPr>
          <p:nvPr/>
        </p:nvSpPr>
        <p:spPr bwMode="auto">
          <a:xfrm>
            <a:off x="7920567" y="3933825"/>
            <a:ext cx="2302933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ffectLst/>
        </p:spPr>
        <p:txBody>
          <a:bodyPr anchor="ctr"/>
          <a:lstStyle/>
          <a:p>
            <a:pPr algn="just" eaLnBrk="1" hangingPunct="1">
              <a:spcBef>
                <a:spcPct val="20000"/>
              </a:spcBef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9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10281636" y="4648835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/>
          <a:srcRect l="46256" t="-41660" r="-22977" b="41660"/>
          <a:stretch>
            <a:fillRect/>
          </a:stretch>
        </p:blipFill>
        <p:spPr>
          <a:xfrm>
            <a:off x="247650" y="5041900"/>
            <a:ext cx="1512570" cy="1569085"/>
          </a:xfrm>
          <a:prstGeom prst="rect">
            <a:avLst/>
          </a:prstGeom>
        </p:spPr>
      </p:pic>
      <p:pic>
        <p:nvPicPr>
          <p:cNvPr id="3" name=" CHỮ  A - -KIẾN THỨC TIỂU HỌC-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0162" y="542004"/>
            <a:ext cx="9803641" cy="528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178366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3" name="Rectangle 47"/>
          <p:cNvSpPr>
            <a:spLocks noChangeArrowheads="1"/>
          </p:cNvSpPr>
          <p:nvPr/>
        </p:nvSpPr>
        <p:spPr bwMode="auto">
          <a:xfrm>
            <a:off x="609601" y="1117600"/>
            <a:ext cx="11317817" cy="579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8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 </a:t>
            </a:r>
            <a:r>
              <a:rPr lang="en-US" sz="28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Chữ</a:t>
            </a:r>
            <a:r>
              <a:rPr lang="en-US" sz="28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hoa</a:t>
            </a:r>
            <a:r>
              <a:rPr lang="en-US" sz="28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A </a:t>
            </a:r>
            <a:r>
              <a:rPr lang="en-US" sz="28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được</a:t>
            </a:r>
            <a:r>
              <a:rPr lang="en-US" sz="28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tạo</a:t>
            </a:r>
            <a:r>
              <a:rPr lang="en-US" sz="28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bởi</a:t>
            </a:r>
            <a:r>
              <a:rPr lang="en-US" sz="28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mấy</a:t>
            </a:r>
            <a:r>
              <a:rPr lang="en-US" sz="28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nét</a:t>
            </a:r>
            <a:r>
              <a:rPr lang="en-US" sz="28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?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28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Đó</a:t>
            </a:r>
            <a:r>
              <a:rPr lang="en-US" sz="28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là</a:t>
            </a:r>
            <a:r>
              <a:rPr lang="en-US" sz="28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những</a:t>
            </a:r>
            <a:r>
              <a:rPr lang="en-US" sz="28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nét</a:t>
            </a:r>
            <a:r>
              <a:rPr lang="en-US" sz="28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i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nào</a:t>
            </a:r>
            <a:r>
              <a:rPr lang="en-US" sz="2800" i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?</a:t>
            </a:r>
          </a:p>
        </p:txBody>
      </p:sp>
      <p:sp>
        <p:nvSpPr>
          <p:cNvPr id="4124" name="Rectangle 28"/>
          <p:cNvSpPr>
            <a:spLocks noChangeArrowheads="1"/>
          </p:cNvSpPr>
          <p:nvPr/>
        </p:nvSpPr>
        <p:spPr bwMode="auto">
          <a:xfrm>
            <a:off x="5486400" y="1754188"/>
            <a:ext cx="3352800" cy="5191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en-US" sz="2800" i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Gồm 3 nét:</a:t>
            </a:r>
          </a:p>
        </p:txBody>
      </p:sp>
      <p:sp>
        <p:nvSpPr>
          <p:cNvPr id="4125" name="Rectangle 29"/>
          <p:cNvSpPr>
            <a:spLocks noChangeArrowheads="1"/>
          </p:cNvSpPr>
          <p:nvPr/>
        </p:nvSpPr>
        <p:spPr bwMode="auto">
          <a:xfrm>
            <a:off x="5384800" y="4114800"/>
            <a:ext cx="5486400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  Nét 2: Nét móc ngược phải;</a:t>
            </a:r>
          </a:p>
        </p:txBody>
      </p:sp>
      <p:sp>
        <p:nvSpPr>
          <p:cNvPr id="4133" name="Rectangle 37"/>
          <p:cNvSpPr>
            <a:spLocks noChangeArrowheads="1"/>
          </p:cNvSpPr>
          <p:nvPr/>
        </p:nvSpPr>
        <p:spPr bwMode="auto">
          <a:xfrm>
            <a:off x="5384800" y="2362201"/>
            <a:ext cx="6299200" cy="138499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 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Nét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1: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Gần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giống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nét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móc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ngược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(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trái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)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nhưng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nghiêng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về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bên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phải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và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hơi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lượn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ở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phía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trên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;</a:t>
            </a:r>
          </a:p>
        </p:txBody>
      </p:sp>
      <p:sp>
        <p:nvSpPr>
          <p:cNvPr id="4148" name="Rectangle 52"/>
          <p:cNvSpPr>
            <a:spLocks noChangeArrowheads="1"/>
          </p:cNvSpPr>
          <p:nvPr/>
        </p:nvSpPr>
        <p:spPr bwMode="auto">
          <a:xfrm>
            <a:off x="5384800" y="4876801"/>
            <a:ext cx="5791200" cy="519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en-US" sz="28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  Nét 3: Lượn ngang.</a:t>
            </a:r>
          </a:p>
        </p:txBody>
      </p:sp>
      <p:sp>
        <p:nvSpPr>
          <p:cNvPr id="2" name="Rectangle 47"/>
          <p:cNvSpPr>
            <a:spLocks noChangeArrowheads="1"/>
          </p:cNvSpPr>
          <p:nvPr/>
        </p:nvSpPr>
        <p:spPr bwMode="auto">
          <a:xfrm>
            <a:off x="609600" y="5867401"/>
            <a:ext cx="5486400" cy="519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sz="2800" i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 Chữ hoa A cao mấy ly ?</a:t>
            </a:r>
            <a:endParaRPr lang="en-US" sz="2800">
              <a:latin typeface="Times New Roman" pitchFamily="18" charset="0"/>
            </a:endParaRPr>
          </a:p>
        </p:txBody>
      </p:sp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1625600" y="239713"/>
            <a:ext cx="88392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600" b="1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Quan sát, nhận xét chữ hoa A. </a:t>
            </a:r>
          </a:p>
        </p:txBody>
      </p:sp>
      <p:grpSp>
        <p:nvGrpSpPr>
          <p:cNvPr id="3" name="Group 31"/>
          <p:cNvGrpSpPr>
            <a:grpSpLocks/>
          </p:cNvGrpSpPr>
          <p:nvPr/>
        </p:nvGrpSpPr>
        <p:grpSpPr bwMode="auto">
          <a:xfrm>
            <a:off x="0" y="-38100"/>
            <a:ext cx="12219517" cy="6916738"/>
            <a:chOff x="0" y="-24"/>
            <a:chExt cx="5773" cy="4357"/>
          </a:xfrm>
        </p:grpSpPr>
        <p:pic>
          <p:nvPicPr>
            <p:cNvPr id="29707" name="Picture 32" descr="N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flipV="1">
              <a:off x="0" y="4259"/>
              <a:ext cx="5760" cy="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08" name="Picture 33" descr="N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5400000" flipH="1" flipV="1">
              <a:off x="3576" y="2123"/>
              <a:ext cx="4320" cy="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09" name="Picture 34" descr="N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5400000" flipH="1" flipV="1">
              <a:off x="-2129" y="2142"/>
              <a:ext cx="4320" cy="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10" name="Picture 35" descr="N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flipV="1">
              <a:off x="0" y="-24"/>
              <a:ext cx="5760" cy="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5" name="Group 234"/>
          <p:cNvGrpSpPr>
            <a:grpSpLocks/>
          </p:cNvGrpSpPr>
          <p:nvPr/>
        </p:nvGrpSpPr>
        <p:grpSpPr bwMode="auto">
          <a:xfrm>
            <a:off x="1897039" y="2156346"/>
            <a:ext cx="2879677" cy="2756848"/>
            <a:chOff x="5761044" y="3571876"/>
            <a:chExt cx="1739914" cy="2105024"/>
          </a:xfrm>
        </p:grpSpPr>
        <p:pic>
          <p:nvPicPr>
            <p:cNvPr id="16" name="Picture 330"/>
            <p:cNvPicPr>
              <a:picLocks noChangeAspect="1" noChangeArrowheads="1"/>
            </p:cNvPicPr>
            <p:nvPr/>
          </p:nvPicPr>
          <p:blipFill>
            <a:blip r:embed="rId3"/>
            <a:srcRect l="20361" t="54475" r="66866" b="30208"/>
            <a:stretch>
              <a:fillRect/>
            </a:stretch>
          </p:blipFill>
          <p:spPr bwMode="auto">
            <a:xfrm>
              <a:off x="5770498" y="3571876"/>
              <a:ext cx="1730460" cy="2080104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</p:spPr>
        </p:pic>
        <p:pic>
          <p:nvPicPr>
            <p:cNvPr id="17" name="Picture 331" descr="aa hoa"/>
            <p:cNvPicPr>
              <a:picLocks noChangeAspect="1" noChangeArrowheads="1"/>
            </p:cNvPicPr>
            <p:nvPr/>
          </p:nvPicPr>
          <p:blipFill>
            <a:blip r:embed="rId4"/>
            <a:srcRect t="20689"/>
            <a:stretch>
              <a:fillRect/>
            </a:stretch>
          </p:blipFill>
          <p:spPr bwMode="auto">
            <a:xfrm>
              <a:off x="5761044" y="3857628"/>
              <a:ext cx="1707333" cy="1819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8" name="Group 222"/>
            <p:cNvGrpSpPr>
              <a:grpSpLocks/>
            </p:cNvGrpSpPr>
            <p:nvPr/>
          </p:nvGrpSpPr>
          <p:grpSpPr bwMode="auto">
            <a:xfrm>
              <a:off x="5915036" y="3614738"/>
              <a:ext cx="1189047" cy="1754187"/>
              <a:chOff x="5095867" y="1590673"/>
              <a:chExt cx="2506634" cy="3698008"/>
            </a:xfrm>
          </p:grpSpPr>
          <p:sp>
            <p:nvSpPr>
              <p:cNvPr id="21" name="Arc 332"/>
              <p:cNvSpPr>
                <a:spLocks/>
              </p:cNvSpPr>
              <p:nvPr/>
            </p:nvSpPr>
            <p:spPr bwMode="auto">
              <a:xfrm rot="3012920" flipH="1">
                <a:off x="5085831" y="4672901"/>
                <a:ext cx="625816" cy="605744"/>
              </a:xfrm>
              <a:custGeom>
                <a:avLst/>
                <a:gdLst>
                  <a:gd name="T0" fmla="*/ 0 w 21600"/>
                  <a:gd name="T1" fmla="*/ 0 h 24238"/>
                  <a:gd name="T2" fmla="*/ 0 w 21600"/>
                  <a:gd name="T3" fmla="*/ 0 h 24238"/>
                  <a:gd name="T4" fmla="*/ 0 w 21600"/>
                  <a:gd name="T5" fmla="*/ 0 h 24238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4238"/>
                  <a:gd name="T11" fmla="*/ 21600 w 21600"/>
                  <a:gd name="T12" fmla="*/ 24238 h 2423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4238" fill="none" extrusionOk="0">
                    <a:moveTo>
                      <a:pt x="21370" y="0"/>
                    </a:moveTo>
                    <a:cubicBezTo>
                      <a:pt x="21523" y="1038"/>
                      <a:pt x="21600" y="2087"/>
                      <a:pt x="21600" y="3137"/>
                    </a:cubicBezTo>
                    <a:cubicBezTo>
                      <a:pt x="21600" y="13287"/>
                      <a:pt x="14532" y="22068"/>
                      <a:pt x="4616" y="24238"/>
                    </a:cubicBezTo>
                  </a:path>
                  <a:path w="21600" h="24238" stroke="0" extrusionOk="0">
                    <a:moveTo>
                      <a:pt x="21370" y="0"/>
                    </a:moveTo>
                    <a:cubicBezTo>
                      <a:pt x="21523" y="1038"/>
                      <a:pt x="21600" y="2087"/>
                      <a:pt x="21600" y="3137"/>
                    </a:cubicBezTo>
                    <a:cubicBezTo>
                      <a:pt x="21600" y="13287"/>
                      <a:pt x="14532" y="22068"/>
                      <a:pt x="4616" y="24238"/>
                    </a:cubicBezTo>
                    <a:lnTo>
                      <a:pt x="0" y="3137"/>
                    </a:lnTo>
                    <a:close/>
                  </a:path>
                </a:pathLst>
              </a:cu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algn="just" eaLnBrk="1" hangingPunct="1">
                  <a:spcBef>
                    <a:spcPct val="20000"/>
                  </a:spcBef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2" name="Arc 333"/>
              <p:cNvSpPr>
                <a:spLocks/>
              </p:cNvSpPr>
              <p:nvPr/>
            </p:nvSpPr>
            <p:spPr bwMode="auto">
              <a:xfrm rot="2886845" flipH="1">
                <a:off x="6340822" y="2450748"/>
                <a:ext cx="622470" cy="756342"/>
              </a:xfrm>
              <a:custGeom>
                <a:avLst/>
                <a:gdLst>
                  <a:gd name="T0" fmla="*/ 0 w 21507"/>
                  <a:gd name="T1" fmla="*/ 0 h 17587"/>
                  <a:gd name="T2" fmla="*/ 0 w 21507"/>
                  <a:gd name="T3" fmla="*/ 0 h 17587"/>
                  <a:gd name="T4" fmla="*/ 0 w 21507"/>
                  <a:gd name="T5" fmla="*/ 0 h 17587"/>
                  <a:gd name="T6" fmla="*/ 0 60000 65536"/>
                  <a:gd name="T7" fmla="*/ 0 60000 65536"/>
                  <a:gd name="T8" fmla="*/ 0 60000 65536"/>
                  <a:gd name="T9" fmla="*/ 0 w 21507"/>
                  <a:gd name="T10" fmla="*/ 0 h 17587"/>
                  <a:gd name="T11" fmla="*/ 21507 w 21507"/>
                  <a:gd name="T12" fmla="*/ 17587 h 175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07" h="17587" fill="none" extrusionOk="0">
                    <a:moveTo>
                      <a:pt x="21506" y="2004"/>
                    </a:moveTo>
                    <a:cubicBezTo>
                      <a:pt x="20924" y="8254"/>
                      <a:pt x="17651" y="13942"/>
                      <a:pt x="12540" y="17586"/>
                    </a:cubicBezTo>
                  </a:path>
                  <a:path w="21507" h="17587" stroke="0" extrusionOk="0">
                    <a:moveTo>
                      <a:pt x="21506" y="2004"/>
                    </a:moveTo>
                    <a:cubicBezTo>
                      <a:pt x="20924" y="8254"/>
                      <a:pt x="17651" y="13942"/>
                      <a:pt x="12540" y="17586"/>
                    </a:cubicBezTo>
                    <a:lnTo>
                      <a:pt x="0" y="0"/>
                    </a:lnTo>
                    <a:close/>
                  </a:path>
                </a:pathLst>
              </a:custGeom>
              <a:noFill/>
              <a:ln w="38100">
                <a:solidFill>
                  <a:srgbClr val="0000CC"/>
                </a:solidFill>
                <a:round/>
                <a:headEnd type="triangle" w="med" len="med"/>
                <a:tailEnd/>
              </a:ln>
            </p:spPr>
            <p:txBody>
              <a:bodyPr wrap="none" anchor="ctr"/>
              <a:lstStyle/>
              <a:p>
                <a:pPr algn="just" eaLnBrk="1" hangingPunct="1">
                  <a:spcBef>
                    <a:spcPct val="20000"/>
                  </a:spcBef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3" name="Arc 334"/>
              <p:cNvSpPr>
                <a:spLocks/>
              </p:cNvSpPr>
              <p:nvPr/>
            </p:nvSpPr>
            <p:spPr bwMode="auto">
              <a:xfrm rot="6471623" flipH="1">
                <a:off x="6196917" y="3545090"/>
                <a:ext cx="495299" cy="863435"/>
              </a:xfrm>
              <a:custGeom>
                <a:avLst/>
                <a:gdLst>
                  <a:gd name="T0" fmla="*/ 0 w 17031"/>
                  <a:gd name="T1" fmla="*/ 0 h 20119"/>
                  <a:gd name="T2" fmla="*/ 0 w 17031"/>
                  <a:gd name="T3" fmla="*/ 0 h 20119"/>
                  <a:gd name="T4" fmla="*/ 0 w 17031"/>
                  <a:gd name="T5" fmla="*/ 0 h 20119"/>
                  <a:gd name="T6" fmla="*/ 0 60000 65536"/>
                  <a:gd name="T7" fmla="*/ 0 60000 65536"/>
                  <a:gd name="T8" fmla="*/ 0 60000 65536"/>
                  <a:gd name="T9" fmla="*/ 0 w 17031"/>
                  <a:gd name="T10" fmla="*/ 0 h 20119"/>
                  <a:gd name="T11" fmla="*/ 17031 w 17031"/>
                  <a:gd name="T12" fmla="*/ 20119 h 201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031" h="20119" fill="none" extrusionOk="0">
                    <a:moveTo>
                      <a:pt x="17030" y="13285"/>
                    </a:moveTo>
                    <a:cubicBezTo>
                      <a:pt x="14643" y="16345"/>
                      <a:pt x="11475" y="18706"/>
                      <a:pt x="7860" y="20118"/>
                    </a:cubicBezTo>
                  </a:path>
                  <a:path w="17031" h="20119" stroke="0" extrusionOk="0">
                    <a:moveTo>
                      <a:pt x="17030" y="13285"/>
                    </a:moveTo>
                    <a:cubicBezTo>
                      <a:pt x="14643" y="16345"/>
                      <a:pt x="11475" y="18706"/>
                      <a:pt x="7860" y="20118"/>
                    </a:cubicBezTo>
                    <a:lnTo>
                      <a:pt x="0" y="0"/>
                    </a:lnTo>
                    <a:close/>
                  </a:path>
                </a:pathLst>
              </a:custGeom>
              <a:noFill/>
              <a:ln w="38100">
                <a:solidFill>
                  <a:srgbClr val="0000CC"/>
                </a:solidFill>
                <a:round/>
                <a:headEnd type="triangle" w="med" len="med"/>
                <a:tailEnd/>
              </a:ln>
            </p:spPr>
            <p:txBody>
              <a:bodyPr wrap="none" anchor="ctr"/>
              <a:lstStyle/>
              <a:p>
                <a:pPr algn="just" eaLnBrk="1" hangingPunct="1">
                  <a:spcBef>
                    <a:spcPct val="20000"/>
                  </a:spcBef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4" name="Text Box 335"/>
              <p:cNvSpPr txBox="1">
                <a:spLocks noChangeArrowheads="1"/>
              </p:cNvSpPr>
              <p:nvPr/>
            </p:nvSpPr>
            <p:spPr bwMode="auto">
              <a:xfrm>
                <a:off x="5276586" y="3839598"/>
                <a:ext cx="465184" cy="7785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just" eaLnBrk="1" hangingPunct="1">
                  <a:spcBef>
                    <a:spcPct val="50000"/>
                  </a:spcBef>
                  <a:defRPr/>
                </a:pPr>
                <a:r>
                  <a:rPr lang="en-US" sz="1800" b="1" dirty="0">
                    <a:solidFill>
                      <a:srgbClr val="3333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</a:t>
                </a:r>
              </a:p>
            </p:txBody>
          </p:sp>
          <p:sp>
            <p:nvSpPr>
              <p:cNvPr id="25" name="Line 336"/>
              <p:cNvSpPr>
                <a:spLocks noChangeShapeType="1"/>
              </p:cNvSpPr>
              <p:nvPr/>
            </p:nvSpPr>
            <p:spPr bwMode="auto">
              <a:xfrm flipH="1">
                <a:off x="7425133" y="2360394"/>
                <a:ext cx="30121" cy="545497"/>
              </a:xfrm>
              <a:prstGeom prst="line">
                <a:avLst/>
              </a:prstGeom>
              <a:noFill/>
              <a:ln w="28575">
                <a:solidFill>
                  <a:srgbClr val="0000CC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algn="just" eaLnBrk="1" hangingPunct="1">
                  <a:spcBef>
                    <a:spcPct val="20000"/>
                  </a:spcBef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6" name="Text Box 337"/>
              <p:cNvSpPr txBox="1">
                <a:spLocks noChangeArrowheads="1"/>
              </p:cNvSpPr>
              <p:nvPr/>
            </p:nvSpPr>
            <p:spPr bwMode="auto">
              <a:xfrm>
                <a:off x="7137317" y="1590673"/>
                <a:ext cx="465184" cy="8434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just" eaLnBrk="1" hangingPunct="1">
                  <a:spcBef>
                    <a:spcPct val="50000"/>
                  </a:spcBef>
                  <a:defRPr/>
                </a:pPr>
                <a:r>
                  <a:rPr lang="en-US" sz="2000" b="1" dirty="0">
                    <a:solidFill>
                      <a:srgbClr val="3333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</a:t>
                </a:r>
              </a:p>
            </p:txBody>
          </p:sp>
          <p:sp>
            <p:nvSpPr>
              <p:cNvPr id="27" name="Text Box 338"/>
              <p:cNvSpPr txBox="1">
                <a:spLocks noChangeArrowheads="1"/>
              </p:cNvSpPr>
              <p:nvPr/>
            </p:nvSpPr>
            <p:spPr bwMode="auto">
              <a:xfrm>
                <a:off x="5651406" y="3310833"/>
                <a:ext cx="465184" cy="7785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just" eaLnBrk="1" hangingPunct="1">
                  <a:spcBef>
                    <a:spcPct val="50000"/>
                  </a:spcBef>
                  <a:defRPr/>
                </a:pPr>
                <a:r>
                  <a:rPr lang="en-US" sz="1800" b="1" dirty="0">
                    <a:solidFill>
                      <a:srgbClr val="3333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3</a:t>
                </a:r>
              </a:p>
            </p:txBody>
          </p:sp>
        </p:grpSp>
        <p:sp>
          <p:nvSpPr>
            <p:cNvPr id="19" name="Oval 431"/>
            <p:cNvSpPr>
              <a:spLocks noChangeArrowheads="1"/>
            </p:cNvSpPr>
            <p:nvPr/>
          </p:nvSpPr>
          <p:spPr bwMode="auto">
            <a:xfrm>
              <a:off x="6024571" y="4953000"/>
              <a:ext cx="55562" cy="55563"/>
            </a:xfrm>
            <a:prstGeom prst="ellipse">
              <a:avLst/>
            </a:prstGeom>
            <a:solidFill>
              <a:srgbClr val="00CC00"/>
            </a:solidFill>
            <a:ln w="9525">
              <a:solidFill>
                <a:srgbClr val="00CC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just" eaLnBrk="1" hangingPunct="1">
                <a:spcBef>
                  <a:spcPct val="20000"/>
                </a:spcBef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" name="Oval 431"/>
            <p:cNvSpPr>
              <a:spLocks noChangeArrowheads="1"/>
            </p:cNvSpPr>
            <p:nvPr/>
          </p:nvSpPr>
          <p:spPr bwMode="auto">
            <a:xfrm>
              <a:off x="7332682" y="5300663"/>
              <a:ext cx="55562" cy="5556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just" eaLnBrk="1" hangingPunct="1">
                <a:spcBef>
                  <a:spcPct val="20000"/>
                </a:spcBef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ransition spd="med"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4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4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43" grpId="0" animBg="1"/>
      <p:bldP spid="4124" grpId="0" animBg="1"/>
      <p:bldP spid="4133" grpId="0" animBg="1"/>
      <p:bldP spid="4148" grpId="0" animBg="1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3149601" y="304800"/>
            <a:ext cx="5560484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600" b="1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Cách viết chữ hoa A </a:t>
            </a:r>
          </a:p>
        </p:txBody>
      </p:sp>
      <p:sp>
        <p:nvSpPr>
          <p:cNvPr id="5135" name="Rectangle 15"/>
          <p:cNvSpPr>
            <a:spLocks noChangeArrowheads="1"/>
          </p:cNvSpPr>
          <p:nvPr/>
        </p:nvSpPr>
        <p:spPr bwMode="auto">
          <a:xfrm>
            <a:off x="5676901" y="3527425"/>
            <a:ext cx="62357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2400">
                <a:latin typeface="Times New Roman" pitchFamily="18" charset="0"/>
              </a:rPr>
              <a:t>- Nét 2: Từ điểm dừng bút ở nét 1,</a:t>
            </a:r>
          </a:p>
          <a:p>
            <a:pPr eaLnBrk="1" hangingPunct="1"/>
            <a:r>
              <a:rPr lang="en-US" sz="2400">
                <a:latin typeface="Times New Roman" pitchFamily="18" charset="0"/>
              </a:rPr>
              <a:t>chuyển hướng bút viết nét móc ngược phải, dừng bút ở giữa đường kẻ 1 và 2.</a:t>
            </a:r>
          </a:p>
          <a:p>
            <a:pPr eaLnBrk="1" hangingPunct="1"/>
            <a:endParaRPr lang="en-US" sz="2400">
              <a:latin typeface="Times New Roman" pitchFamily="18" charset="0"/>
            </a:endParaRPr>
          </a:p>
        </p:txBody>
      </p:sp>
      <p:sp>
        <p:nvSpPr>
          <p:cNvPr id="5155" name="Rectangle 35"/>
          <p:cNvSpPr>
            <a:spLocks noChangeArrowheads="1"/>
          </p:cNvSpPr>
          <p:nvPr/>
        </p:nvSpPr>
        <p:spPr bwMode="auto">
          <a:xfrm>
            <a:off x="5509685" y="1752601"/>
            <a:ext cx="668231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2400">
                <a:latin typeface="Times New Roman" pitchFamily="18" charset="0"/>
              </a:rPr>
              <a:t>- Nét 1: Đặt bút ở đường kẻ ngang 2, </a:t>
            </a:r>
          </a:p>
          <a:p>
            <a:pPr eaLnBrk="1" hangingPunct="1"/>
            <a:r>
              <a:rPr lang="en-US" sz="2400">
                <a:latin typeface="Times New Roman" pitchFamily="18" charset="0"/>
              </a:rPr>
              <a:t>viết nét móc ngược trái từ dưới lên, </a:t>
            </a:r>
          </a:p>
          <a:p>
            <a:pPr eaLnBrk="1" hangingPunct="1"/>
            <a:r>
              <a:rPr lang="en-US" sz="2400">
                <a:latin typeface="Times New Roman" pitchFamily="18" charset="0"/>
              </a:rPr>
              <a:t>nghiêng về bên phải và lượn ở phía trên, dừng bút ở giữa đường kẻ 3 và 4.</a:t>
            </a:r>
            <a:endParaRPr lang="en-US" sz="2400">
              <a:solidFill>
                <a:srgbClr val="009900"/>
              </a:solidFill>
              <a:latin typeface="Times New Roman" pitchFamily="18" charset="0"/>
            </a:endParaRPr>
          </a:p>
        </p:txBody>
      </p:sp>
      <p:sp>
        <p:nvSpPr>
          <p:cNvPr id="5179" name="Rectangle 59"/>
          <p:cNvSpPr>
            <a:spLocks noChangeArrowheads="1"/>
          </p:cNvSpPr>
          <p:nvPr/>
        </p:nvSpPr>
        <p:spPr bwMode="auto">
          <a:xfrm>
            <a:off x="5717118" y="5119688"/>
            <a:ext cx="60579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2400">
                <a:latin typeface="Times New Roman" pitchFamily="18" charset="0"/>
              </a:rPr>
              <a:t>- Nét 3: Lia bút lên khoảng giữa thân chữ, viết nét lượn ngang từ trái qua phải.</a:t>
            </a:r>
          </a:p>
        </p:txBody>
      </p:sp>
      <p:sp>
        <p:nvSpPr>
          <p:cNvPr id="30726" name="Rectangle 61"/>
          <p:cNvSpPr>
            <a:spLocks noChangeArrowheads="1"/>
          </p:cNvSpPr>
          <p:nvPr/>
        </p:nvSpPr>
        <p:spPr bwMode="auto">
          <a:xfrm>
            <a:off x="2235200" y="1112838"/>
            <a:ext cx="812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r>
              <a:rPr lang="en-US" sz="3600" i="0">
                <a:latin typeface=".VnAristote" pitchFamily="34" charset="0"/>
              </a:rPr>
              <a:t> </a:t>
            </a:r>
          </a:p>
        </p:txBody>
      </p:sp>
      <p:grpSp>
        <p:nvGrpSpPr>
          <p:cNvPr id="3" name="Group 31"/>
          <p:cNvGrpSpPr>
            <a:grpSpLocks/>
          </p:cNvGrpSpPr>
          <p:nvPr/>
        </p:nvGrpSpPr>
        <p:grpSpPr bwMode="auto">
          <a:xfrm>
            <a:off x="0" y="-38100"/>
            <a:ext cx="12219517" cy="6916738"/>
            <a:chOff x="0" y="-24"/>
            <a:chExt cx="5773" cy="4357"/>
          </a:xfrm>
        </p:grpSpPr>
        <p:pic>
          <p:nvPicPr>
            <p:cNvPr id="30732" name="Picture 32" descr="N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flipV="1">
              <a:off x="0" y="4259"/>
              <a:ext cx="5760" cy="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33" name="Picture 33" descr="N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5400000" flipH="1" flipV="1">
              <a:off x="3576" y="2123"/>
              <a:ext cx="4320" cy="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34" name="Picture 34" descr="N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5400000" flipH="1" flipV="1">
              <a:off x="-2129" y="2142"/>
              <a:ext cx="4320" cy="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35" name="Picture 35" descr="N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flipV="1">
              <a:off x="0" y="-24"/>
              <a:ext cx="5760" cy="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9" name="Group 234"/>
          <p:cNvGrpSpPr>
            <a:grpSpLocks/>
          </p:cNvGrpSpPr>
          <p:nvPr/>
        </p:nvGrpSpPr>
        <p:grpSpPr bwMode="auto">
          <a:xfrm>
            <a:off x="1351127" y="2988859"/>
            <a:ext cx="2320121" cy="1820169"/>
            <a:chOff x="5761044" y="3571880"/>
            <a:chExt cx="1707333" cy="1918684"/>
          </a:xfrm>
        </p:grpSpPr>
        <p:pic>
          <p:nvPicPr>
            <p:cNvPr id="30" name="Picture 330"/>
            <p:cNvPicPr>
              <a:picLocks noChangeAspect="1" noChangeArrowheads="1"/>
            </p:cNvPicPr>
            <p:nvPr/>
          </p:nvPicPr>
          <p:blipFill>
            <a:blip r:embed="rId4"/>
            <a:srcRect l="20361" t="54475" r="66866" b="30208"/>
            <a:stretch>
              <a:fillRect/>
            </a:stretch>
          </p:blipFill>
          <p:spPr bwMode="auto">
            <a:xfrm>
              <a:off x="5808325" y="3571880"/>
              <a:ext cx="1626442" cy="1918684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</p:spPr>
        </p:pic>
        <p:pic>
          <p:nvPicPr>
            <p:cNvPr id="31" name="Picture 331" descr="aa hoa"/>
            <p:cNvPicPr>
              <a:picLocks noChangeAspect="1" noChangeArrowheads="1"/>
            </p:cNvPicPr>
            <p:nvPr/>
          </p:nvPicPr>
          <p:blipFill>
            <a:blip r:embed="rId5"/>
            <a:srcRect t="20689"/>
            <a:stretch>
              <a:fillRect/>
            </a:stretch>
          </p:blipFill>
          <p:spPr bwMode="auto">
            <a:xfrm>
              <a:off x="5761044" y="3857628"/>
              <a:ext cx="1707333" cy="16142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2" name="Group 222"/>
            <p:cNvGrpSpPr>
              <a:grpSpLocks/>
            </p:cNvGrpSpPr>
            <p:nvPr/>
          </p:nvGrpSpPr>
          <p:grpSpPr bwMode="auto">
            <a:xfrm>
              <a:off x="5915036" y="3614736"/>
              <a:ext cx="1189047" cy="1754187"/>
              <a:chOff x="5095867" y="1590673"/>
              <a:chExt cx="2506634" cy="3698008"/>
            </a:xfrm>
          </p:grpSpPr>
          <p:sp>
            <p:nvSpPr>
              <p:cNvPr id="35" name="Arc 332"/>
              <p:cNvSpPr>
                <a:spLocks/>
              </p:cNvSpPr>
              <p:nvPr/>
            </p:nvSpPr>
            <p:spPr bwMode="auto">
              <a:xfrm rot="3012920" flipH="1">
                <a:off x="5085831" y="4672901"/>
                <a:ext cx="625816" cy="605744"/>
              </a:xfrm>
              <a:custGeom>
                <a:avLst/>
                <a:gdLst>
                  <a:gd name="T0" fmla="*/ 0 w 21600"/>
                  <a:gd name="T1" fmla="*/ 0 h 24238"/>
                  <a:gd name="T2" fmla="*/ 0 w 21600"/>
                  <a:gd name="T3" fmla="*/ 0 h 24238"/>
                  <a:gd name="T4" fmla="*/ 0 w 21600"/>
                  <a:gd name="T5" fmla="*/ 0 h 24238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4238"/>
                  <a:gd name="T11" fmla="*/ 21600 w 21600"/>
                  <a:gd name="T12" fmla="*/ 24238 h 2423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4238" fill="none" extrusionOk="0">
                    <a:moveTo>
                      <a:pt x="21370" y="0"/>
                    </a:moveTo>
                    <a:cubicBezTo>
                      <a:pt x="21523" y="1038"/>
                      <a:pt x="21600" y="2087"/>
                      <a:pt x="21600" y="3137"/>
                    </a:cubicBezTo>
                    <a:cubicBezTo>
                      <a:pt x="21600" y="13287"/>
                      <a:pt x="14532" y="22068"/>
                      <a:pt x="4616" y="24238"/>
                    </a:cubicBezTo>
                  </a:path>
                  <a:path w="21600" h="24238" stroke="0" extrusionOk="0">
                    <a:moveTo>
                      <a:pt x="21370" y="0"/>
                    </a:moveTo>
                    <a:cubicBezTo>
                      <a:pt x="21523" y="1038"/>
                      <a:pt x="21600" y="2087"/>
                      <a:pt x="21600" y="3137"/>
                    </a:cubicBezTo>
                    <a:cubicBezTo>
                      <a:pt x="21600" y="13287"/>
                      <a:pt x="14532" y="22068"/>
                      <a:pt x="4616" y="24238"/>
                    </a:cubicBezTo>
                    <a:lnTo>
                      <a:pt x="0" y="3137"/>
                    </a:lnTo>
                    <a:close/>
                  </a:path>
                </a:pathLst>
              </a:cu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algn="just" eaLnBrk="1" hangingPunct="1">
                  <a:spcBef>
                    <a:spcPct val="20000"/>
                  </a:spcBef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" name="Arc 333"/>
              <p:cNvSpPr>
                <a:spLocks/>
              </p:cNvSpPr>
              <p:nvPr/>
            </p:nvSpPr>
            <p:spPr bwMode="auto">
              <a:xfrm rot="2886845" flipH="1">
                <a:off x="6340822" y="2450748"/>
                <a:ext cx="622470" cy="756342"/>
              </a:xfrm>
              <a:custGeom>
                <a:avLst/>
                <a:gdLst>
                  <a:gd name="T0" fmla="*/ 0 w 21507"/>
                  <a:gd name="T1" fmla="*/ 0 h 17587"/>
                  <a:gd name="T2" fmla="*/ 0 w 21507"/>
                  <a:gd name="T3" fmla="*/ 0 h 17587"/>
                  <a:gd name="T4" fmla="*/ 0 w 21507"/>
                  <a:gd name="T5" fmla="*/ 0 h 17587"/>
                  <a:gd name="T6" fmla="*/ 0 60000 65536"/>
                  <a:gd name="T7" fmla="*/ 0 60000 65536"/>
                  <a:gd name="T8" fmla="*/ 0 60000 65536"/>
                  <a:gd name="T9" fmla="*/ 0 w 21507"/>
                  <a:gd name="T10" fmla="*/ 0 h 17587"/>
                  <a:gd name="T11" fmla="*/ 21507 w 21507"/>
                  <a:gd name="T12" fmla="*/ 17587 h 175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07" h="17587" fill="none" extrusionOk="0">
                    <a:moveTo>
                      <a:pt x="21506" y="2004"/>
                    </a:moveTo>
                    <a:cubicBezTo>
                      <a:pt x="20924" y="8254"/>
                      <a:pt x="17651" y="13942"/>
                      <a:pt x="12540" y="17586"/>
                    </a:cubicBezTo>
                  </a:path>
                  <a:path w="21507" h="17587" stroke="0" extrusionOk="0">
                    <a:moveTo>
                      <a:pt x="21506" y="2004"/>
                    </a:moveTo>
                    <a:cubicBezTo>
                      <a:pt x="20924" y="8254"/>
                      <a:pt x="17651" y="13942"/>
                      <a:pt x="12540" y="17586"/>
                    </a:cubicBezTo>
                    <a:lnTo>
                      <a:pt x="0" y="0"/>
                    </a:lnTo>
                    <a:close/>
                  </a:path>
                </a:pathLst>
              </a:custGeom>
              <a:noFill/>
              <a:ln w="38100">
                <a:solidFill>
                  <a:srgbClr val="0000CC"/>
                </a:solidFill>
                <a:round/>
                <a:headEnd type="triangle" w="med" len="med"/>
                <a:tailEnd/>
              </a:ln>
            </p:spPr>
            <p:txBody>
              <a:bodyPr wrap="none" anchor="ctr"/>
              <a:lstStyle/>
              <a:p>
                <a:pPr algn="just" eaLnBrk="1" hangingPunct="1">
                  <a:spcBef>
                    <a:spcPct val="20000"/>
                  </a:spcBef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7" name="Arc 334"/>
              <p:cNvSpPr>
                <a:spLocks/>
              </p:cNvSpPr>
              <p:nvPr/>
            </p:nvSpPr>
            <p:spPr bwMode="auto">
              <a:xfrm rot="6471623" flipH="1">
                <a:off x="6196917" y="3545090"/>
                <a:ext cx="495299" cy="863435"/>
              </a:xfrm>
              <a:custGeom>
                <a:avLst/>
                <a:gdLst>
                  <a:gd name="T0" fmla="*/ 0 w 17031"/>
                  <a:gd name="T1" fmla="*/ 0 h 20119"/>
                  <a:gd name="T2" fmla="*/ 0 w 17031"/>
                  <a:gd name="T3" fmla="*/ 0 h 20119"/>
                  <a:gd name="T4" fmla="*/ 0 w 17031"/>
                  <a:gd name="T5" fmla="*/ 0 h 20119"/>
                  <a:gd name="T6" fmla="*/ 0 60000 65536"/>
                  <a:gd name="T7" fmla="*/ 0 60000 65536"/>
                  <a:gd name="T8" fmla="*/ 0 60000 65536"/>
                  <a:gd name="T9" fmla="*/ 0 w 17031"/>
                  <a:gd name="T10" fmla="*/ 0 h 20119"/>
                  <a:gd name="T11" fmla="*/ 17031 w 17031"/>
                  <a:gd name="T12" fmla="*/ 20119 h 201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031" h="20119" fill="none" extrusionOk="0">
                    <a:moveTo>
                      <a:pt x="17030" y="13285"/>
                    </a:moveTo>
                    <a:cubicBezTo>
                      <a:pt x="14643" y="16345"/>
                      <a:pt x="11475" y="18706"/>
                      <a:pt x="7860" y="20118"/>
                    </a:cubicBezTo>
                  </a:path>
                  <a:path w="17031" h="20119" stroke="0" extrusionOk="0">
                    <a:moveTo>
                      <a:pt x="17030" y="13285"/>
                    </a:moveTo>
                    <a:cubicBezTo>
                      <a:pt x="14643" y="16345"/>
                      <a:pt x="11475" y="18706"/>
                      <a:pt x="7860" y="20118"/>
                    </a:cubicBezTo>
                    <a:lnTo>
                      <a:pt x="0" y="0"/>
                    </a:lnTo>
                    <a:close/>
                  </a:path>
                </a:pathLst>
              </a:custGeom>
              <a:noFill/>
              <a:ln w="38100">
                <a:solidFill>
                  <a:srgbClr val="0000CC"/>
                </a:solidFill>
                <a:round/>
                <a:headEnd type="triangle" w="med" len="med"/>
                <a:tailEnd/>
              </a:ln>
            </p:spPr>
            <p:txBody>
              <a:bodyPr wrap="none" anchor="ctr"/>
              <a:lstStyle/>
              <a:p>
                <a:pPr algn="just" eaLnBrk="1" hangingPunct="1">
                  <a:spcBef>
                    <a:spcPct val="20000"/>
                  </a:spcBef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8" name="Text Box 335"/>
              <p:cNvSpPr txBox="1">
                <a:spLocks noChangeArrowheads="1"/>
              </p:cNvSpPr>
              <p:nvPr/>
            </p:nvSpPr>
            <p:spPr bwMode="auto">
              <a:xfrm>
                <a:off x="5276586" y="3839598"/>
                <a:ext cx="465184" cy="7785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just" eaLnBrk="1" hangingPunct="1">
                  <a:spcBef>
                    <a:spcPct val="50000"/>
                  </a:spcBef>
                  <a:defRPr/>
                </a:pPr>
                <a:r>
                  <a:rPr lang="en-US" sz="1800" b="1" dirty="0">
                    <a:solidFill>
                      <a:srgbClr val="3333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</a:t>
                </a:r>
              </a:p>
            </p:txBody>
          </p:sp>
          <p:sp>
            <p:nvSpPr>
              <p:cNvPr id="39" name="Line 336"/>
              <p:cNvSpPr>
                <a:spLocks noChangeShapeType="1"/>
              </p:cNvSpPr>
              <p:nvPr/>
            </p:nvSpPr>
            <p:spPr bwMode="auto">
              <a:xfrm flipH="1">
                <a:off x="7425133" y="2360394"/>
                <a:ext cx="30121" cy="545497"/>
              </a:xfrm>
              <a:prstGeom prst="line">
                <a:avLst/>
              </a:prstGeom>
              <a:noFill/>
              <a:ln w="28575">
                <a:solidFill>
                  <a:srgbClr val="0000CC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algn="just" eaLnBrk="1" hangingPunct="1">
                  <a:spcBef>
                    <a:spcPct val="20000"/>
                  </a:spcBef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0" name="Text Box 337"/>
              <p:cNvSpPr txBox="1">
                <a:spLocks noChangeArrowheads="1"/>
              </p:cNvSpPr>
              <p:nvPr/>
            </p:nvSpPr>
            <p:spPr bwMode="auto">
              <a:xfrm>
                <a:off x="7137317" y="1590673"/>
                <a:ext cx="465184" cy="8434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just" eaLnBrk="1" hangingPunct="1">
                  <a:spcBef>
                    <a:spcPct val="50000"/>
                  </a:spcBef>
                  <a:defRPr/>
                </a:pPr>
                <a:r>
                  <a:rPr lang="en-US" sz="2000" b="1" dirty="0">
                    <a:solidFill>
                      <a:srgbClr val="3333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</a:t>
                </a:r>
              </a:p>
            </p:txBody>
          </p:sp>
          <p:sp>
            <p:nvSpPr>
              <p:cNvPr id="41" name="Text Box 338"/>
              <p:cNvSpPr txBox="1">
                <a:spLocks noChangeArrowheads="1"/>
              </p:cNvSpPr>
              <p:nvPr/>
            </p:nvSpPr>
            <p:spPr bwMode="auto">
              <a:xfrm>
                <a:off x="5651406" y="3310833"/>
                <a:ext cx="465184" cy="7785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just" eaLnBrk="1" hangingPunct="1">
                  <a:spcBef>
                    <a:spcPct val="50000"/>
                  </a:spcBef>
                  <a:defRPr/>
                </a:pPr>
                <a:r>
                  <a:rPr lang="en-US" sz="1800" b="1" dirty="0">
                    <a:solidFill>
                      <a:srgbClr val="3333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3</a:t>
                </a:r>
              </a:p>
            </p:txBody>
          </p:sp>
        </p:grpSp>
        <p:sp>
          <p:nvSpPr>
            <p:cNvPr id="33" name="Oval 431"/>
            <p:cNvSpPr>
              <a:spLocks noChangeArrowheads="1"/>
            </p:cNvSpPr>
            <p:nvPr/>
          </p:nvSpPr>
          <p:spPr bwMode="auto">
            <a:xfrm>
              <a:off x="6024571" y="4953000"/>
              <a:ext cx="55562" cy="55563"/>
            </a:xfrm>
            <a:prstGeom prst="ellipse">
              <a:avLst/>
            </a:prstGeom>
            <a:solidFill>
              <a:srgbClr val="00CC00"/>
            </a:solidFill>
            <a:ln w="9525">
              <a:solidFill>
                <a:srgbClr val="00CC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just" eaLnBrk="1" hangingPunct="1">
                <a:spcBef>
                  <a:spcPct val="20000"/>
                </a:spcBef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" name="Oval 431"/>
            <p:cNvSpPr>
              <a:spLocks noChangeArrowheads="1"/>
            </p:cNvSpPr>
            <p:nvPr/>
          </p:nvSpPr>
          <p:spPr bwMode="auto">
            <a:xfrm>
              <a:off x="7332682" y="5300663"/>
              <a:ext cx="55562" cy="5556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just" eaLnBrk="1" hangingPunct="1">
                <a:spcBef>
                  <a:spcPct val="20000"/>
                </a:spcBef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42" name="Rectangle 68"/>
          <p:cNvSpPr>
            <a:spLocks noChangeArrowheads="1"/>
          </p:cNvSpPr>
          <p:nvPr/>
        </p:nvSpPr>
        <p:spPr bwMode="auto">
          <a:xfrm>
            <a:off x="1644651" y="3733800"/>
            <a:ext cx="812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r>
              <a:rPr lang="en-US" sz="3600" b="1" i="0" dirty="0">
                <a:solidFill>
                  <a:srgbClr val="FF0000"/>
                </a:solidFill>
                <a:latin typeface=".VnAristote" pitchFamily="34" charset="0"/>
                <a:sym typeface="Wingdings 2" pitchFamily="18" charset="2"/>
              </a:rPr>
              <a:t></a:t>
            </a:r>
            <a:endParaRPr lang="en-US" sz="3600" i="0" dirty="0">
              <a:latin typeface=".VnAristote" pitchFamily="34" charset="0"/>
            </a:endParaRPr>
          </a:p>
        </p:txBody>
      </p:sp>
      <p:sp>
        <p:nvSpPr>
          <p:cNvPr id="43" name="Rectangle 68"/>
          <p:cNvSpPr>
            <a:spLocks noChangeArrowheads="1"/>
          </p:cNvSpPr>
          <p:nvPr/>
        </p:nvSpPr>
        <p:spPr bwMode="auto">
          <a:xfrm>
            <a:off x="2809259" y="2882900"/>
            <a:ext cx="895349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r>
              <a:rPr lang="en-US" sz="3600" b="1" i="0" dirty="0">
                <a:solidFill>
                  <a:srgbClr val="FF0000"/>
                </a:solidFill>
                <a:latin typeface=".VnAristote" pitchFamily="34" charset="0"/>
                <a:sym typeface="Wingdings 2" pitchFamily="18" charset="2"/>
              </a:rPr>
              <a:t></a:t>
            </a:r>
            <a:endParaRPr lang="en-US" sz="3600" i="0" dirty="0">
              <a:latin typeface=".VnAristote" pitchFamily="34" charset="0"/>
            </a:endParaRPr>
          </a:p>
        </p:txBody>
      </p:sp>
      <p:sp>
        <p:nvSpPr>
          <p:cNvPr id="45" name="Rectangle 62"/>
          <p:cNvSpPr>
            <a:spLocks noChangeArrowheads="1"/>
          </p:cNvSpPr>
          <p:nvPr/>
        </p:nvSpPr>
        <p:spPr bwMode="auto">
          <a:xfrm>
            <a:off x="2093384" y="3623006"/>
            <a:ext cx="812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r>
              <a:rPr lang="en-US" sz="3600" b="1" i="0" dirty="0">
                <a:solidFill>
                  <a:srgbClr val="FF0000"/>
                </a:solidFill>
                <a:latin typeface=".VnAristote" pitchFamily="34" charset="0"/>
                <a:sym typeface="Wingdings 2" pitchFamily="18" charset="2"/>
              </a:rPr>
              <a:t></a:t>
            </a:r>
            <a:endParaRPr lang="en-US" sz="3600" i="0" dirty="0">
              <a:latin typeface=".VnAristote" pitchFamily="34" charset="0"/>
            </a:endParaRPr>
          </a:p>
        </p:txBody>
      </p:sp>
    </p:spTree>
  </p:cSld>
  <p:clrMapOvr>
    <a:masterClrMapping/>
  </p:clrMapOvr>
  <p:transition spd="med"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677 0.00578 -0.00868 0 -0.01562 0.00347 C -0.02066 0.01018 -0.01944 0.01272 -0.02204 0.02082 C -0.02256 0.02267 -0.02395 0.02405 -0.02465 0.0259 C -0.02534 0.02752 -0.02552 0.02937 -0.02604 0.03122 C -0.02708 0.04094 -0.02864 0.0562 -0.02083 0.06221 C -0.01805 0.0643 -0.01475 0.06453 -0.0118 0.06568 C -0.00243 0.07516 0.00521 0.07239 0.01684 0.071 C 0.02448 0.0673 0.03056 0.06314 0.03629 0.05528 C 0.03855 0.04672 0.03994 0.04279 0.0441 0.03469 C 0.04497 0.03284 0.04671 0.02937 0.04671 0.02937 C 0.04931 0.01342 0.05035 0 0.05452 -0.01549 C 0.05591 -0.03561 0.05591 -0.02914 0.05973 -0.04324 C 0.06007 -0.04949 0.06025 -0.05596 0.06094 -0.06221 C 0.06181 -0.07007 0.06494 -0.07724 0.06615 -0.08487 C 0.06771 -0.09528 0.06684 -0.10545 0.07535 -0.10892 C 0.08421 -0.11702 0.08004 -0.11447 0.08698 -0.11771 C 0.09254 -0.12303 0.09011 -0.1228 0.09341 -0.1228 " pathEditMode="relative" ptsTypes="fffffffffffffffffA">
                                      <p:cBhvr>
                                        <p:cTn id="11" dur="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xit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712 0.01388 0.00382 0.04533 0.00261 0.05874 C 0.00226 0.06244 0 0.06915 0 0.06915 C 0.00035 0.09852 0.00052 0.12812 0.00122 0.15749 C 0.00191 0.18918 0.00018 0.19565 0.02344 0.19889 C 0.03629 0.19727 0.03976 0.19704 0.0467 0.1834 C 0.04722 0.18039 0.04722 0.17738 0.04809 0.17461 C 0.0507 0.16536 0.05452 0.16952 0.05452 0.15749 " pathEditMode="relative" ptsTypes="fffffffA">
                                      <p:cBhvr>
                                        <p:cTn id="25" dur="5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xit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729 -0.00301 0.01111 -0.00393 0.01944 -0.00509 C 0.03906 -0.0118 0.03072 -0.01087 0.04687 -0.00694 C 0.05781 -0.00763 0.07673 -0.00255 0.07673 -0.0155 " pathEditMode="relative" ptsTypes="fffA">
                                      <p:cBhvr>
                                        <p:cTn id="3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xit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2" grpId="1"/>
      <p:bldP spid="42" grpId="2"/>
      <p:bldP spid="43" grpId="0"/>
      <p:bldP spid="43" grpId="1"/>
      <p:bldP spid="43" grpId="2"/>
      <p:bldP spid="45" grpId="0"/>
      <p:bldP spid="45" grpId="1"/>
      <p:bldP spid="45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38602" y="996287"/>
            <a:ext cx="6401241" cy="45679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634" y="2718694"/>
            <a:ext cx="3041303" cy="413930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/>
          <a:srcRect t="17606" r="1991"/>
          <a:stretch/>
        </p:blipFill>
        <p:spPr>
          <a:xfrm>
            <a:off x="-32675" y="-290285"/>
            <a:ext cx="12192000" cy="4270474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 rot="21249656">
            <a:off x="4400510" y="2993975"/>
            <a:ext cx="5477423" cy="128836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字魂59号-创粗黑" panose="00000500000000000000" pitchFamily="2" charset="-122"/>
              </a:rPr>
              <a:t>Viết</a:t>
            </a:r>
            <a:r>
              <a:rPr kumimoji="0" lang="en-US" altLang="zh-CN" sz="6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6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字魂59号-创粗黑" panose="00000500000000000000" pitchFamily="2" charset="-122"/>
              </a:rPr>
              <a:t>từ</a:t>
            </a:r>
            <a:r>
              <a:rPr kumimoji="0" lang="en-US" altLang="zh-CN" sz="6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6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字魂59号-创粗黑" panose="00000500000000000000" pitchFamily="2" charset="-122"/>
              </a:rPr>
              <a:t>ứng</a:t>
            </a:r>
            <a:r>
              <a:rPr kumimoji="0" lang="en-US" altLang="zh-CN" sz="6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6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字魂59号-创粗黑" panose="00000500000000000000" pitchFamily="2" charset="-122"/>
              </a:rPr>
              <a:t>dụng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03034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331" y="313900"/>
            <a:ext cx="10822675" cy="5186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20120" y="5158851"/>
            <a:ext cx="81477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b="1" dirty="0" smtClean="0">
              <a:latin typeface="HP001 4 hàng" pitchFamily="34" charset="0"/>
            </a:endParaRPr>
          </a:p>
          <a:p>
            <a:r>
              <a:rPr lang="en-US" sz="4000" b="1" dirty="0" err="1" smtClean="0">
                <a:latin typeface="HP001 4 hàng" pitchFamily="34" charset="0"/>
              </a:rPr>
              <a:t>Ánh</a:t>
            </a:r>
            <a:r>
              <a:rPr lang="en-US" sz="4000" b="1" dirty="0" smtClean="0">
                <a:latin typeface="HP001 4 hàng" pitchFamily="34" charset="0"/>
              </a:rPr>
              <a:t> </a:t>
            </a:r>
            <a:r>
              <a:rPr lang="en-US" sz="4000" b="1" dirty="0" err="1" smtClean="0">
                <a:latin typeface="HP001 4 hàng" pitchFamily="34" charset="0"/>
              </a:rPr>
              <a:t>nắng</a:t>
            </a:r>
            <a:r>
              <a:rPr lang="en-US" sz="4000" b="1" dirty="0" smtClean="0">
                <a:latin typeface="HP001 4 hàng" pitchFamily="34" charset="0"/>
              </a:rPr>
              <a:t> </a:t>
            </a:r>
            <a:r>
              <a:rPr lang="en-US" sz="4000" b="1" dirty="0" err="1" smtClean="0">
                <a:latin typeface="HP001 4 hàng" pitchFamily="34" charset="0"/>
              </a:rPr>
              <a:t>tràn</a:t>
            </a:r>
            <a:r>
              <a:rPr lang="en-US" sz="4000" b="1" dirty="0" smtClean="0">
                <a:latin typeface="HP001 4 hàng" pitchFamily="34" charset="0"/>
              </a:rPr>
              <a:t> </a:t>
            </a:r>
            <a:r>
              <a:rPr lang="en-US" sz="4000" b="1" dirty="0" err="1" smtClean="0">
                <a:latin typeface="HP001 4 hàng" pitchFamily="34" charset="0"/>
              </a:rPr>
              <a:t>ngập</a:t>
            </a:r>
            <a:r>
              <a:rPr lang="en-US" sz="4000" b="1" dirty="0" smtClean="0">
                <a:latin typeface="HP001 4 hàng" pitchFamily="34" charset="0"/>
              </a:rPr>
              <a:t> </a:t>
            </a:r>
            <a:r>
              <a:rPr lang="en-US" sz="4000" b="1" dirty="0" err="1" smtClean="0">
                <a:latin typeface="HP001 4 hàng" pitchFamily="34" charset="0"/>
              </a:rPr>
              <a:t>biển</a:t>
            </a:r>
            <a:r>
              <a:rPr lang="en-US" sz="4000" b="1" dirty="0" smtClean="0">
                <a:latin typeface="HP001 4 hàng" pitchFamily="34" charset="0"/>
              </a:rPr>
              <a:t> </a:t>
            </a:r>
            <a:r>
              <a:rPr lang="en-US" sz="4000" b="1" dirty="0" err="1" smtClean="0">
                <a:latin typeface="HP001 4 hàng" pitchFamily="34" charset="0"/>
              </a:rPr>
              <a:t>rộng</a:t>
            </a:r>
            <a:r>
              <a:rPr lang="en-US" sz="4000" b="1" dirty="0" smtClean="0">
                <a:latin typeface="HP001 4 hàng" pitchFamily="34" charset="0"/>
              </a:rPr>
              <a:t>.</a:t>
            </a:r>
            <a:endParaRPr lang="en-US" sz="4000" b="1" dirty="0"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49435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HH\Desktop\z2731224948409_d17ded386bbff048c27302f3c551472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941690" y="450366"/>
            <a:ext cx="10617960" cy="5636521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HHH\Desktop\z2731224963012_a5b8751539b3301f9fc263c7090e9b6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3999" y="191069"/>
            <a:ext cx="10103893" cy="6441743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406400" y="457201"/>
            <a:ext cx="67056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 i="0" u="sng">
                <a:latin typeface="Times New Roman" pitchFamily="18" charset="0"/>
              </a:rPr>
              <a:t>1- Tư thế ngồi viết:</a:t>
            </a:r>
          </a:p>
          <a:p>
            <a:pPr eaLnBrk="1" hangingPunct="1"/>
            <a:r>
              <a:rPr lang="en-US" altLang="en-US" sz="2400" i="0">
                <a:latin typeface="Times New Roman" pitchFamily="18" charset="0"/>
              </a:rPr>
              <a:t>- Lưng thẳng, không tì ngực vào bàn.</a:t>
            </a:r>
          </a:p>
          <a:p>
            <a:pPr eaLnBrk="1" hangingPunct="1"/>
            <a:r>
              <a:rPr lang="en-US" altLang="en-US" sz="2400" i="0">
                <a:latin typeface="Times New Roman" pitchFamily="18" charset="0"/>
              </a:rPr>
              <a:t>- Đầu hơi cúi.</a:t>
            </a:r>
          </a:p>
          <a:p>
            <a:pPr eaLnBrk="1" hangingPunct="1"/>
            <a:r>
              <a:rPr lang="en-US" altLang="en-US" sz="2400" i="0">
                <a:latin typeface="Times New Roman" pitchFamily="18" charset="0"/>
              </a:rPr>
              <a:t>- Mắt cách vở khoảng 25 đến 30 cm.</a:t>
            </a:r>
          </a:p>
          <a:p>
            <a:pPr eaLnBrk="1" hangingPunct="1"/>
            <a:r>
              <a:rPr lang="en-US" altLang="en-US" sz="2400" i="0">
                <a:latin typeface="Times New Roman" pitchFamily="18" charset="0"/>
              </a:rPr>
              <a:t>- Tay phải cầm bút.</a:t>
            </a:r>
          </a:p>
          <a:p>
            <a:pPr eaLnBrk="1" hangingPunct="1"/>
            <a:r>
              <a:rPr lang="en-US" altLang="en-US" sz="2400" i="0">
                <a:latin typeface="Times New Roman" pitchFamily="18" charset="0"/>
              </a:rPr>
              <a:t>- Tay trái tì nhẹ lên mép vở để giữ.</a:t>
            </a:r>
          </a:p>
          <a:p>
            <a:pPr eaLnBrk="1" hangingPunct="1"/>
            <a:r>
              <a:rPr lang="en-US" altLang="en-US" sz="2400" i="0">
                <a:latin typeface="Times New Roman" pitchFamily="18" charset="0"/>
              </a:rPr>
              <a:t>- Hai chân để song song thoải mái.</a:t>
            </a:r>
          </a:p>
          <a:p>
            <a:pPr algn="just"/>
            <a:endParaRPr lang="en-US" altLang="en-US" sz="2400" i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406400" y="3479800"/>
            <a:ext cx="74168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 i="0" u="sng" dirty="0" smtClean="0">
                <a:latin typeface="Times New Roman" pitchFamily="18" charset="0"/>
              </a:rPr>
              <a:t>2- </a:t>
            </a:r>
            <a:r>
              <a:rPr lang="en-US" altLang="en-US" sz="2400" b="1" i="0" u="sng" dirty="0" err="1" smtClean="0">
                <a:latin typeface="Times New Roman" pitchFamily="18" charset="0"/>
              </a:rPr>
              <a:t>Cách</a:t>
            </a:r>
            <a:r>
              <a:rPr lang="en-US" altLang="en-US" sz="2400" b="1" i="0" u="sng" dirty="0" smtClean="0">
                <a:latin typeface="Times New Roman" pitchFamily="18" charset="0"/>
              </a:rPr>
              <a:t> </a:t>
            </a:r>
            <a:r>
              <a:rPr lang="en-US" altLang="en-US" sz="2400" b="1" i="0" u="sng" dirty="0" err="1">
                <a:latin typeface="Times New Roman" pitchFamily="18" charset="0"/>
              </a:rPr>
              <a:t>cầm</a:t>
            </a:r>
            <a:r>
              <a:rPr lang="en-US" altLang="en-US" sz="2400" b="1" i="0" u="sng" dirty="0">
                <a:latin typeface="Times New Roman" pitchFamily="18" charset="0"/>
              </a:rPr>
              <a:t> </a:t>
            </a:r>
            <a:r>
              <a:rPr lang="en-US" altLang="en-US" sz="2400" b="1" i="0" u="sng" dirty="0" err="1">
                <a:latin typeface="Times New Roman" pitchFamily="18" charset="0"/>
              </a:rPr>
              <a:t>bút</a:t>
            </a:r>
            <a:r>
              <a:rPr lang="en-US" altLang="en-US" sz="2400" b="1" i="0" u="sng" dirty="0">
                <a:latin typeface="Times New Roman" pitchFamily="18" charset="0"/>
              </a:rPr>
              <a:t>:</a:t>
            </a:r>
          </a:p>
          <a:p>
            <a:pPr eaLnBrk="1" hangingPunct="1"/>
            <a:r>
              <a:rPr lang="en-US" altLang="en-US" sz="2400" i="0" dirty="0">
                <a:latin typeface="Times New Roman" pitchFamily="18" charset="0"/>
              </a:rPr>
              <a:t>- </a:t>
            </a:r>
            <a:r>
              <a:rPr lang="en-US" altLang="en-US" sz="2400" i="0" dirty="0" err="1">
                <a:latin typeface="Times New Roman" pitchFamily="18" charset="0"/>
              </a:rPr>
              <a:t>Cầm</a:t>
            </a:r>
            <a:r>
              <a:rPr lang="en-US" altLang="en-US" sz="2400" i="0" dirty="0">
                <a:latin typeface="Times New Roman" pitchFamily="18" charset="0"/>
              </a:rPr>
              <a:t> </a:t>
            </a:r>
            <a:r>
              <a:rPr lang="en-US" altLang="en-US" sz="2400" i="0" dirty="0" err="1">
                <a:latin typeface="Times New Roman" pitchFamily="18" charset="0"/>
              </a:rPr>
              <a:t>bút</a:t>
            </a:r>
            <a:r>
              <a:rPr lang="en-US" altLang="en-US" sz="2400" i="0" dirty="0">
                <a:latin typeface="Times New Roman" pitchFamily="18" charset="0"/>
              </a:rPr>
              <a:t> </a:t>
            </a:r>
            <a:r>
              <a:rPr lang="en-US" altLang="en-US" sz="2400" i="0" dirty="0" err="1">
                <a:latin typeface="Times New Roman" pitchFamily="18" charset="0"/>
              </a:rPr>
              <a:t>bằng</a:t>
            </a:r>
            <a:r>
              <a:rPr lang="en-US" altLang="en-US" sz="2400" i="0" dirty="0">
                <a:latin typeface="Times New Roman" pitchFamily="18" charset="0"/>
              </a:rPr>
              <a:t> 3 </a:t>
            </a:r>
            <a:r>
              <a:rPr lang="en-US" altLang="en-US" sz="2400" i="0" dirty="0" err="1">
                <a:latin typeface="Times New Roman" pitchFamily="18" charset="0"/>
              </a:rPr>
              <a:t>ngón</a:t>
            </a:r>
            <a:r>
              <a:rPr lang="en-US" altLang="en-US" sz="2400" i="0" dirty="0">
                <a:latin typeface="Times New Roman" pitchFamily="18" charset="0"/>
              </a:rPr>
              <a:t> </a:t>
            </a:r>
            <a:r>
              <a:rPr lang="en-US" altLang="en-US" sz="2400" i="0" dirty="0" err="1">
                <a:latin typeface="Times New Roman" pitchFamily="18" charset="0"/>
              </a:rPr>
              <a:t>tay</a:t>
            </a:r>
            <a:r>
              <a:rPr lang="en-US" altLang="en-US" sz="2400" i="0" dirty="0">
                <a:latin typeface="Times New Roman" pitchFamily="18" charset="0"/>
              </a:rPr>
              <a:t>: </a:t>
            </a:r>
            <a:r>
              <a:rPr lang="en-US" altLang="en-US" sz="2400" i="0" dirty="0" err="1">
                <a:latin typeface="Times New Roman" pitchFamily="18" charset="0"/>
              </a:rPr>
              <a:t>ngón</a:t>
            </a:r>
            <a:r>
              <a:rPr lang="en-US" altLang="en-US" sz="2400" i="0" dirty="0">
                <a:latin typeface="Times New Roman" pitchFamily="18" charset="0"/>
              </a:rPr>
              <a:t> </a:t>
            </a:r>
            <a:r>
              <a:rPr lang="en-US" altLang="en-US" sz="2400" i="0" dirty="0" err="1">
                <a:latin typeface="Times New Roman" pitchFamily="18" charset="0"/>
              </a:rPr>
              <a:t>cái</a:t>
            </a:r>
            <a:r>
              <a:rPr lang="en-US" altLang="en-US" sz="2400" i="0" dirty="0">
                <a:latin typeface="Times New Roman" pitchFamily="18" charset="0"/>
              </a:rPr>
              <a:t>, </a:t>
            </a:r>
            <a:r>
              <a:rPr lang="en-US" altLang="en-US" sz="2400" i="0" dirty="0" err="1">
                <a:latin typeface="Times New Roman" pitchFamily="18" charset="0"/>
              </a:rPr>
              <a:t>ngón</a:t>
            </a:r>
            <a:r>
              <a:rPr lang="en-US" altLang="en-US" sz="2400" i="0" dirty="0">
                <a:latin typeface="Times New Roman" pitchFamily="18" charset="0"/>
              </a:rPr>
              <a:t> </a:t>
            </a:r>
            <a:r>
              <a:rPr lang="en-US" altLang="en-US" sz="2400" i="0" dirty="0" err="1">
                <a:latin typeface="Times New Roman" pitchFamily="18" charset="0"/>
              </a:rPr>
              <a:t>trỏ</a:t>
            </a:r>
            <a:r>
              <a:rPr lang="en-US" altLang="en-US" sz="2400" i="0" dirty="0">
                <a:latin typeface="Times New Roman" pitchFamily="18" charset="0"/>
              </a:rPr>
              <a:t>, </a:t>
            </a:r>
            <a:r>
              <a:rPr lang="en-US" altLang="en-US" sz="2400" i="0" dirty="0" err="1">
                <a:latin typeface="Times New Roman" pitchFamily="18" charset="0"/>
              </a:rPr>
              <a:t>ngón</a:t>
            </a:r>
            <a:r>
              <a:rPr lang="en-US" altLang="en-US" sz="2400" i="0" dirty="0">
                <a:latin typeface="Times New Roman" pitchFamily="18" charset="0"/>
              </a:rPr>
              <a:t> </a:t>
            </a:r>
            <a:r>
              <a:rPr lang="en-US" altLang="en-US" sz="2400" i="0" dirty="0" err="1">
                <a:latin typeface="Times New Roman" pitchFamily="18" charset="0"/>
              </a:rPr>
              <a:t>giữa</a:t>
            </a:r>
            <a:r>
              <a:rPr lang="en-US" altLang="en-US" sz="2400" i="0" dirty="0">
                <a:latin typeface="Times New Roman" pitchFamily="18" charset="0"/>
              </a:rPr>
              <a:t>.</a:t>
            </a:r>
          </a:p>
          <a:p>
            <a:pPr eaLnBrk="1" hangingPunct="1"/>
            <a:r>
              <a:rPr lang="en-US" altLang="en-US" sz="2400" i="0" dirty="0">
                <a:latin typeface="Times New Roman" pitchFamily="18" charset="0"/>
              </a:rPr>
              <a:t>- </a:t>
            </a:r>
            <a:r>
              <a:rPr lang="en-US" altLang="en-US" sz="2400" i="0" dirty="0" err="1">
                <a:latin typeface="Times New Roman" pitchFamily="18" charset="0"/>
              </a:rPr>
              <a:t>Khi</a:t>
            </a:r>
            <a:r>
              <a:rPr lang="en-US" altLang="en-US" sz="2400" i="0" dirty="0">
                <a:latin typeface="Times New Roman" pitchFamily="18" charset="0"/>
              </a:rPr>
              <a:t> </a:t>
            </a:r>
            <a:r>
              <a:rPr lang="en-US" altLang="en-US" sz="2400" i="0" dirty="0" err="1">
                <a:latin typeface="Times New Roman" pitchFamily="18" charset="0"/>
              </a:rPr>
              <a:t>viết</a:t>
            </a:r>
            <a:r>
              <a:rPr lang="en-US" altLang="en-US" sz="2400" i="0" dirty="0">
                <a:latin typeface="Times New Roman" pitchFamily="18" charset="0"/>
              </a:rPr>
              <a:t>, </a:t>
            </a:r>
            <a:r>
              <a:rPr lang="en-US" altLang="en-US" sz="2400" i="0" dirty="0" err="1">
                <a:latin typeface="Times New Roman" pitchFamily="18" charset="0"/>
              </a:rPr>
              <a:t>dùng</a:t>
            </a:r>
            <a:r>
              <a:rPr lang="en-US" altLang="en-US" sz="2400" i="0" dirty="0">
                <a:latin typeface="Times New Roman" pitchFamily="18" charset="0"/>
              </a:rPr>
              <a:t> 3 </a:t>
            </a:r>
            <a:r>
              <a:rPr lang="en-US" altLang="en-US" sz="2400" i="0" dirty="0" err="1">
                <a:latin typeface="Times New Roman" pitchFamily="18" charset="0"/>
              </a:rPr>
              <a:t>ngón</a:t>
            </a:r>
            <a:r>
              <a:rPr lang="en-US" altLang="en-US" sz="2400" i="0" dirty="0">
                <a:latin typeface="Times New Roman" pitchFamily="18" charset="0"/>
              </a:rPr>
              <a:t> </a:t>
            </a:r>
            <a:r>
              <a:rPr lang="en-US" altLang="en-US" sz="2400" i="0" dirty="0" err="1">
                <a:latin typeface="Times New Roman" pitchFamily="18" charset="0"/>
              </a:rPr>
              <a:t>tay</a:t>
            </a:r>
            <a:r>
              <a:rPr lang="en-US" altLang="en-US" sz="2400" i="0" dirty="0">
                <a:latin typeface="Times New Roman" pitchFamily="18" charset="0"/>
              </a:rPr>
              <a:t> di </a:t>
            </a:r>
            <a:r>
              <a:rPr lang="en-US" altLang="en-US" sz="2400" i="0" dirty="0" err="1">
                <a:latin typeface="Times New Roman" pitchFamily="18" charset="0"/>
              </a:rPr>
              <a:t>chuyển</a:t>
            </a:r>
            <a:r>
              <a:rPr lang="en-US" altLang="en-US" sz="2400" i="0" dirty="0">
                <a:latin typeface="Times New Roman" pitchFamily="18" charset="0"/>
              </a:rPr>
              <a:t> </a:t>
            </a:r>
            <a:r>
              <a:rPr lang="en-US" altLang="en-US" sz="2400" i="0" dirty="0" err="1">
                <a:latin typeface="Times New Roman" pitchFamily="18" charset="0"/>
              </a:rPr>
              <a:t>bút</a:t>
            </a:r>
            <a:r>
              <a:rPr lang="en-US" altLang="en-US" sz="2400" i="0" dirty="0">
                <a:latin typeface="Times New Roman" pitchFamily="18" charset="0"/>
              </a:rPr>
              <a:t> </a:t>
            </a:r>
            <a:r>
              <a:rPr lang="en-US" altLang="en-US" sz="2400" i="0" dirty="0" err="1">
                <a:latin typeface="Times New Roman" pitchFamily="18" charset="0"/>
              </a:rPr>
              <a:t>từ</a:t>
            </a:r>
            <a:r>
              <a:rPr lang="en-US" altLang="en-US" sz="2400" i="0" dirty="0">
                <a:latin typeface="Times New Roman" pitchFamily="18" charset="0"/>
              </a:rPr>
              <a:t> </a:t>
            </a:r>
            <a:r>
              <a:rPr lang="en-US" altLang="en-US" sz="2400" i="0" dirty="0" err="1">
                <a:latin typeface="Times New Roman" pitchFamily="18" charset="0"/>
              </a:rPr>
              <a:t>trái</a:t>
            </a:r>
            <a:r>
              <a:rPr lang="en-US" altLang="en-US" sz="2400" i="0" dirty="0">
                <a:latin typeface="Times New Roman" pitchFamily="18" charset="0"/>
              </a:rPr>
              <a:t> sang </a:t>
            </a:r>
            <a:r>
              <a:rPr lang="en-US" altLang="en-US" sz="2400" i="0" dirty="0" err="1">
                <a:latin typeface="Times New Roman" pitchFamily="18" charset="0"/>
              </a:rPr>
              <a:t>phải</a:t>
            </a:r>
            <a:r>
              <a:rPr lang="en-US" altLang="en-US" sz="2400" i="0" dirty="0">
                <a:latin typeface="Times New Roman" pitchFamily="18" charset="0"/>
              </a:rPr>
              <a:t>, </a:t>
            </a:r>
            <a:r>
              <a:rPr lang="en-US" altLang="en-US" sz="2400" i="0" dirty="0" err="1">
                <a:latin typeface="Times New Roman" pitchFamily="18" charset="0"/>
              </a:rPr>
              <a:t>cán</a:t>
            </a:r>
            <a:r>
              <a:rPr lang="en-US" altLang="en-US" sz="2400" i="0" dirty="0">
                <a:latin typeface="Times New Roman" pitchFamily="18" charset="0"/>
              </a:rPr>
              <a:t> </a:t>
            </a:r>
            <a:r>
              <a:rPr lang="en-US" altLang="en-US" sz="2400" i="0" dirty="0" err="1">
                <a:latin typeface="Times New Roman" pitchFamily="18" charset="0"/>
              </a:rPr>
              <a:t>bút</a:t>
            </a:r>
            <a:r>
              <a:rPr lang="en-US" altLang="en-US" sz="2400" i="0" dirty="0">
                <a:latin typeface="Times New Roman" pitchFamily="18" charset="0"/>
              </a:rPr>
              <a:t> </a:t>
            </a:r>
            <a:r>
              <a:rPr lang="en-US" altLang="en-US" sz="2400" i="0" dirty="0" err="1">
                <a:latin typeface="Times New Roman" pitchFamily="18" charset="0"/>
              </a:rPr>
              <a:t>nghiêng</a:t>
            </a:r>
            <a:r>
              <a:rPr lang="en-US" altLang="en-US" sz="2400" i="0" dirty="0">
                <a:latin typeface="Times New Roman" pitchFamily="18" charset="0"/>
              </a:rPr>
              <a:t> </a:t>
            </a:r>
            <a:r>
              <a:rPr lang="en-US" altLang="en-US" sz="2400" i="0" dirty="0" err="1">
                <a:latin typeface="Times New Roman" pitchFamily="18" charset="0"/>
              </a:rPr>
              <a:t>về</a:t>
            </a:r>
            <a:r>
              <a:rPr lang="en-US" altLang="en-US" sz="2400" i="0" dirty="0">
                <a:latin typeface="Times New Roman" pitchFamily="18" charset="0"/>
              </a:rPr>
              <a:t> </a:t>
            </a:r>
            <a:r>
              <a:rPr lang="en-US" altLang="en-US" sz="2400" i="0" dirty="0" err="1">
                <a:latin typeface="Times New Roman" pitchFamily="18" charset="0"/>
              </a:rPr>
              <a:t>phía</a:t>
            </a:r>
            <a:r>
              <a:rPr lang="en-US" altLang="en-US" sz="2400" i="0" dirty="0">
                <a:latin typeface="Times New Roman" pitchFamily="18" charset="0"/>
              </a:rPr>
              <a:t> </a:t>
            </a:r>
            <a:r>
              <a:rPr lang="en-US" altLang="en-US" sz="2400" i="0" dirty="0" err="1">
                <a:latin typeface="Times New Roman" pitchFamily="18" charset="0"/>
              </a:rPr>
              <a:t>bên</a:t>
            </a:r>
            <a:r>
              <a:rPr lang="en-US" altLang="en-US" sz="2400" i="0" dirty="0">
                <a:latin typeface="Times New Roman" pitchFamily="18" charset="0"/>
              </a:rPr>
              <a:t> </a:t>
            </a:r>
            <a:r>
              <a:rPr lang="en-US" altLang="en-US" sz="2400" i="0" dirty="0" err="1">
                <a:latin typeface="Times New Roman" pitchFamily="18" charset="0"/>
              </a:rPr>
              <a:t>phải</a:t>
            </a:r>
            <a:r>
              <a:rPr lang="en-US" altLang="en-US" sz="2400" i="0" dirty="0">
                <a:latin typeface="Times New Roman" pitchFamily="18" charset="0"/>
              </a:rPr>
              <a:t>, </a:t>
            </a:r>
            <a:r>
              <a:rPr lang="en-US" altLang="en-US" sz="2400" i="0" dirty="0" err="1">
                <a:latin typeface="Times New Roman" pitchFamily="18" charset="0"/>
              </a:rPr>
              <a:t>cổ</a:t>
            </a:r>
            <a:r>
              <a:rPr lang="en-US" altLang="en-US" sz="2400" i="0" dirty="0">
                <a:latin typeface="Times New Roman" pitchFamily="18" charset="0"/>
              </a:rPr>
              <a:t> </a:t>
            </a:r>
            <a:r>
              <a:rPr lang="en-US" altLang="en-US" sz="2400" i="0" dirty="0" err="1">
                <a:latin typeface="Times New Roman" pitchFamily="18" charset="0"/>
              </a:rPr>
              <a:t>tay</a:t>
            </a:r>
            <a:r>
              <a:rPr lang="en-US" altLang="en-US" sz="2400" i="0" dirty="0">
                <a:latin typeface="Times New Roman" pitchFamily="18" charset="0"/>
              </a:rPr>
              <a:t>, </a:t>
            </a:r>
            <a:r>
              <a:rPr lang="en-US" altLang="en-US" sz="2400" i="0" dirty="0" err="1">
                <a:latin typeface="Times New Roman" pitchFamily="18" charset="0"/>
              </a:rPr>
              <a:t>khuỷu</a:t>
            </a:r>
            <a:r>
              <a:rPr lang="en-US" altLang="en-US" sz="2400" i="0" dirty="0">
                <a:latin typeface="Times New Roman" pitchFamily="18" charset="0"/>
              </a:rPr>
              <a:t> </a:t>
            </a:r>
            <a:r>
              <a:rPr lang="en-US" altLang="en-US" sz="2400" i="0" dirty="0" err="1">
                <a:latin typeface="Times New Roman" pitchFamily="18" charset="0"/>
              </a:rPr>
              <a:t>tay</a:t>
            </a:r>
            <a:r>
              <a:rPr lang="en-US" altLang="en-US" sz="2400" i="0" dirty="0">
                <a:latin typeface="Times New Roman" pitchFamily="18" charset="0"/>
              </a:rPr>
              <a:t> </a:t>
            </a:r>
            <a:r>
              <a:rPr lang="en-US" altLang="en-US" sz="2400" i="0" dirty="0" err="1">
                <a:latin typeface="Times New Roman" pitchFamily="18" charset="0"/>
              </a:rPr>
              <a:t>và</a:t>
            </a:r>
            <a:r>
              <a:rPr lang="en-US" altLang="en-US" sz="2400" i="0" dirty="0">
                <a:latin typeface="Times New Roman" pitchFamily="18" charset="0"/>
              </a:rPr>
              <a:t> </a:t>
            </a:r>
            <a:r>
              <a:rPr lang="en-US" altLang="en-US" sz="2400" i="0" dirty="0" err="1">
                <a:latin typeface="Times New Roman" pitchFamily="18" charset="0"/>
              </a:rPr>
              <a:t>cánh</a:t>
            </a:r>
            <a:r>
              <a:rPr lang="en-US" altLang="en-US" sz="2400" i="0" dirty="0">
                <a:latin typeface="Times New Roman" pitchFamily="18" charset="0"/>
              </a:rPr>
              <a:t> </a:t>
            </a:r>
            <a:r>
              <a:rPr lang="en-US" altLang="en-US" sz="2400" i="0" dirty="0" err="1">
                <a:latin typeface="Times New Roman" pitchFamily="18" charset="0"/>
              </a:rPr>
              <a:t>tay</a:t>
            </a:r>
            <a:r>
              <a:rPr lang="en-US" altLang="en-US" sz="2400" i="0" dirty="0">
                <a:latin typeface="Times New Roman" pitchFamily="18" charset="0"/>
              </a:rPr>
              <a:t> </a:t>
            </a:r>
            <a:r>
              <a:rPr lang="en-US" altLang="en-US" sz="2400" i="0" dirty="0" err="1">
                <a:latin typeface="Times New Roman" pitchFamily="18" charset="0"/>
              </a:rPr>
              <a:t>cử</a:t>
            </a:r>
            <a:r>
              <a:rPr lang="en-US" altLang="en-US" sz="2400" i="0" dirty="0">
                <a:latin typeface="Times New Roman" pitchFamily="18" charset="0"/>
              </a:rPr>
              <a:t> </a:t>
            </a:r>
            <a:r>
              <a:rPr lang="en-US" altLang="en-US" sz="2400" i="0" dirty="0" err="1">
                <a:latin typeface="Times New Roman" pitchFamily="18" charset="0"/>
              </a:rPr>
              <a:t>động</a:t>
            </a:r>
            <a:r>
              <a:rPr lang="en-US" altLang="en-US" sz="2400" i="0" dirty="0">
                <a:latin typeface="Times New Roman" pitchFamily="18" charset="0"/>
              </a:rPr>
              <a:t> </a:t>
            </a:r>
            <a:r>
              <a:rPr lang="en-US" altLang="en-US" sz="2400" i="0" dirty="0" err="1">
                <a:latin typeface="Times New Roman" pitchFamily="18" charset="0"/>
              </a:rPr>
              <a:t>mềm</a:t>
            </a:r>
            <a:r>
              <a:rPr lang="en-US" altLang="en-US" sz="2400" i="0" dirty="0">
                <a:latin typeface="Times New Roman" pitchFamily="18" charset="0"/>
              </a:rPr>
              <a:t> </a:t>
            </a:r>
            <a:r>
              <a:rPr lang="en-US" altLang="en-US" sz="2400" i="0" dirty="0" err="1">
                <a:latin typeface="Times New Roman" pitchFamily="18" charset="0"/>
              </a:rPr>
              <a:t>mại</a:t>
            </a:r>
            <a:r>
              <a:rPr lang="en-US" altLang="en-US" sz="2400" i="0" dirty="0">
                <a:latin typeface="Times New Roman" pitchFamily="18" charset="0"/>
              </a:rPr>
              <a:t>, </a:t>
            </a:r>
            <a:r>
              <a:rPr lang="en-US" altLang="en-US" sz="2400" i="0" dirty="0" err="1">
                <a:latin typeface="Times New Roman" pitchFamily="18" charset="0"/>
              </a:rPr>
              <a:t>thoải</a:t>
            </a:r>
            <a:r>
              <a:rPr lang="en-US" altLang="en-US" sz="2400" i="0" dirty="0">
                <a:latin typeface="Times New Roman" pitchFamily="18" charset="0"/>
              </a:rPr>
              <a:t> </a:t>
            </a:r>
            <a:r>
              <a:rPr lang="en-US" altLang="en-US" sz="2400" i="0" dirty="0" err="1">
                <a:latin typeface="Times New Roman" pitchFamily="18" charset="0"/>
              </a:rPr>
              <a:t>mái</a:t>
            </a:r>
            <a:r>
              <a:rPr lang="en-US" altLang="en-US" sz="2400" i="0" dirty="0">
                <a:latin typeface="Times New Roman" pitchFamily="18" charset="0"/>
              </a:rPr>
              <a:t>;</a:t>
            </a:r>
          </a:p>
          <a:p>
            <a:pPr eaLnBrk="1" hangingPunct="1"/>
            <a:r>
              <a:rPr lang="en-US" altLang="en-US" sz="2400" i="0" dirty="0">
                <a:latin typeface="Times New Roman" pitchFamily="18" charset="0"/>
              </a:rPr>
              <a:t>- </a:t>
            </a:r>
            <a:r>
              <a:rPr lang="en-US" altLang="en-US" sz="2400" i="0" dirty="0" err="1">
                <a:latin typeface="Times New Roman" pitchFamily="18" charset="0"/>
              </a:rPr>
              <a:t>Không</a:t>
            </a:r>
            <a:r>
              <a:rPr lang="en-US" altLang="en-US" sz="2400" i="0" dirty="0">
                <a:latin typeface="Times New Roman" pitchFamily="18" charset="0"/>
              </a:rPr>
              <a:t> </a:t>
            </a:r>
            <a:r>
              <a:rPr lang="en-US" altLang="en-US" sz="2400" i="0" dirty="0" err="1">
                <a:latin typeface="Times New Roman" pitchFamily="18" charset="0"/>
              </a:rPr>
              <a:t>nên</a:t>
            </a:r>
            <a:r>
              <a:rPr lang="en-US" altLang="en-US" sz="2400" i="0" dirty="0">
                <a:latin typeface="Times New Roman" pitchFamily="18" charset="0"/>
              </a:rPr>
              <a:t> </a:t>
            </a:r>
            <a:r>
              <a:rPr lang="en-US" altLang="en-US" sz="2400" i="0" dirty="0" err="1">
                <a:latin typeface="Times New Roman" pitchFamily="18" charset="0"/>
              </a:rPr>
              <a:t>cầm</a:t>
            </a:r>
            <a:r>
              <a:rPr lang="en-US" altLang="en-US" sz="2400" i="0" dirty="0">
                <a:latin typeface="Times New Roman" pitchFamily="18" charset="0"/>
              </a:rPr>
              <a:t> </a:t>
            </a:r>
            <a:r>
              <a:rPr lang="en-US" altLang="en-US" sz="2400" i="0" dirty="0" err="1">
                <a:latin typeface="Times New Roman" pitchFamily="18" charset="0"/>
              </a:rPr>
              <a:t>bút</a:t>
            </a:r>
            <a:r>
              <a:rPr lang="en-US" altLang="en-US" sz="2400" i="0" dirty="0">
                <a:latin typeface="Times New Roman" pitchFamily="18" charset="0"/>
              </a:rPr>
              <a:t> </a:t>
            </a:r>
            <a:r>
              <a:rPr lang="en-US" altLang="en-US" sz="2400" i="0" dirty="0" err="1">
                <a:latin typeface="Times New Roman" pitchFamily="18" charset="0"/>
              </a:rPr>
              <a:t>tay</a:t>
            </a:r>
            <a:r>
              <a:rPr lang="en-US" altLang="en-US" sz="2400" i="0" dirty="0">
                <a:latin typeface="Times New Roman" pitchFamily="18" charset="0"/>
              </a:rPr>
              <a:t> </a:t>
            </a:r>
            <a:r>
              <a:rPr lang="en-US" altLang="en-US" sz="2400" i="0" dirty="0" err="1">
                <a:latin typeface="Times New Roman" pitchFamily="18" charset="0"/>
              </a:rPr>
              <a:t>trái</a:t>
            </a:r>
            <a:r>
              <a:rPr lang="en-US" altLang="en-US" sz="2400" i="0" dirty="0">
                <a:latin typeface="Times New Roman" pitchFamily="18" charset="0"/>
              </a:rPr>
              <a:t>.</a:t>
            </a:r>
          </a:p>
        </p:txBody>
      </p:sp>
      <p:pic>
        <p:nvPicPr>
          <p:cNvPr id="19463" name="Picture 7" descr="Cam bu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65017" y="3649663"/>
            <a:ext cx="3860800" cy="282575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67" name="Picture 11" descr="chu hoa0005"/>
          <p:cNvPicPr>
            <a:picLocks noChangeAspect="1" noChangeArrowheads="1"/>
          </p:cNvPicPr>
          <p:nvPr/>
        </p:nvPicPr>
        <p:blipFill>
          <a:blip r:embed="rId4">
            <a:lum bright="-32000" contrast="4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860" t="39471" r="21571" b="43802"/>
          <a:stretch>
            <a:fillRect/>
          </a:stretch>
        </p:blipFill>
        <p:spPr bwMode="auto">
          <a:xfrm>
            <a:off x="8026400" y="457200"/>
            <a:ext cx="3759200" cy="26670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0" y="-38100"/>
            <a:ext cx="12219517" cy="6916738"/>
            <a:chOff x="0" y="-24"/>
            <a:chExt cx="5773" cy="4357"/>
          </a:xfrm>
        </p:grpSpPr>
        <p:pic>
          <p:nvPicPr>
            <p:cNvPr id="51207" name="Picture 32" descr="N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4259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08" name="Picture 33" descr="N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3576" y="2123"/>
              <a:ext cx="432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09" name="Picture 34" descr="N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-2129" y="2142"/>
              <a:ext cx="4320" cy="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10" name="Picture 35" descr="N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-24"/>
              <a:ext cx="5760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/>
      <p:bldP spid="1946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75390" y="679702"/>
            <a:ext cx="5646532" cy="5162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20"/>
          <p:cNvSpPr/>
          <p:nvPr/>
        </p:nvSpPr>
        <p:spPr>
          <a:xfrm>
            <a:off x="4432634" y="2197890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CỦNG CỐ BÀI HỌC</a:t>
            </a:r>
          </a:p>
        </p:txBody>
      </p:sp>
      <p:pic>
        <p:nvPicPr>
          <p:cNvPr id="25" name="18">
            <a:extLst>
              <a:ext uri="{FF2B5EF4-FFF2-40B4-BE49-F238E27FC236}">
                <a16:creationId xmlns=""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863168" y="1515033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964521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=""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=""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=""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=""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=""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=""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=""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=""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=""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=""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=""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=""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=""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=""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=""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=""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=""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=""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=""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=""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=""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>
              <a:defRPr/>
            </a:pPr>
            <a:r>
              <a:rPr lang="en-US" altLang="zh-CN" sz="8800" dirty="0" err="1">
                <a:solidFill>
                  <a:srgbClr val="79C24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微软雅黑"/>
              </a:rPr>
              <a:t>Khởi</a:t>
            </a:r>
            <a:r>
              <a:rPr lang="en-US" altLang="zh-CN" sz="8800" dirty="0">
                <a:solidFill>
                  <a:srgbClr val="79C24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微软雅黑"/>
              </a:rPr>
              <a:t> </a:t>
            </a:r>
            <a:r>
              <a:rPr lang="en-US" altLang="zh-CN" sz="8800" dirty="0" err="1">
                <a:solidFill>
                  <a:srgbClr val="79C24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微软雅黑"/>
              </a:rPr>
              <a:t>động</a:t>
            </a:r>
            <a:endParaRPr lang="zh-CN" altLang="en-US" sz="8800" dirty="0">
              <a:solidFill>
                <a:srgbClr val="79C245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=""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  <p:sp>
        <p:nvSpPr>
          <p:cNvPr id="31" name="39">
            <a:extLst>
              <a:ext uri="{FF2B5EF4-FFF2-40B4-BE49-F238E27FC236}">
                <a16:creationId xmlns=""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1746913" y="3620853"/>
            <a:ext cx="8966580" cy="900236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>
              <a:defRPr/>
            </a:pPr>
            <a:r>
              <a:rPr lang="en-US" altLang="zh-CN" sz="54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微软雅黑"/>
              </a:rPr>
              <a:t>Hát</a:t>
            </a:r>
            <a:r>
              <a:rPr lang="en-US" altLang="zh-CN" sz="54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微软雅黑"/>
              </a:rPr>
              <a:t> </a:t>
            </a:r>
            <a:r>
              <a:rPr lang="en-US" altLang="zh-CN" sz="54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微软雅黑"/>
              </a:rPr>
              <a:t>bài</a:t>
            </a:r>
            <a:r>
              <a:rPr lang="en-US" altLang="zh-CN" sz="54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微软雅黑"/>
              </a:rPr>
              <a:t>: </a:t>
            </a:r>
            <a:r>
              <a:rPr lang="en-US" altLang="zh-CN" sz="54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微软雅黑"/>
              </a:rPr>
              <a:t>Hai</a:t>
            </a:r>
            <a:r>
              <a:rPr lang="en-US" altLang="zh-CN" sz="54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微软雅黑"/>
              </a:rPr>
              <a:t> </a:t>
            </a:r>
            <a:r>
              <a:rPr lang="en-US" altLang="zh-CN" sz="54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微软雅黑"/>
              </a:rPr>
              <a:t>bàn</a:t>
            </a:r>
            <a:r>
              <a:rPr lang="en-US" altLang="zh-CN" sz="54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微软雅黑"/>
              </a:rPr>
              <a:t> </a:t>
            </a:r>
            <a:r>
              <a:rPr lang="en-US" altLang="zh-CN" sz="54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微软雅黑"/>
              </a:rPr>
              <a:t>tay</a:t>
            </a:r>
            <a:r>
              <a:rPr lang="en-US" altLang="zh-CN" sz="54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微软雅黑"/>
              </a:rPr>
              <a:t> </a:t>
            </a:r>
            <a:r>
              <a:rPr lang="en-US" altLang="zh-CN" sz="54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微软雅黑"/>
              </a:rPr>
              <a:t>của</a:t>
            </a:r>
            <a:r>
              <a:rPr lang="en-US" altLang="zh-CN" sz="54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微软雅黑"/>
              </a:rPr>
              <a:t> </a:t>
            </a:r>
            <a:r>
              <a:rPr lang="en-US" altLang="zh-CN" sz="54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微软雅黑"/>
              </a:rPr>
              <a:t>em</a:t>
            </a:r>
            <a:endParaRPr lang="zh-CN" altLang="en-US" sz="54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8558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84138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974428" y="1093076"/>
            <a:ext cx="6873765" cy="12507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6600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Chào</a:t>
            </a:r>
            <a:r>
              <a:rPr lang="en-US" sz="6600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tạm</a:t>
            </a:r>
            <a:r>
              <a:rPr lang="en-US" sz="6600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biệt</a:t>
            </a:r>
            <a:r>
              <a:rPr lang="en-US" sz="6600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</a:t>
            </a:r>
            <a:endParaRPr lang="en-US" sz="6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08658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TextBox 6"/>
          <p:cNvSpPr txBox="1">
            <a:spLocks noChangeArrowheads="1"/>
          </p:cNvSpPr>
          <p:nvPr/>
        </p:nvSpPr>
        <p:spPr bwMode="auto">
          <a:xfrm>
            <a:off x="2627790" y="414733"/>
            <a:ext cx="7430610" cy="2492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36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3600" dirty="0">
                <a:latin typeface="HP001 4 hàng" panose="020B0603050302020204" pitchFamily="34" charset="0"/>
                <a:cs typeface="Times New Roman" panose="02020603050405020304" pitchFamily="18" charset="0"/>
              </a:rPr>
              <a:t>    </a:t>
            </a:r>
            <a:r>
              <a:rPr lang="en-US" sz="36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latin typeface="HP001 4 hàng" panose="020B0603050302020204" pitchFamily="34" charset="0"/>
                <a:cs typeface="Times New Roman" panose="02020603050405020304" pitchFamily="18" charset="0"/>
              </a:rPr>
              <a:t>   </a:t>
            </a:r>
            <a:r>
              <a:rPr lang="en-US" sz="36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lang="en-US" sz="3600" dirty="0">
                <a:latin typeface="HP001 4 hàng" panose="020B0603050302020204" pitchFamily="34" charset="0"/>
                <a:cs typeface="Times New Roman" panose="02020603050405020304" pitchFamily="18" charset="0"/>
              </a:rPr>
              <a:t>   </a:t>
            </a:r>
            <a:r>
              <a:rPr lang="en-US" sz="36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sz="3600" dirty="0">
                <a:latin typeface="HP001 4 hàng" panose="020B0603050302020204" pitchFamily="34" charset="0"/>
                <a:cs typeface="Times New Roman" panose="02020603050405020304" pitchFamily="18" charset="0"/>
              </a:rPr>
              <a:t> 2021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3600" u="sng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Tập</a:t>
            </a:r>
            <a:r>
              <a:rPr lang="en-US" sz="3600" u="sng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viết</a:t>
            </a:r>
            <a:endParaRPr lang="en-US" sz="3600" u="sng" dirty="0" smtClean="0"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50000"/>
              </a:lnSpc>
            </a:pPr>
            <a:endParaRPr lang="en-US" sz="3200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825025" y="2254255"/>
            <a:ext cx="7233375" cy="1015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4000" dirty="0" err="1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chữ</a:t>
            </a:r>
            <a:r>
              <a:rPr lang="en-US" sz="4000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hoa</a:t>
            </a:r>
            <a:r>
              <a:rPr lang="en-US" sz="4000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A.</a:t>
            </a:r>
          </a:p>
        </p:txBody>
      </p:sp>
    </p:spTree>
    <p:extLst>
      <p:ext uri="{BB962C8B-B14F-4D97-AF65-F5344CB8AC3E}">
        <p14:creationId xmlns:p14="http://schemas.microsoft.com/office/powerpoint/2010/main" xmlns="" val="34842571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59826" y="158668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600" b="1" dirty="0">
                <a:ln w="22225">
                  <a:solidFill>
                    <a:srgbClr val="C04F32"/>
                  </a:solidFill>
                  <a:prstDash val="solid"/>
                </a:ln>
                <a:solidFill>
                  <a:srgbClr val="C04F32">
                    <a:lumMod val="40000"/>
                    <a:lumOff val="60000"/>
                  </a:srgbClr>
                </a:solidFill>
                <a:cs typeface="Times New Roman" panose="02020603050405020304" pitchFamily="18" charset="0"/>
              </a:rPr>
              <a:t>Viết</a:t>
            </a:r>
          </a:p>
        </p:txBody>
      </p:sp>
    </p:spTree>
    <p:extLst>
      <p:ext uri="{BB962C8B-B14F-4D97-AF65-F5344CB8AC3E}">
        <p14:creationId xmlns:p14="http://schemas.microsoft.com/office/powerpoint/2010/main" xmlns="" val="362114440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10281636" y="4648835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/>
          <a:srcRect l="46256" t="-41660" r="-22977" b="41660"/>
          <a:stretch>
            <a:fillRect/>
          </a:stretch>
        </p:blipFill>
        <p:spPr>
          <a:xfrm>
            <a:off x="247650" y="5041900"/>
            <a:ext cx="1512570" cy="15690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5AC7629-9933-41FF-B4A2-4C1E629A581F}"/>
              </a:ext>
            </a:extLst>
          </p:cNvPr>
          <p:cNvSpPr txBox="1"/>
          <p:nvPr/>
        </p:nvSpPr>
        <p:spPr>
          <a:xfrm>
            <a:off x="609337" y="412930"/>
            <a:ext cx="10452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E0CC1A7-2BC1-4A7B-B4CD-062B23C025B6}"/>
              </a:ext>
            </a:extLst>
          </p:cNvPr>
          <p:cNvSpPr txBox="1"/>
          <p:nvPr/>
        </p:nvSpPr>
        <p:spPr>
          <a:xfrm>
            <a:off x="2301688" y="963725"/>
            <a:ext cx="6583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gồm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pic>
        <p:nvPicPr>
          <p:cNvPr id="3" name="1. CHỮ A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01003" y="1828800"/>
            <a:ext cx="9080633" cy="478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295576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1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8"/>
          <p:cNvSpPr>
            <a:spLocks noChangeArrowheads="1"/>
          </p:cNvSpPr>
          <p:nvPr/>
        </p:nvSpPr>
        <p:spPr bwMode="auto">
          <a:xfrm>
            <a:off x="2640013" y="3067050"/>
            <a:ext cx="457200" cy="4572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2640013" y="240506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a) 4 ô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li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500314" y="908051"/>
            <a:ext cx="3667125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i="1" u="sng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Chọn ý đúng nhất: </a:t>
            </a:r>
            <a:endParaRPr lang="en-US" sz="2800" b="1" i="1" u="sng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1774825" y="1700213"/>
            <a:ext cx="6965950" cy="54133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 *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Con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chữ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A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cỡ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vừa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cao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mấy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ô li ?</a:t>
            </a: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2640013" y="314166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b) 5 ô li</a:t>
            </a: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2682875" y="3786189"/>
            <a:ext cx="1627188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c) 6 ô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li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grpSp>
        <p:nvGrpSpPr>
          <p:cNvPr id="4107" name="Group 119"/>
          <p:cNvGrpSpPr/>
          <p:nvPr/>
        </p:nvGrpSpPr>
        <p:grpSpPr>
          <a:xfrm>
            <a:off x="6096000" y="2238376"/>
            <a:ext cx="4167116" cy="4214813"/>
            <a:chOff x="4901092" y="1500174"/>
            <a:chExt cx="3419637" cy="4214842"/>
          </a:xfrm>
        </p:grpSpPr>
        <p:pic>
          <p:nvPicPr>
            <p:cNvPr id="4108" name="Picture 330"/>
            <p:cNvPicPr>
              <a:picLocks noChangeAspect="1"/>
            </p:cNvPicPr>
            <p:nvPr/>
          </p:nvPicPr>
          <p:blipFill>
            <a:blip r:embed="rId2"/>
            <a:srcRect l="20361" t="39278" r="54736" b="30208"/>
            <a:stretch>
              <a:fillRect/>
            </a:stretch>
          </p:blipFill>
          <p:spPr>
            <a:xfrm>
              <a:off x="4947035" y="1500174"/>
              <a:ext cx="3373694" cy="4144108"/>
            </a:xfrm>
            <a:prstGeom prst="rect">
              <a:avLst/>
            </a:prstGeom>
            <a:noFill/>
            <a:ln w="28575" cap="flat" cmpd="sng">
              <a:solidFill>
                <a:srgbClr val="0000CC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pic>
          <p:nvPicPr>
            <p:cNvPr id="4109" name="Picture 331" descr="aa hoa"/>
            <p:cNvPicPr>
              <a:picLocks noChangeAspect="1"/>
            </p:cNvPicPr>
            <p:nvPr/>
          </p:nvPicPr>
          <p:blipFill>
            <a:blip r:embed="rId3"/>
            <a:srcRect t="20689"/>
            <a:stretch>
              <a:fillRect/>
            </a:stretch>
          </p:blipFill>
          <p:spPr>
            <a:xfrm>
              <a:off x="4901092" y="2036839"/>
              <a:ext cx="3343274" cy="367817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6" name="Arc 332"/>
            <p:cNvSpPr/>
            <p:nvPr/>
          </p:nvSpPr>
          <p:spPr bwMode="auto">
            <a:xfrm rot="3012920" flipH="1">
              <a:off x="5086681" y="4673397"/>
              <a:ext cx="625479" cy="606853"/>
            </a:xfrm>
            <a:custGeom>
              <a:avLst/>
              <a:gdLst>
                <a:gd name="T0" fmla="*/ 0 w 21600"/>
                <a:gd name="T1" fmla="*/ 0 h 24238"/>
                <a:gd name="T2" fmla="*/ 0 w 21600"/>
                <a:gd name="T3" fmla="*/ 0 h 24238"/>
                <a:gd name="T4" fmla="*/ 0 w 21600"/>
                <a:gd name="T5" fmla="*/ 0 h 2423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4238"/>
                <a:gd name="T11" fmla="*/ 21600 w 21600"/>
                <a:gd name="T12" fmla="*/ 24238 h 2423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4238" fill="none" extrusionOk="0">
                  <a:moveTo>
                    <a:pt x="21370" y="0"/>
                  </a:moveTo>
                  <a:cubicBezTo>
                    <a:pt x="21523" y="1038"/>
                    <a:pt x="21600" y="2087"/>
                    <a:pt x="21600" y="3137"/>
                  </a:cubicBezTo>
                  <a:cubicBezTo>
                    <a:pt x="21600" y="13287"/>
                    <a:pt x="14532" y="22068"/>
                    <a:pt x="4616" y="24238"/>
                  </a:cubicBezTo>
                </a:path>
                <a:path w="21600" h="24238" stroke="0" extrusionOk="0">
                  <a:moveTo>
                    <a:pt x="21370" y="0"/>
                  </a:moveTo>
                  <a:cubicBezTo>
                    <a:pt x="21523" y="1038"/>
                    <a:pt x="21600" y="2087"/>
                    <a:pt x="21600" y="3137"/>
                  </a:cubicBezTo>
                  <a:cubicBezTo>
                    <a:pt x="21600" y="13287"/>
                    <a:pt x="14532" y="22068"/>
                    <a:pt x="4616" y="24238"/>
                  </a:cubicBezTo>
                  <a:lnTo>
                    <a:pt x="0" y="3137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tailEnd type="triangle" w="med" len="med"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17" name="Arc 333"/>
            <p:cNvSpPr/>
            <p:nvPr/>
          </p:nvSpPr>
          <p:spPr bwMode="auto">
            <a:xfrm rot="2886845" flipH="1">
              <a:off x="6342633" y="2452463"/>
              <a:ext cx="620717" cy="754505"/>
            </a:xfrm>
            <a:custGeom>
              <a:avLst/>
              <a:gdLst>
                <a:gd name="T0" fmla="*/ 0 w 21507"/>
                <a:gd name="T1" fmla="*/ 0 h 17587"/>
                <a:gd name="T2" fmla="*/ 0 w 21507"/>
                <a:gd name="T3" fmla="*/ 0 h 17587"/>
                <a:gd name="T4" fmla="*/ 0 w 21507"/>
                <a:gd name="T5" fmla="*/ 0 h 17587"/>
                <a:gd name="T6" fmla="*/ 0 60000 65536"/>
                <a:gd name="T7" fmla="*/ 0 60000 65536"/>
                <a:gd name="T8" fmla="*/ 0 60000 65536"/>
                <a:gd name="T9" fmla="*/ 0 w 21507"/>
                <a:gd name="T10" fmla="*/ 0 h 17587"/>
                <a:gd name="T11" fmla="*/ 21507 w 21507"/>
                <a:gd name="T12" fmla="*/ 17587 h 17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07" h="17587" fill="none" extrusionOk="0">
                  <a:moveTo>
                    <a:pt x="21506" y="2004"/>
                  </a:moveTo>
                  <a:cubicBezTo>
                    <a:pt x="20924" y="8254"/>
                    <a:pt x="17651" y="13942"/>
                    <a:pt x="12540" y="17586"/>
                  </a:cubicBezTo>
                </a:path>
                <a:path w="21507" h="17587" stroke="0" extrusionOk="0">
                  <a:moveTo>
                    <a:pt x="21506" y="2004"/>
                  </a:moveTo>
                  <a:cubicBezTo>
                    <a:pt x="20924" y="8254"/>
                    <a:pt x="17651" y="13942"/>
                    <a:pt x="12540" y="17586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 type="triangle" w="med" len="med"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18" name="Arc 334"/>
            <p:cNvSpPr/>
            <p:nvPr/>
          </p:nvSpPr>
          <p:spPr bwMode="auto">
            <a:xfrm rot="6471623" flipH="1">
              <a:off x="6199420" y="3545601"/>
              <a:ext cx="493715" cy="863769"/>
            </a:xfrm>
            <a:custGeom>
              <a:avLst/>
              <a:gdLst>
                <a:gd name="T0" fmla="*/ 0 w 17031"/>
                <a:gd name="T1" fmla="*/ 0 h 20119"/>
                <a:gd name="T2" fmla="*/ 0 w 17031"/>
                <a:gd name="T3" fmla="*/ 0 h 20119"/>
                <a:gd name="T4" fmla="*/ 0 w 17031"/>
                <a:gd name="T5" fmla="*/ 0 h 20119"/>
                <a:gd name="T6" fmla="*/ 0 60000 65536"/>
                <a:gd name="T7" fmla="*/ 0 60000 65536"/>
                <a:gd name="T8" fmla="*/ 0 60000 65536"/>
                <a:gd name="T9" fmla="*/ 0 w 17031"/>
                <a:gd name="T10" fmla="*/ 0 h 20119"/>
                <a:gd name="T11" fmla="*/ 17031 w 17031"/>
                <a:gd name="T12" fmla="*/ 20119 h 201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031" h="20119" fill="none" extrusionOk="0">
                  <a:moveTo>
                    <a:pt x="17030" y="13285"/>
                  </a:moveTo>
                  <a:cubicBezTo>
                    <a:pt x="14643" y="16345"/>
                    <a:pt x="11475" y="18706"/>
                    <a:pt x="7860" y="20118"/>
                  </a:cubicBezTo>
                </a:path>
                <a:path w="17031" h="20119" stroke="0" extrusionOk="0">
                  <a:moveTo>
                    <a:pt x="17030" y="13285"/>
                  </a:moveTo>
                  <a:cubicBezTo>
                    <a:pt x="14643" y="16345"/>
                    <a:pt x="11475" y="18706"/>
                    <a:pt x="7860" y="20118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 type="triangle" w="med" len="med"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19" name="Text Box 335"/>
            <p:cNvSpPr txBox="1">
              <a:spLocks noChangeArrowheads="1"/>
            </p:cNvSpPr>
            <p:nvPr/>
          </p:nvSpPr>
          <p:spPr bwMode="auto">
            <a:xfrm>
              <a:off x="5490227" y="3840165"/>
              <a:ext cx="466583" cy="58420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32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rPr>
                <a:t>1</a:t>
              </a:r>
            </a:p>
          </p:txBody>
        </p:sp>
        <p:sp>
          <p:nvSpPr>
            <p:cNvPr id="20" name="Line 336"/>
            <p:cNvSpPr>
              <a:spLocks noChangeShapeType="1"/>
            </p:cNvSpPr>
            <p:nvPr/>
          </p:nvSpPr>
          <p:spPr bwMode="auto">
            <a:xfrm flipH="1">
              <a:off x="7427431" y="2359018"/>
              <a:ext cx="28054" cy="547691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tailEnd type="triangle" w="med" len="med"/>
            </a:ln>
          </p:spPr>
          <p:txBody>
            <a:bodyPr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21" name="Text Box 337"/>
            <p:cNvSpPr txBox="1">
              <a:spLocks noChangeArrowheads="1"/>
            </p:cNvSpPr>
            <p:nvPr/>
          </p:nvSpPr>
          <p:spPr bwMode="auto">
            <a:xfrm>
              <a:off x="7194139" y="1590663"/>
              <a:ext cx="466583" cy="58420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32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rPr>
                <a:t>2</a:t>
              </a:r>
            </a:p>
          </p:txBody>
        </p:sp>
        <p:sp>
          <p:nvSpPr>
            <p:cNvPr id="22" name="Text Box 338"/>
            <p:cNvSpPr txBox="1">
              <a:spLocks noChangeArrowheads="1"/>
            </p:cNvSpPr>
            <p:nvPr/>
          </p:nvSpPr>
          <p:spPr bwMode="auto">
            <a:xfrm>
              <a:off x="5649692" y="3309936"/>
              <a:ext cx="468059" cy="58420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32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3471256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"/>
                            </p:stCondLst>
                            <p:childTnLst>
                              <p:par>
                                <p:cTn id="1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80"/>
                            </p:stCondLst>
                            <p:childTnLst>
                              <p:par>
                                <p:cTn id="2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160"/>
                            </p:stCondLst>
                            <p:childTnLst>
                              <p:par>
                                <p:cTn id="2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build="allAtOnce"/>
      <p:bldP spid="5" grpId="0"/>
      <p:bldP spid="9" grpId="0"/>
      <p:bldP spid="10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2911475" y="3806723"/>
            <a:ext cx="1771650" cy="5222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c) 6 ô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li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395539" y="889001"/>
            <a:ext cx="4132263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Chọn</a:t>
            </a:r>
            <a:r>
              <a:rPr lang="en-US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ý </a:t>
            </a:r>
            <a:r>
              <a:rPr lang="en-US" sz="2800" b="1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đúng</a:t>
            </a:r>
            <a:r>
              <a:rPr lang="en-US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nhất</a:t>
            </a:r>
            <a:r>
              <a:rPr lang="en-US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: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2205039" y="1562100"/>
            <a:ext cx="7204075" cy="5397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 *Con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chữ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A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cỡ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vừa</a:t>
            </a:r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cao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mấy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ô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li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?</a:t>
            </a:r>
          </a:p>
        </p:txBody>
      </p:sp>
      <p:sp>
        <p:nvSpPr>
          <p:cNvPr id="15" name="Oval 16"/>
          <p:cNvSpPr>
            <a:spLocks noChangeArrowheads="1"/>
          </p:cNvSpPr>
          <p:nvPr/>
        </p:nvSpPr>
        <p:spPr bwMode="auto">
          <a:xfrm>
            <a:off x="2787674" y="2402730"/>
            <a:ext cx="512763" cy="46990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2855913" y="2373314"/>
            <a:ext cx="2286000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a</a:t>
            </a:r>
            <a:r>
              <a:rPr 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) 2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ô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li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rưỡi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2911475" y="3119439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b) 4 ô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li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grpSp>
        <p:nvGrpSpPr>
          <p:cNvPr id="2" name="Group 234"/>
          <p:cNvGrpSpPr/>
          <p:nvPr/>
        </p:nvGrpSpPr>
        <p:grpSpPr>
          <a:xfrm>
            <a:off x="6489701" y="2495551"/>
            <a:ext cx="3095625" cy="3121025"/>
            <a:chOff x="5761044" y="3571876"/>
            <a:chExt cx="1739914" cy="2105024"/>
          </a:xfrm>
        </p:grpSpPr>
        <p:pic>
          <p:nvPicPr>
            <p:cNvPr id="5133" name="Picture 330"/>
            <p:cNvPicPr>
              <a:picLocks noChangeAspect="1"/>
            </p:cNvPicPr>
            <p:nvPr/>
          </p:nvPicPr>
          <p:blipFill>
            <a:blip r:embed="rId2"/>
            <a:srcRect l="20361" t="54475" r="66866" b="30208"/>
            <a:stretch>
              <a:fillRect/>
            </a:stretch>
          </p:blipFill>
          <p:spPr>
            <a:xfrm>
              <a:off x="5770498" y="3571876"/>
              <a:ext cx="1730460" cy="2080104"/>
            </a:xfrm>
            <a:prstGeom prst="rect">
              <a:avLst/>
            </a:prstGeom>
            <a:noFill/>
            <a:ln w="28575" cap="flat" cmpd="sng">
              <a:solidFill>
                <a:srgbClr val="0000CC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pic>
          <p:nvPicPr>
            <p:cNvPr id="5134" name="Picture 331" descr="aa hoa"/>
            <p:cNvPicPr>
              <a:picLocks noChangeAspect="1"/>
            </p:cNvPicPr>
            <p:nvPr/>
          </p:nvPicPr>
          <p:blipFill>
            <a:blip r:embed="rId3"/>
            <a:srcRect t="20689"/>
            <a:stretch>
              <a:fillRect/>
            </a:stretch>
          </p:blipFill>
          <p:spPr>
            <a:xfrm>
              <a:off x="5761044" y="3857628"/>
              <a:ext cx="1707333" cy="1819272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5135" name="Group 222"/>
            <p:cNvGrpSpPr/>
            <p:nvPr/>
          </p:nvGrpSpPr>
          <p:grpSpPr>
            <a:xfrm>
              <a:off x="5915407" y="3614704"/>
              <a:ext cx="1188495" cy="1754900"/>
              <a:chOff x="5096656" y="1590600"/>
              <a:chExt cx="2505473" cy="3699514"/>
            </a:xfrm>
          </p:grpSpPr>
          <p:sp>
            <p:nvSpPr>
              <p:cNvPr id="27" name="Arc 332"/>
              <p:cNvSpPr/>
              <p:nvPr/>
            </p:nvSpPr>
            <p:spPr bwMode="auto">
              <a:xfrm rot="3012920" flipH="1">
                <a:off x="5085747" y="4673528"/>
                <a:ext cx="627495" cy="605678"/>
              </a:xfrm>
              <a:custGeom>
                <a:avLst/>
                <a:gdLst>
                  <a:gd name="T0" fmla="*/ 0 w 21600"/>
                  <a:gd name="T1" fmla="*/ 0 h 24238"/>
                  <a:gd name="T2" fmla="*/ 0 w 21600"/>
                  <a:gd name="T3" fmla="*/ 0 h 24238"/>
                  <a:gd name="T4" fmla="*/ 0 w 21600"/>
                  <a:gd name="T5" fmla="*/ 0 h 24238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4238"/>
                  <a:gd name="T11" fmla="*/ 21600 w 21600"/>
                  <a:gd name="T12" fmla="*/ 24238 h 2423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4238" fill="none" extrusionOk="0">
                    <a:moveTo>
                      <a:pt x="21370" y="0"/>
                    </a:moveTo>
                    <a:cubicBezTo>
                      <a:pt x="21523" y="1038"/>
                      <a:pt x="21600" y="2087"/>
                      <a:pt x="21600" y="3137"/>
                    </a:cubicBezTo>
                    <a:cubicBezTo>
                      <a:pt x="21600" y="13287"/>
                      <a:pt x="14532" y="22068"/>
                      <a:pt x="4616" y="24238"/>
                    </a:cubicBezTo>
                  </a:path>
                  <a:path w="21600" h="24238" stroke="0" extrusionOk="0">
                    <a:moveTo>
                      <a:pt x="21370" y="0"/>
                    </a:moveTo>
                    <a:cubicBezTo>
                      <a:pt x="21523" y="1038"/>
                      <a:pt x="21600" y="2087"/>
                      <a:pt x="21600" y="3137"/>
                    </a:cubicBezTo>
                    <a:cubicBezTo>
                      <a:pt x="21600" y="13287"/>
                      <a:pt x="14532" y="22068"/>
                      <a:pt x="4616" y="24238"/>
                    </a:cubicBezTo>
                    <a:lnTo>
                      <a:pt x="0" y="3137"/>
                    </a:lnTo>
                    <a:close/>
                  </a:path>
                </a:pathLst>
              </a:custGeom>
              <a:noFill/>
              <a:ln w="38100">
                <a:solidFill>
                  <a:srgbClr val="0000CC"/>
                </a:solidFill>
                <a:round/>
                <a:tailEnd type="triangle" w="med" len="med"/>
              </a:ln>
            </p:spPr>
            <p:txBody>
              <a:bodyPr wrap="none" anchor="ctr"/>
              <a:lstStyle/>
              <a:p>
                <a:pPr algn="just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endParaRPr lang="en-US" sz="3600"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endParaRPr>
              </a:p>
            </p:txBody>
          </p:sp>
          <p:sp>
            <p:nvSpPr>
              <p:cNvPr id="28" name="Arc 333"/>
              <p:cNvSpPr/>
              <p:nvPr/>
            </p:nvSpPr>
            <p:spPr bwMode="auto">
              <a:xfrm rot="2886845" flipH="1">
                <a:off x="6340741" y="2451712"/>
                <a:ext cx="622981" cy="756157"/>
              </a:xfrm>
              <a:custGeom>
                <a:avLst/>
                <a:gdLst>
                  <a:gd name="T0" fmla="*/ 0 w 21507"/>
                  <a:gd name="T1" fmla="*/ 0 h 17587"/>
                  <a:gd name="T2" fmla="*/ 0 w 21507"/>
                  <a:gd name="T3" fmla="*/ 0 h 17587"/>
                  <a:gd name="T4" fmla="*/ 0 w 21507"/>
                  <a:gd name="T5" fmla="*/ 0 h 17587"/>
                  <a:gd name="T6" fmla="*/ 0 60000 65536"/>
                  <a:gd name="T7" fmla="*/ 0 60000 65536"/>
                  <a:gd name="T8" fmla="*/ 0 60000 65536"/>
                  <a:gd name="T9" fmla="*/ 0 w 21507"/>
                  <a:gd name="T10" fmla="*/ 0 h 17587"/>
                  <a:gd name="T11" fmla="*/ 21507 w 21507"/>
                  <a:gd name="T12" fmla="*/ 17587 h 175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07" h="17587" fill="none" extrusionOk="0">
                    <a:moveTo>
                      <a:pt x="21506" y="2004"/>
                    </a:moveTo>
                    <a:cubicBezTo>
                      <a:pt x="20924" y="8254"/>
                      <a:pt x="17651" y="13942"/>
                      <a:pt x="12540" y="17586"/>
                    </a:cubicBezTo>
                  </a:path>
                  <a:path w="21507" h="17587" stroke="0" extrusionOk="0">
                    <a:moveTo>
                      <a:pt x="21506" y="2004"/>
                    </a:moveTo>
                    <a:cubicBezTo>
                      <a:pt x="20924" y="8254"/>
                      <a:pt x="17651" y="13942"/>
                      <a:pt x="12540" y="17586"/>
                    </a:cubicBezTo>
                    <a:lnTo>
                      <a:pt x="0" y="0"/>
                    </a:lnTo>
                    <a:close/>
                  </a:path>
                </a:pathLst>
              </a:custGeom>
              <a:noFill/>
              <a:ln w="38100">
                <a:solidFill>
                  <a:srgbClr val="0000CC"/>
                </a:solidFill>
                <a:round/>
                <a:headEnd type="triangle" w="med" len="med"/>
              </a:ln>
            </p:spPr>
            <p:txBody>
              <a:bodyPr wrap="none" anchor="ctr"/>
              <a:lstStyle/>
              <a:p>
                <a:pPr algn="just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endParaRPr lang="en-US" sz="3600"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endParaRPr>
              </a:p>
            </p:txBody>
          </p:sp>
          <p:sp>
            <p:nvSpPr>
              <p:cNvPr id="29" name="Arc 334"/>
              <p:cNvSpPr/>
              <p:nvPr/>
            </p:nvSpPr>
            <p:spPr bwMode="auto">
              <a:xfrm rot="6471623" flipH="1">
                <a:off x="6197221" y="3545879"/>
                <a:ext cx="494323" cy="863374"/>
              </a:xfrm>
              <a:custGeom>
                <a:avLst/>
                <a:gdLst>
                  <a:gd name="T0" fmla="*/ 0 w 17031"/>
                  <a:gd name="T1" fmla="*/ 0 h 20119"/>
                  <a:gd name="T2" fmla="*/ 0 w 17031"/>
                  <a:gd name="T3" fmla="*/ 0 h 20119"/>
                  <a:gd name="T4" fmla="*/ 0 w 17031"/>
                  <a:gd name="T5" fmla="*/ 0 h 20119"/>
                  <a:gd name="T6" fmla="*/ 0 60000 65536"/>
                  <a:gd name="T7" fmla="*/ 0 60000 65536"/>
                  <a:gd name="T8" fmla="*/ 0 60000 65536"/>
                  <a:gd name="T9" fmla="*/ 0 w 17031"/>
                  <a:gd name="T10" fmla="*/ 0 h 20119"/>
                  <a:gd name="T11" fmla="*/ 17031 w 17031"/>
                  <a:gd name="T12" fmla="*/ 20119 h 201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031" h="20119" fill="none" extrusionOk="0">
                    <a:moveTo>
                      <a:pt x="17030" y="13285"/>
                    </a:moveTo>
                    <a:cubicBezTo>
                      <a:pt x="14643" y="16345"/>
                      <a:pt x="11475" y="18706"/>
                      <a:pt x="7860" y="20118"/>
                    </a:cubicBezTo>
                  </a:path>
                  <a:path w="17031" h="20119" stroke="0" extrusionOk="0">
                    <a:moveTo>
                      <a:pt x="17030" y="13285"/>
                    </a:moveTo>
                    <a:cubicBezTo>
                      <a:pt x="14643" y="16345"/>
                      <a:pt x="11475" y="18706"/>
                      <a:pt x="7860" y="20118"/>
                    </a:cubicBezTo>
                    <a:lnTo>
                      <a:pt x="0" y="0"/>
                    </a:lnTo>
                    <a:close/>
                  </a:path>
                </a:pathLst>
              </a:custGeom>
              <a:noFill/>
              <a:ln w="38100">
                <a:solidFill>
                  <a:srgbClr val="0000CC"/>
                </a:solidFill>
                <a:round/>
                <a:headEnd type="triangle" w="med" len="med"/>
              </a:ln>
            </p:spPr>
            <p:txBody>
              <a:bodyPr wrap="none" anchor="ctr"/>
              <a:lstStyle/>
              <a:p>
                <a:pPr algn="just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endParaRPr lang="en-US" sz="3600"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endParaRPr>
              </a:p>
            </p:txBody>
          </p:sp>
          <p:sp>
            <p:nvSpPr>
              <p:cNvPr id="30" name="Text Box 335"/>
              <p:cNvSpPr txBox="1">
                <a:spLocks noChangeArrowheads="1"/>
              </p:cNvSpPr>
              <p:nvPr/>
            </p:nvSpPr>
            <p:spPr bwMode="auto">
              <a:xfrm>
                <a:off x="5277229" y="3841006"/>
                <a:ext cx="464603" cy="525133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algn="just" fontAlgn="base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b="1" dirty="0">
                    <a:solidFill>
                      <a:srgbClr val="3333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Time" panose="020B7200000000000000" pitchFamily="34" charset="0"/>
                  </a:rPr>
                  <a:t>1</a:t>
                </a:r>
              </a:p>
            </p:txBody>
          </p:sp>
          <p:sp>
            <p:nvSpPr>
              <p:cNvPr id="31" name="Line 336"/>
              <p:cNvSpPr>
                <a:spLocks noChangeShapeType="1"/>
              </p:cNvSpPr>
              <p:nvPr/>
            </p:nvSpPr>
            <p:spPr bwMode="auto">
              <a:xfrm flipH="1">
                <a:off x="7425316" y="2360298"/>
                <a:ext cx="30096" cy="546237"/>
              </a:xfrm>
              <a:prstGeom prst="line">
                <a:avLst/>
              </a:prstGeom>
              <a:noFill/>
              <a:ln w="28575">
                <a:solidFill>
                  <a:srgbClr val="0000CC"/>
                </a:solidFill>
                <a:round/>
                <a:tailEnd type="triangle" w="med" len="med"/>
              </a:ln>
            </p:spPr>
            <p:txBody>
              <a:bodyPr/>
              <a:lstStyle/>
              <a:p>
                <a:pPr algn="just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endParaRPr lang="en-US" sz="3600"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endParaRPr>
              </a:p>
            </p:txBody>
          </p:sp>
          <p:sp>
            <p:nvSpPr>
              <p:cNvPr id="32" name="Text Box 337"/>
              <p:cNvSpPr txBox="1">
                <a:spLocks noChangeArrowheads="1"/>
              </p:cNvSpPr>
              <p:nvPr/>
            </p:nvSpPr>
            <p:spPr bwMode="auto">
              <a:xfrm>
                <a:off x="7137525" y="1590600"/>
                <a:ext cx="464604" cy="568894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algn="just" fontAlgn="base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sz="2000" b="1" dirty="0">
                    <a:solidFill>
                      <a:srgbClr val="3333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Time" panose="020B7200000000000000" pitchFamily="34" charset="0"/>
                  </a:rPr>
                  <a:t>2</a:t>
                </a:r>
              </a:p>
            </p:txBody>
          </p:sp>
          <p:sp>
            <p:nvSpPr>
              <p:cNvPr id="33" name="Text Box 338"/>
              <p:cNvSpPr txBox="1">
                <a:spLocks noChangeArrowheads="1"/>
              </p:cNvSpPr>
              <p:nvPr/>
            </p:nvSpPr>
            <p:spPr bwMode="auto">
              <a:xfrm>
                <a:off x="5651545" y="3310570"/>
                <a:ext cx="464604" cy="525133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algn="just" fontAlgn="base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b="1" dirty="0">
                    <a:solidFill>
                      <a:srgbClr val="3333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Time" panose="020B7200000000000000" pitchFamily="34" charset="0"/>
                  </a:rPr>
                  <a:t>3</a:t>
                </a:r>
              </a:p>
            </p:txBody>
          </p:sp>
        </p:grpSp>
        <p:sp>
          <p:nvSpPr>
            <p:cNvPr id="25" name="Oval 431"/>
            <p:cNvSpPr>
              <a:spLocks noChangeArrowheads="1"/>
            </p:cNvSpPr>
            <p:nvPr/>
          </p:nvSpPr>
          <p:spPr bwMode="auto">
            <a:xfrm>
              <a:off x="6024262" y="4953097"/>
              <a:ext cx="56212" cy="55677"/>
            </a:xfrm>
            <a:prstGeom prst="ellipse">
              <a:avLst/>
            </a:prstGeom>
            <a:solidFill>
              <a:srgbClr val="00CC00"/>
            </a:solidFill>
            <a:ln w="9525">
              <a:solidFill>
                <a:srgbClr val="00CC00"/>
              </a:solidFill>
              <a:round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26" name="Oval 431"/>
            <p:cNvSpPr>
              <a:spLocks noChangeArrowheads="1"/>
            </p:cNvSpPr>
            <p:nvPr/>
          </p:nvSpPr>
          <p:spPr bwMode="auto">
            <a:xfrm>
              <a:off x="7332320" y="5301080"/>
              <a:ext cx="56212" cy="55677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round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</p:grpSp>
      <p:sp>
        <p:nvSpPr>
          <p:cNvPr id="34" name="Line 26"/>
          <p:cNvSpPr>
            <a:spLocks noChangeShapeType="1"/>
          </p:cNvSpPr>
          <p:nvPr/>
        </p:nvSpPr>
        <p:spPr bwMode="auto">
          <a:xfrm>
            <a:off x="6505575" y="2970213"/>
            <a:ext cx="3079750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</a:ln>
          <a:effectLst/>
        </p:spPr>
        <p:txBody>
          <a:bodyPr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48638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4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2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4" grpId="0"/>
      <p:bldP spid="15" grpId="0" animBg="1"/>
      <p:bldP spid="16" grpId="0" build="allAtOnce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34"/>
          <p:cNvGrpSpPr>
            <a:grpSpLocks/>
          </p:cNvGrpSpPr>
          <p:nvPr/>
        </p:nvGrpSpPr>
        <p:grpSpPr bwMode="auto">
          <a:xfrm>
            <a:off x="7871884" y="3571876"/>
            <a:ext cx="2319867" cy="2105025"/>
            <a:chOff x="5761044" y="3571876"/>
            <a:chExt cx="1739914" cy="2105024"/>
          </a:xfrm>
        </p:grpSpPr>
        <p:pic>
          <p:nvPicPr>
            <p:cNvPr id="8206" name="Picture 330"/>
            <p:cNvPicPr>
              <a:picLocks noChangeAspect="1" noChangeArrowheads="1"/>
            </p:cNvPicPr>
            <p:nvPr/>
          </p:nvPicPr>
          <p:blipFill>
            <a:blip r:embed="rId3"/>
            <a:srcRect l="20361" t="54475" r="66866" b="30208"/>
            <a:stretch>
              <a:fillRect/>
            </a:stretch>
          </p:blipFill>
          <p:spPr bwMode="auto">
            <a:xfrm>
              <a:off x="5770498" y="3571876"/>
              <a:ext cx="1730460" cy="2080104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</p:spPr>
        </p:pic>
        <p:pic>
          <p:nvPicPr>
            <p:cNvPr id="8207" name="Picture 331" descr="aa hoa"/>
            <p:cNvPicPr>
              <a:picLocks noChangeAspect="1" noChangeArrowheads="1"/>
            </p:cNvPicPr>
            <p:nvPr/>
          </p:nvPicPr>
          <p:blipFill>
            <a:blip r:embed="rId4"/>
            <a:srcRect t="20689"/>
            <a:stretch>
              <a:fillRect/>
            </a:stretch>
          </p:blipFill>
          <p:spPr bwMode="auto">
            <a:xfrm>
              <a:off x="5761044" y="3857628"/>
              <a:ext cx="1707333" cy="1819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222"/>
            <p:cNvGrpSpPr>
              <a:grpSpLocks/>
            </p:cNvGrpSpPr>
            <p:nvPr/>
          </p:nvGrpSpPr>
          <p:grpSpPr bwMode="auto">
            <a:xfrm>
              <a:off x="5915034" y="3614739"/>
              <a:ext cx="1189046" cy="1754186"/>
              <a:chOff x="5095867" y="1590673"/>
              <a:chExt cx="2506634" cy="3698008"/>
            </a:xfrm>
          </p:grpSpPr>
          <p:sp>
            <p:nvSpPr>
              <p:cNvPr id="224" name="Arc 332"/>
              <p:cNvSpPr>
                <a:spLocks/>
              </p:cNvSpPr>
              <p:nvPr/>
            </p:nvSpPr>
            <p:spPr bwMode="auto">
              <a:xfrm rot="3012920" flipH="1">
                <a:off x="5085831" y="4672901"/>
                <a:ext cx="625816" cy="605744"/>
              </a:xfrm>
              <a:custGeom>
                <a:avLst/>
                <a:gdLst>
                  <a:gd name="T0" fmla="*/ 0 w 21600"/>
                  <a:gd name="T1" fmla="*/ 0 h 24238"/>
                  <a:gd name="T2" fmla="*/ 0 w 21600"/>
                  <a:gd name="T3" fmla="*/ 0 h 24238"/>
                  <a:gd name="T4" fmla="*/ 0 w 21600"/>
                  <a:gd name="T5" fmla="*/ 0 h 24238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4238"/>
                  <a:gd name="T11" fmla="*/ 21600 w 21600"/>
                  <a:gd name="T12" fmla="*/ 24238 h 2423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4238" fill="none" extrusionOk="0">
                    <a:moveTo>
                      <a:pt x="21370" y="0"/>
                    </a:moveTo>
                    <a:cubicBezTo>
                      <a:pt x="21523" y="1038"/>
                      <a:pt x="21600" y="2087"/>
                      <a:pt x="21600" y="3137"/>
                    </a:cubicBezTo>
                    <a:cubicBezTo>
                      <a:pt x="21600" y="13287"/>
                      <a:pt x="14532" y="22068"/>
                      <a:pt x="4616" y="24238"/>
                    </a:cubicBezTo>
                  </a:path>
                  <a:path w="21600" h="24238" stroke="0" extrusionOk="0">
                    <a:moveTo>
                      <a:pt x="21370" y="0"/>
                    </a:moveTo>
                    <a:cubicBezTo>
                      <a:pt x="21523" y="1038"/>
                      <a:pt x="21600" y="2087"/>
                      <a:pt x="21600" y="3137"/>
                    </a:cubicBezTo>
                    <a:cubicBezTo>
                      <a:pt x="21600" y="13287"/>
                      <a:pt x="14532" y="22068"/>
                      <a:pt x="4616" y="24238"/>
                    </a:cubicBezTo>
                    <a:lnTo>
                      <a:pt x="0" y="3137"/>
                    </a:lnTo>
                    <a:close/>
                  </a:path>
                </a:pathLst>
              </a:cu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algn="just" eaLnBrk="1" hangingPunct="1">
                  <a:spcBef>
                    <a:spcPct val="20000"/>
                  </a:spcBef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25" name="Arc 333"/>
              <p:cNvSpPr>
                <a:spLocks/>
              </p:cNvSpPr>
              <p:nvPr/>
            </p:nvSpPr>
            <p:spPr bwMode="auto">
              <a:xfrm rot="2886845" flipH="1">
                <a:off x="6340822" y="2450748"/>
                <a:ext cx="622470" cy="756342"/>
              </a:xfrm>
              <a:custGeom>
                <a:avLst/>
                <a:gdLst>
                  <a:gd name="T0" fmla="*/ 0 w 21507"/>
                  <a:gd name="T1" fmla="*/ 0 h 17587"/>
                  <a:gd name="T2" fmla="*/ 0 w 21507"/>
                  <a:gd name="T3" fmla="*/ 0 h 17587"/>
                  <a:gd name="T4" fmla="*/ 0 w 21507"/>
                  <a:gd name="T5" fmla="*/ 0 h 17587"/>
                  <a:gd name="T6" fmla="*/ 0 60000 65536"/>
                  <a:gd name="T7" fmla="*/ 0 60000 65536"/>
                  <a:gd name="T8" fmla="*/ 0 60000 65536"/>
                  <a:gd name="T9" fmla="*/ 0 w 21507"/>
                  <a:gd name="T10" fmla="*/ 0 h 17587"/>
                  <a:gd name="T11" fmla="*/ 21507 w 21507"/>
                  <a:gd name="T12" fmla="*/ 17587 h 175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07" h="17587" fill="none" extrusionOk="0">
                    <a:moveTo>
                      <a:pt x="21506" y="2004"/>
                    </a:moveTo>
                    <a:cubicBezTo>
                      <a:pt x="20924" y="8254"/>
                      <a:pt x="17651" y="13942"/>
                      <a:pt x="12540" y="17586"/>
                    </a:cubicBezTo>
                  </a:path>
                  <a:path w="21507" h="17587" stroke="0" extrusionOk="0">
                    <a:moveTo>
                      <a:pt x="21506" y="2004"/>
                    </a:moveTo>
                    <a:cubicBezTo>
                      <a:pt x="20924" y="8254"/>
                      <a:pt x="17651" y="13942"/>
                      <a:pt x="12540" y="17586"/>
                    </a:cubicBezTo>
                    <a:lnTo>
                      <a:pt x="0" y="0"/>
                    </a:lnTo>
                    <a:close/>
                  </a:path>
                </a:pathLst>
              </a:custGeom>
              <a:noFill/>
              <a:ln w="38100">
                <a:solidFill>
                  <a:srgbClr val="0000CC"/>
                </a:solidFill>
                <a:round/>
                <a:headEnd type="triangle" w="med" len="med"/>
                <a:tailEnd/>
              </a:ln>
            </p:spPr>
            <p:txBody>
              <a:bodyPr wrap="none" anchor="ctr"/>
              <a:lstStyle/>
              <a:p>
                <a:pPr algn="just" eaLnBrk="1" hangingPunct="1">
                  <a:spcBef>
                    <a:spcPct val="20000"/>
                  </a:spcBef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26" name="Arc 334"/>
              <p:cNvSpPr>
                <a:spLocks/>
              </p:cNvSpPr>
              <p:nvPr/>
            </p:nvSpPr>
            <p:spPr bwMode="auto">
              <a:xfrm rot="6471623" flipH="1">
                <a:off x="6196917" y="3545090"/>
                <a:ext cx="495299" cy="863435"/>
              </a:xfrm>
              <a:custGeom>
                <a:avLst/>
                <a:gdLst>
                  <a:gd name="T0" fmla="*/ 0 w 17031"/>
                  <a:gd name="T1" fmla="*/ 0 h 20119"/>
                  <a:gd name="T2" fmla="*/ 0 w 17031"/>
                  <a:gd name="T3" fmla="*/ 0 h 20119"/>
                  <a:gd name="T4" fmla="*/ 0 w 17031"/>
                  <a:gd name="T5" fmla="*/ 0 h 20119"/>
                  <a:gd name="T6" fmla="*/ 0 60000 65536"/>
                  <a:gd name="T7" fmla="*/ 0 60000 65536"/>
                  <a:gd name="T8" fmla="*/ 0 60000 65536"/>
                  <a:gd name="T9" fmla="*/ 0 w 17031"/>
                  <a:gd name="T10" fmla="*/ 0 h 20119"/>
                  <a:gd name="T11" fmla="*/ 17031 w 17031"/>
                  <a:gd name="T12" fmla="*/ 20119 h 201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031" h="20119" fill="none" extrusionOk="0">
                    <a:moveTo>
                      <a:pt x="17030" y="13285"/>
                    </a:moveTo>
                    <a:cubicBezTo>
                      <a:pt x="14643" y="16345"/>
                      <a:pt x="11475" y="18706"/>
                      <a:pt x="7860" y="20118"/>
                    </a:cubicBezTo>
                  </a:path>
                  <a:path w="17031" h="20119" stroke="0" extrusionOk="0">
                    <a:moveTo>
                      <a:pt x="17030" y="13285"/>
                    </a:moveTo>
                    <a:cubicBezTo>
                      <a:pt x="14643" y="16345"/>
                      <a:pt x="11475" y="18706"/>
                      <a:pt x="7860" y="20118"/>
                    </a:cubicBezTo>
                    <a:lnTo>
                      <a:pt x="0" y="0"/>
                    </a:lnTo>
                    <a:close/>
                  </a:path>
                </a:pathLst>
              </a:custGeom>
              <a:noFill/>
              <a:ln w="38100">
                <a:solidFill>
                  <a:srgbClr val="0000CC"/>
                </a:solidFill>
                <a:round/>
                <a:headEnd type="triangle" w="med" len="med"/>
                <a:tailEnd/>
              </a:ln>
            </p:spPr>
            <p:txBody>
              <a:bodyPr wrap="none" anchor="ctr"/>
              <a:lstStyle/>
              <a:p>
                <a:pPr algn="just" eaLnBrk="1" hangingPunct="1">
                  <a:spcBef>
                    <a:spcPct val="20000"/>
                  </a:spcBef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27" name="Text Box 335"/>
              <p:cNvSpPr txBox="1">
                <a:spLocks noChangeArrowheads="1"/>
              </p:cNvSpPr>
              <p:nvPr/>
            </p:nvSpPr>
            <p:spPr bwMode="auto">
              <a:xfrm>
                <a:off x="5276586" y="3839598"/>
                <a:ext cx="465184" cy="7785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just" eaLnBrk="1" hangingPunct="1">
                  <a:spcBef>
                    <a:spcPct val="50000"/>
                  </a:spcBef>
                  <a:defRPr/>
                </a:pPr>
                <a:r>
                  <a:rPr lang="en-US" sz="1800" b="1" dirty="0">
                    <a:solidFill>
                      <a:srgbClr val="3333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</a:t>
                </a:r>
              </a:p>
            </p:txBody>
          </p:sp>
          <p:sp>
            <p:nvSpPr>
              <p:cNvPr id="228" name="Line 336"/>
              <p:cNvSpPr>
                <a:spLocks noChangeShapeType="1"/>
              </p:cNvSpPr>
              <p:nvPr/>
            </p:nvSpPr>
            <p:spPr bwMode="auto">
              <a:xfrm flipH="1">
                <a:off x="7425133" y="2360394"/>
                <a:ext cx="30121" cy="545497"/>
              </a:xfrm>
              <a:prstGeom prst="line">
                <a:avLst/>
              </a:prstGeom>
              <a:noFill/>
              <a:ln w="28575">
                <a:solidFill>
                  <a:srgbClr val="0000CC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algn="just" eaLnBrk="1" hangingPunct="1">
                  <a:spcBef>
                    <a:spcPct val="20000"/>
                  </a:spcBef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29" name="Text Box 337"/>
              <p:cNvSpPr txBox="1">
                <a:spLocks noChangeArrowheads="1"/>
              </p:cNvSpPr>
              <p:nvPr/>
            </p:nvSpPr>
            <p:spPr bwMode="auto">
              <a:xfrm>
                <a:off x="7137317" y="1590673"/>
                <a:ext cx="465184" cy="8434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just" eaLnBrk="1" hangingPunct="1">
                  <a:spcBef>
                    <a:spcPct val="50000"/>
                  </a:spcBef>
                  <a:defRPr/>
                </a:pPr>
                <a:r>
                  <a:rPr lang="en-US" sz="2000" b="1" dirty="0">
                    <a:solidFill>
                      <a:srgbClr val="3333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</a:t>
                </a:r>
              </a:p>
            </p:txBody>
          </p:sp>
          <p:sp>
            <p:nvSpPr>
              <p:cNvPr id="230" name="Text Box 338"/>
              <p:cNvSpPr txBox="1">
                <a:spLocks noChangeArrowheads="1"/>
              </p:cNvSpPr>
              <p:nvPr/>
            </p:nvSpPr>
            <p:spPr bwMode="auto">
              <a:xfrm>
                <a:off x="5651406" y="3310833"/>
                <a:ext cx="465184" cy="7785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just" eaLnBrk="1" hangingPunct="1">
                  <a:spcBef>
                    <a:spcPct val="50000"/>
                  </a:spcBef>
                  <a:defRPr/>
                </a:pPr>
                <a:r>
                  <a:rPr lang="en-US" sz="1800" b="1" dirty="0">
                    <a:solidFill>
                      <a:srgbClr val="3333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3</a:t>
                </a:r>
              </a:p>
            </p:txBody>
          </p:sp>
        </p:grpSp>
        <p:sp>
          <p:nvSpPr>
            <p:cNvPr id="233" name="Oval 431"/>
            <p:cNvSpPr>
              <a:spLocks noChangeArrowheads="1"/>
            </p:cNvSpPr>
            <p:nvPr/>
          </p:nvSpPr>
          <p:spPr bwMode="auto">
            <a:xfrm>
              <a:off x="6024571" y="4953000"/>
              <a:ext cx="55562" cy="55563"/>
            </a:xfrm>
            <a:prstGeom prst="ellipse">
              <a:avLst/>
            </a:prstGeom>
            <a:solidFill>
              <a:srgbClr val="00CC00"/>
            </a:solidFill>
            <a:ln w="9525">
              <a:solidFill>
                <a:srgbClr val="00CC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just" eaLnBrk="1" hangingPunct="1">
                <a:spcBef>
                  <a:spcPct val="20000"/>
                </a:spcBef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34" name="Oval 431"/>
            <p:cNvSpPr>
              <a:spLocks noChangeArrowheads="1"/>
            </p:cNvSpPr>
            <p:nvPr/>
          </p:nvSpPr>
          <p:spPr bwMode="auto">
            <a:xfrm>
              <a:off x="7332682" y="5300663"/>
              <a:ext cx="55562" cy="5556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just" eaLnBrk="1" hangingPunct="1">
                <a:spcBef>
                  <a:spcPct val="20000"/>
                </a:spcBef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4" name="Group 37"/>
          <p:cNvGrpSpPr>
            <a:grpSpLocks/>
          </p:cNvGrpSpPr>
          <p:nvPr/>
        </p:nvGrpSpPr>
        <p:grpSpPr bwMode="auto">
          <a:xfrm>
            <a:off x="2000251" y="1514476"/>
            <a:ext cx="4559300" cy="4214813"/>
            <a:chOff x="4901092" y="1500174"/>
            <a:chExt cx="3419637" cy="4214842"/>
          </a:xfrm>
        </p:grpSpPr>
        <p:pic>
          <p:nvPicPr>
            <p:cNvPr id="8197" name="Picture 330"/>
            <p:cNvPicPr>
              <a:picLocks noChangeAspect="1" noChangeArrowheads="1"/>
            </p:cNvPicPr>
            <p:nvPr/>
          </p:nvPicPr>
          <p:blipFill>
            <a:blip r:embed="rId3"/>
            <a:srcRect l="20361" t="39278" r="54736" b="30208"/>
            <a:stretch>
              <a:fillRect/>
            </a:stretch>
          </p:blipFill>
          <p:spPr bwMode="auto">
            <a:xfrm>
              <a:off x="4947035" y="1500174"/>
              <a:ext cx="3373694" cy="4144108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</p:spPr>
        </p:pic>
        <p:pic>
          <p:nvPicPr>
            <p:cNvPr id="8198" name="Picture 331" descr="aa hoa"/>
            <p:cNvPicPr>
              <a:picLocks noChangeAspect="1" noChangeArrowheads="1"/>
            </p:cNvPicPr>
            <p:nvPr/>
          </p:nvPicPr>
          <p:blipFill>
            <a:blip r:embed="rId4"/>
            <a:srcRect t="20689"/>
            <a:stretch>
              <a:fillRect/>
            </a:stretch>
          </p:blipFill>
          <p:spPr bwMode="auto">
            <a:xfrm>
              <a:off x="4901092" y="2036839"/>
              <a:ext cx="3343274" cy="36781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7" name="Arc 332"/>
            <p:cNvSpPr>
              <a:spLocks/>
            </p:cNvSpPr>
            <p:nvPr/>
          </p:nvSpPr>
          <p:spPr bwMode="auto">
            <a:xfrm rot="3012920" flipH="1">
              <a:off x="5086850" y="4673597"/>
              <a:ext cx="625479" cy="606454"/>
            </a:xfrm>
            <a:custGeom>
              <a:avLst/>
              <a:gdLst>
                <a:gd name="T0" fmla="*/ 0 w 21600"/>
                <a:gd name="T1" fmla="*/ 0 h 24238"/>
                <a:gd name="T2" fmla="*/ 0 w 21600"/>
                <a:gd name="T3" fmla="*/ 0 h 24238"/>
                <a:gd name="T4" fmla="*/ 0 w 21600"/>
                <a:gd name="T5" fmla="*/ 0 h 2423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4238"/>
                <a:gd name="T11" fmla="*/ 21600 w 21600"/>
                <a:gd name="T12" fmla="*/ 24238 h 2423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4238" fill="none" extrusionOk="0">
                  <a:moveTo>
                    <a:pt x="21370" y="0"/>
                  </a:moveTo>
                  <a:cubicBezTo>
                    <a:pt x="21523" y="1038"/>
                    <a:pt x="21600" y="2087"/>
                    <a:pt x="21600" y="3137"/>
                  </a:cubicBezTo>
                  <a:cubicBezTo>
                    <a:pt x="21600" y="13287"/>
                    <a:pt x="14532" y="22068"/>
                    <a:pt x="4616" y="24238"/>
                  </a:cubicBezTo>
                </a:path>
                <a:path w="21600" h="24238" stroke="0" extrusionOk="0">
                  <a:moveTo>
                    <a:pt x="21370" y="0"/>
                  </a:moveTo>
                  <a:cubicBezTo>
                    <a:pt x="21523" y="1038"/>
                    <a:pt x="21600" y="2087"/>
                    <a:pt x="21600" y="3137"/>
                  </a:cubicBezTo>
                  <a:cubicBezTo>
                    <a:pt x="21600" y="13287"/>
                    <a:pt x="14532" y="22068"/>
                    <a:pt x="4616" y="24238"/>
                  </a:cubicBezTo>
                  <a:lnTo>
                    <a:pt x="0" y="3137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algn="just" eaLnBrk="1" hangingPunct="1">
                <a:spcBef>
                  <a:spcPct val="20000"/>
                </a:spcBef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8" name="Arc 333"/>
            <p:cNvSpPr>
              <a:spLocks/>
            </p:cNvSpPr>
            <p:nvPr/>
          </p:nvSpPr>
          <p:spPr bwMode="auto">
            <a:xfrm rot="2886845" flipH="1">
              <a:off x="6342622" y="2452666"/>
              <a:ext cx="620717" cy="754098"/>
            </a:xfrm>
            <a:custGeom>
              <a:avLst/>
              <a:gdLst>
                <a:gd name="T0" fmla="*/ 0 w 21507"/>
                <a:gd name="T1" fmla="*/ 0 h 17587"/>
                <a:gd name="T2" fmla="*/ 0 w 21507"/>
                <a:gd name="T3" fmla="*/ 0 h 17587"/>
                <a:gd name="T4" fmla="*/ 0 w 21507"/>
                <a:gd name="T5" fmla="*/ 0 h 17587"/>
                <a:gd name="T6" fmla="*/ 0 60000 65536"/>
                <a:gd name="T7" fmla="*/ 0 60000 65536"/>
                <a:gd name="T8" fmla="*/ 0 60000 65536"/>
                <a:gd name="T9" fmla="*/ 0 w 21507"/>
                <a:gd name="T10" fmla="*/ 0 h 17587"/>
                <a:gd name="T11" fmla="*/ 21507 w 21507"/>
                <a:gd name="T12" fmla="*/ 17587 h 17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07" h="17587" fill="none" extrusionOk="0">
                  <a:moveTo>
                    <a:pt x="21506" y="2004"/>
                  </a:moveTo>
                  <a:cubicBezTo>
                    <a:pt x="20924" y="8254"/>
                    <a:pt x="17651" y="13942"/>
                    <a:pt x="12540" y="17586"/>
                  </a:cubicBezTo>
                </a:path>
                <a:path w="21507" h="17587" stroke="0" extrusionOk="0">
                  <a:moveTo>
                    <a:pt x="21506" y="2004"/>
                  </a:moveTo>
                  <a:cubicBezTo>
                    <a:pt x="20924" y="8254"/>
                    <a:pt x="17651" y="13942"/>
                    <a:pt x="12540" y="17586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pPr algn="just" eaLnBrk="1" hangingPunct="1">
                <a:spcBef>
                  <a:spcPct val="20000"/>
                </a:spcBef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9" name="Arc 334"/>
            <p:cNvSpPr>
              <a:spLocks/>
            </p:cNvSpPr>
            <p:nvPr/>
          </p:nvSpPr>
          <p:spPr bwMode="auto">
            <a:xfrm rot="6471623" flipH="1">
              <a:off x="6198944" y="3545665"/>
              <a:ext cx="493715" cy="863641"/>
            </a:xfrm>
            <a:custGeom>
              <a:avLst/>
              <a:gdLst>
                <a:gd name="T0" fmla="*/ 0 w 17031"/>
                <a:gd name="T1" fmla="*/ 0 h 20119"/>
                <a:gd name="T2" fmla="*/ 0 w 17031"/>
                <a:gd name="T3" fmla="*/ 0 h 20119"/>
                <a:gd name="T4" fmla="*/ 0 w 17031"/>
                <a:gd name="T5" fmla="*/ 0 h 20119"/>
                <a:gd name="T6" fmla="*/ 0 60000 65536"/>
                <a:gd name="T7" fmla="*/ 0 60000 65536"/>
                <a:gd name="T8" fmla="*/ 0 60000 65536"/>
                <a:gd name="T9" fmla="*/ 0 w 17031"/>
                <a:gd name="T10" fmla="*/ 0 h 20119"/>
                <a:gd name="T11" fmla="*/ 17031 w 17031"/>
                <a:gd name="T12" fmla="*/ 20119 h 201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031" h="20119" fill="none" extrusionOk="0">
                  <a:moveTo>
                    <a:pt x="17030" y="13285"/>
                  </a:moveTo>
                  <a:cubicBezTo>
                    <a:pt x="14643" y="16345"/>
                    <a:pt x="11475" y="18706"/>
                    <a:pt x="7860" y="20118"/>
                  </a:cubicBezTo>
                </a:path>
                <a:path w="17031" h="20119" stroke="0" extrusionOk="0">
                  <a:moveTo>
                    <a:pt x="17030" y="13285"/>
                  </a:moveTo>
                  <a:cubicBezTo>
                    <a:pt x="14643" y="16345"/>
                    <a:pt x="11475" y="18706"/>
                    <a:pt x="7860" y="20118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pPr algn="just" eaLnBrk="1" hangingPunct="1">
                <a:spcBef>
                  <a:spcPct val="20000"/>
                </a:spcBef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0" name="Text Box 335"/>
            <p:cNvSpPr txBox="1">
              <a:spLocks noChangeArrowheads="1"/>
            </p:cNvSpPr>
            <p:nvPr/>
          </p:nvSpPr>
          <p:spPr bwMode="auto">
            <a:xfrm>
              <a:off x="5490082" y="3840165"/>
              <a:ext cx="466747" cy="584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just" eaLnBrk="1" hangingPunct="1">
                <a:spcBef>
                  <a:spcPct val="50000"/>
                </a:spcBef>
                <a:defRPr/>
              </a:pPr>
              <a:r>
                <a:rPr lang="en-US" sz="32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</a:p>
          </p:txBody>
        </p:sp>
        <p:sp>
          <p:nvSpPr>
            <p:cNvPr id="128" name="Line 336"/>
            <p:cNvSpPr>
              <a:spLocks noChangeShapeType="1"/>
            </p:cNvSpPr>
            <p:nvPr/>
          </p:nvSpPr>
          <p:spPr bwMode="auto">
            <a:xfrm flipH="1">
              <a:off x="7426924" y="2359018"/>
              <a:ext cx="28576" cy="547691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algn="just" eaLnBrk="1" hangingPunct="1">
                <a:spcBef>
                  <a:spcPct val="20000"/>
                </a:spcBef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9" name="Text Box 337"/>
            <p:cNvSpPr txBox="1">
              <a:spLocks noChangeArrowheads="1"/>
            </p:cNvSpPr>
            <p:nvPr/>
          </p:nvSpPr>
          <p:spPr bwMode="auto">
            <a:xfrm>
              <a:off x="7193551" y="1590663"/>
              <a:ext cx="466747" cy="584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just" eaLnBrk="1" hangingPunct="1">
                <a:spcBef>
                  <a:spcPct val="50000"/>
                </a:spcBef>
                <a:defRPr/>
              </a:pPr>
              <a:r>
                <a:rPr lang="en-US" sz="32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</a:p>
          </p:txBody>
        </p:sp>
        <p:sp>
          <p:nvSpPr>
            <p:cNvPr id="220" name="Text Box 338"/>
            <p:cNvSpPr txBox="1">
              <a:spLocks noChangeArrowheads="1"/>
            </p:cNvSpPr>
            <p:nvPr/>
          </p:nvSpPr>
          <p:spPr bwMode="auto">
            <a:xfrm>
              <a:off x="5650427" y="3309936"/>
              <a:ext cx="466747" cy="584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just" eaLnBrk="1" hangingPunct="1">
                <a:spcBef>
                  <a:spcPct val="50000"/>
                </a:spcBef>
                <a:defRPr/>
              </a:pPr>
              <a:r>
                <a:rPr lang="en-US" sz="32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</a:t>
              </a:r>
            </a:p>
          </p:txBody>
        </p:sp>
      </p:grpSp>
      <p:sp>
        <p:nvSpPr>
          <p:cNvPr id="9242" name="Line 26"/>
          <p:cNvSpPr>
            <a:spLocks noChangeShapeType="1"/>
          </p:cNvSpPr>
          <p:nvPr/>
        </p:nvSpPr>
        <p:spPr bwMode="auto">
          <a:xfrm>
            <a:off x="7920567" y="3933825"/>
            <a:ext cx="2302933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ffectLst/>
        </p:spPr>
        <p:txBody>
          <a:bodyPr anchor="ctr"/>
          <a:lstStyle/>
          <a:p>
            <a:pPr algn="just" eaLnBrk="1" hangingPunct="1">
              <a:spcBef>
                <a:spcPct val="20000"/>
              </a:spcBef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9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2522539" y="927101"/>
            <a:ext cx="3667125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i="1" u="sng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Chọn</a:t>
            </a:r>
            <a:r>
              <a:rPr lang="en-US" sz="2800" b="1" i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ý </a:t>
            </a:r>
            <a:r>
              <a:rPr lang="en-US" sz="2800" b="1" i="1" u="sng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đúng</a:t>
            </a:r>
            <a:r>
              <a:rPr lang="en-US" sz="2800" b="1" i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i="1" u="sng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nhất</a:t>
            </a:r>
            <a:r>
              <a:rPr lang="en-US" sz="2800" b="1" i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:</a:t>
            </a: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1919288" y="1731964"/>
            <a:ext cx="5181600" cy="3778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 *Con chữ A gồm mấy nét?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2755900" y="2336801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a) 3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nét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2695575" y="3068639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b) 4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nét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2703514" y="3644901"/>
            <a:ext cx="2024063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c)  5 nét</a:t>
            </a:r>
          </a:p>
        </p:txBody>
      </p:sp>
      <p:sp>
        <p:nvSpPr>
          <p:cNvPr id="9" name="Oval 9"/>
          <p:cNvSpPr>
            <a:spLocks noChangeArrowheads="1"/>
          </p:cNvSpPr>
          <p:nvPr/>
        </p:nvSpPr>
        <p:spPr bwMode="auto">
          <a:xfrm>
            <a:off x="2755900" y="2336801"/>
            <a:ext cx="45720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grpSp>
        <p:nvGrpSpPr>
          <p:cNvPr id="10" name="Group 107"/>
          <p:cNvGrpSpPr/>
          <p:nvPr/>
        </p:nvGrpSpPr>
        <p:grpSpPr>
          <a:xfrm>
            <a:off x="7979459" y="1799431"/>
            <a:ext cx="3419475" cy="4214813"/>
            <a:chOff x="4901092" y="1500174"/>
            <a:chExt cx="3419637" cy="4214842"/>
          </a:xfrm>
        </p:grpSpPr>
        <p:pic>
          <p:nvPicPr>
            <p:cNvPr id="11" name="Picture 330"/>
            <p:cNvPicPr>
              <a:picLocks noChangeAspect="1"/>
            </p:cNvPicPr>
            <p:nvPr/>
          </p:nvPicPr>
          <p:blipFill>
            <a:blip r:embed="rId2"/>
            <a:srcRect l="20361" t="39278" r="54736" b="30208"/>
            <a:stretch>
              <a:fillRect/>
            </a:stretch>
          </p:blipFill>
          <p:spPr>
            <a:xfrm>
              <a:off x="4947035" y="1500174"/>
              <a:ext cx="3373694" cy="4144108"/>
            </a:xfrm>
            <a:prstGeom prst="rect">
              <a:avLst/>
            </a:prstGeom>
            <a:noFill/>
            <a:ln w="28575" cap="flat" cmpd="sng">
              <a:solidFill>
                <a:srgbClr val="0000CC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pic>
          <p:nvPicPr>
            <p:cNvPr id="12" name="Picture 331" descr="aa hoa"/>
            <p:cNvPicPr>
              <a:picLocks noChangeAspect="1"/>
            </p:cNvPicPr>
            <p:nvPr/>
          </p:nvPicPr>
          <p:blipFill>
            <a:blip r:embed="rId3"/>
            <a:srcRect t="20689"/>
            <a:stretch>
              <a:fillRect/>
            </a:stretch>
          </p:blipFill>
          <p:spPr>
            <a:xfrm>
              <a:off x="4901092" y="2036839"/>
              <a:ext cx="3343274" cy="367817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3" name="Arc 332"/>
            <p:cNvSpPr/>
            <p:nvPr/>
          </p:nvSpPr>
          <p:spPr bwMode="auto">
            <a:xfrm rot="3012920" flipH="1">
              <a:off x="5086852" y="4673597"/>
              <a:ext cx="625479" cy="606454"/>
            </a:xfrm>
            <a:custGeom>
              <a:avLst/>
              <a:gdLst>
                <a:gd name="T0" fmla="*/ 0 w 21600"/>
                <a:gd name="T1" fmla="*/ 0 h 24238"/>
                <a:gd name="T2" fmla="*/ 0 w 21600"/>
                <a:gd name="T3" fmla="*/ 0 h 24238"/>
                <a:gd name="T4" fmla="*/ 0 w 21600"/>
                <a:gd name="T5" fmla="*/ 0 h 2423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4238"/>
                <a:gd name="T11" fmla="*/ 21600 w 21600"/>
                <a:gd name="T12" fmla="*/ 24238 h 2423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4238" fill="none" extrusionOk="0">
                  <a:moveTo>
                    <a:pt x="21370" y="0"/>
                  </a:moveTo>
                  <a:cubicBezTo>
                    <a:pt x="21523" y="1038"/>
                    <a:pt x="21600" y="2087"/>
                    <a:pt x="21600" y="3137"/>
                  </a:cubicBezTo>
                  <a:cubicBezTo>
                    <a:pt x="21600" y="13287"/>
                    <a:pt x="14532" y="22068"/>
                    <a:pt x="4616" y="24238"/>
                  </a:cubicBezTo>
                </a:path>
                <a:path w="21600" h="24238" stroke="0" extrusionOk="0">
                  <a:moveTo>
                    <a:pt x="21370" y="0"/>
                  </a:moveTo>
                  <a:cubicBezTo>
                    <a:pt x="21523" y="1038"/>
                    <a:pt x="21600" y="2087"/>
                    <a:pt x="21600" y="3137"/>
                  </a:cubicBezTo>
                  <a:cubicBezTo>
                    <a:pt x="21600" y="13287"/>
                    <a:pt x="14532" y="22068"/>
                    <a:pt x="4616" y="24238"/>
                  </a:cubicBezTo>
                  <a:lnTo>
                    <a:pt x="0" y="3137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tailEnd type="triangle" w="med" len="med"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14" name="Arc 333"/>
            <p:cNvSpPr/>
            <p:nvPr/>
          </p:nvSpPr>
          <p:spPr bwMode="auto">
            <a:xfrm rot="2886845" flipH="1">
              <a:off x="6342623" y="2452665"/>
              <a:ext cx="620717" cy="754099"/>
            </a:xfrm>
            <a:custGeom>
              <a:avLst/>
              <a:gdLst>
                <a:gd name="T0" fmla="*/ 0 w 21507"/>
                <a:gd name="T1" fmla="*/ 0 h 17587"/>
                <a:gd name="T2" fmla="*/ 0 w 21507"/>
                <a:gd name="T3" fmla="*/ 0 h 17587"/>
                <a:gd name="T4" fmla="*/ 0 w 21507"/>
                <a:gd name="T5" fmla="*/ 0 h 17587"/>
                <a:gd name="T6" fmla="*/ 0 60000 65536"/>
                <a:gd name="T7" fmla="*/ 0 60000 65536"/>
                <a:gd name="T8" fmla="*/ 0 60000 65536"/>
                <a:gd name="T9" fmla="*/ 0 w 21507"/>
                <a:gd name="T10" fmla="*/ 0 h 17587"/>
                <a:gd name="T11" fmla="*/ 21507 w 21507"/>
                <a:gd name="T12" fmla="*/ 17587 h 17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07" h="17587" fill="none" extrusionOk="0">
                  <a:moveTo>
                    <a:pt x="21506" y="2004"/>
                  </a:moveTo>
                  <a:cubicBezTo>
                    <a:pt x="20924" y="8254"/>
                    <a:pt x="17651" y="13942"/>
                    <a:pt x="12540" y="17586"/>
                  </a:cubicBezTo>
                </a:path>
                <a:path w="21507" h="17587" stroke="0" extrusionOk="0">
                  <a:moveTo>
                    <a:pt x="21506" y="2004"/>
                  </a:moveTo>
                  <a:cubicBezTo>
                    <a:pt x="20924" y="8254"/>
                    <a:pt x="17651" y="13942"/>
                    <a:pt x="12540" y="17586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 type="triangle" w="med" len="med"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15" name="Arc 334"/>
            <p:cNvSpPr/>
            <p:nvPr/>
          </p:nvSpPr>
          <p:spPr bwMode="auto">
            <a:xfrm rot="6471623" flipH="1">
              <a:off x="6198945" y="3545665"/>
              <a:ext cx="493715" cy="863641"/>
            </a:xfrm>
            <a:custGeom>
              <a:avLst/>
              <a:gdLst>
                <a:gd name="T0" fmla="*/ 0 w 17031"/>
                <a:gd name="T1" fmla="*/ 0 h 20119"/>
                <a:gd name="T2" fmla="*/ 0 w 17031"/>
                <a:gd name="T3" fmla="*/ 0 h 20119"/>
                <a:gd name="T4" fmla="*/ 0 w 17031"/>
                <a:gd name="T5" fmla="*/ 0 h 20119"/>
                <a:gd name="T6" fmla="*/ 0 60000 65536"/>
                <a:gd name="T7" fmla="*/ 0 60000 65536"/>
                <a:gd name="T8" fmla="*/ 0 60000 65536"/>
                <a:gd name="T9" fmla="*/ 0 w 17031"/>
                <a:gd name="T10" fmla="*/ 0 h 20119"/>
                <a:gd name="T11" fmla="*/ 17031 w 17031"/>
                <a:gd name="T12" fmla="*/ 20119 h 201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031" h="20119" fill="none" extrusionOk="0">
                  <a:moveTo>
                    <a:pt x="17030" y="13285"/>
                  </a:moveTo>
                  <a:cubicBezTo>
                    <a:pt x="14643" y="16345"/>
                    <a:pt x="11475" y="18706"/>
                    <a:pt x="7860" y="20118"/>
                  </a:cubicBezTo>
                </a:path>
                <a:path w="17031" h="20119" stroke="0" extrusionOk="0">
                  <a:moveTo>
                    <a:pt x="17030" y="13285"/>
                  </a:moveTo>
                  <a:cubicBezTo>
                    <a:pt x="14643" y="16345"/>
                    <a:pt x="11475" y="18706"/>
                    <a:pt x="7860" y="20118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 type="triangle" w="med" len="med"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16" name="Text Box 335"/>
            <p:cNvSpPr txBox="1">
              <a:spLocks noChangeArrowheads="1"/>
            </p:cNvSpPr>
            <p:nvPr/>
          </p:nvSpPr>
          <p:spPr bwMode="auto">
            <a:xfrm>
              <a:off x="5490083" y="3840165"/>
              <a:ext cx="466747" cy="58420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32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rPr>
                <a:t>1</a:t>
              </a:r>
            </a:p>
          </p:txBody>
        </p:sp>
        <p:sp>
          <p:nvSpPr>
            <p:cNvPr id="17" name="Line 336"/>
            <p:cNvSpPr>
              <a:spLocks noChangeShapeType="1"/>
            </p:cNvSpPr>
            <p:nvPr/>
          </p:nvSpPr>
          <p:spPr bwMode="auto">
            <a:xfrm flipH="1">
              <a:off x="7426925" y="2359018"/>
              <a:ext cx="28576" cy="547691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tailEnd type="triangle" w="med" len="med"/>
            </a:ln>
          </p:spPr>
          <p:txBody>
            <a:bodyPr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18" name="Text Box 337"/>
            <p:cNvSpPr txBox="1">
              <a:spLocks noChangeArrowheads="1"/>
            </p:cNvSpPr>
            <p:nvPr/>
          </p:nvSpPr>
          <p:spPr bwMode="auto">
            <a:xfrm>
              <a:off x="7193551" y="1590663"/>
              <a:ext cx="466747" cy="58420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32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rPr>
                <a:t>2</a:t>
              </a:r>
            </a:p>
          </p:txBody>
        </p:sp>
        <p:sp>
          <p:nvSpPr>
            <p:cNvPr id="19" name="Text Box 338"/>
            <p:cNvSpPr txBox="1">
              <a:spLocks noChangeArrowheads="1"/>
            </p:cNvSpPr>
            <p:nvPr/>
          </p:nvSpPr>
          <p:spPr bwMode="auto">
            <a:xfrm>
              <a:off x="5650427" y="3309936"/>
              <a:ext cx="466747" cy="58420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32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8950726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8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6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allAtOnce"/>
      <p:bldP spid="7" grpId="0"/>
      <p:bldP spid="8" grpId="0"/>
      <p:bldP spid="9" grpId="0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rganic" id="{28CDC826-8792-45C0-861B-85EB3ADEDA33}" vid="{A2BEDC8B-F191-493B-BA33-0F4F800A89D3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629</TotalTime>
  <Words>536</Words>
  <Application>Microsoft Office PowerPoint</Application>
  <PresentationFormat>Custom</PresentationFormat>
  <Paragraphs>99</Paragraphs>
  <Slides>20</Slides>
  <Notes>10</Notes>
  <HiddenSlides>0</HiddenSlides>
  <MMClips>2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Organic</vt:lpstr>
      <vt:lpstr>1_Office Theme</vt:lpstr>
      <vt:lpstr>1_Office 主题​​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VŨ HỒNG</dc:creator>
  <cp:lastModifiedBy>HHH</cp:lastModifiedBy>
  <cp:revision>74</cp:revision>
  <dcterms:created xsi:type="dcterms:W3CDTF">2021-05-21T10:43:38Z</dcterms:created>
  <dcterms:modified xsi:type="dcterms:W3CDTF">2021-09-03T03:41:54Z</dcterms:modified>
</cp:coreProperties>
</file>