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706" r:id="rId3"/>
    <p:sldMasterId id="2147483792" r:id="rId4"/>
    <p:sldMasterId id="2147483804" r:id="rId5"/>
    <p:sldMasterId id="2147483816" r:id="rId6"/>
  </p:sldMasterIdLst>
  <p:notesMasterIdLst>
    <p:notesMasterId r:id="rId17"/>
  </p:notesMasterIdLst>
  <p:sldIdLst>
    <p:sldId id="258" r:id="rId7"/>
    <p:sldId id="474" r:id="rId8"/>
    <p:sldId id="579" r:id="rId9"/>
    <p:sldId id="581" r:id="rId10"/>
    <p:sldId id="584" r:id="rId11"/>
    <p:sldId id="554" r:id="rId12"/>
    <p:sldId id="555" r:id="rId13"/>
    <p:sldId id="556" r:id="rId14"/>
    <p:sldId id="559" r:id="rId15"/>
    <p:sldId id="5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B85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4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27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9/8/2022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68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9/8/2022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411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23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01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6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86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11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40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98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59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6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4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67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43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32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4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17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58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72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13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22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541370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21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23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917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2022/9/8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8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121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9F3D39-28F6-41BD-810F-3CA4A7DE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prstClr val="black"/>
                </a:solidFill>
              </a:rPr>
              <a:t>Củng</a:t>
            </a:r>
            <a:r>
              <a:rPr lang="en-US" sz="7200" dirty="0">
                <a:solidFill>
                  <a:prstClr val="black"/>
                </a:solidFill>
              </a:rPr>
              <a:t> </a:t>
            </a:r>
            <a:r>
              <a:rPr lang="en-US" sz="7200" dirty="0" err="1">
                <a:solidFill>
                  <a:prstClr val="black"/>
                </a:solidFill>
              </a:rPr>
              <a:t>cố</a:t>
            </a:r>
            <a:endParaRPr lang="en-US" sz="72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7200" dirty="0">
                <a:solidFill>
                  <a:prstClr val="black"/>
                </a:solidFill>
              </a:rPr>
              <a:t> </a:t>
            </a:r>
            <a:r>
              <a:rPr lang="en-US" sz="7200" dirty="0" err="1">
                <a:solidFill>
                  <a:prstClr val="black"/>
                </a:solidFill>
              </a:rPr>
              <a:t>bài</a:t>
            </a:r>
            <a:r>
              <a:rPr lang="en-US" sz="7200" dirty="0">
                <a:solidFill>
                  <a:prstClr val="black"/>
                </a:solidFill>
              </a:rPr>
              <a:t> </a:t>
            </a:r>
            <a:r>
              <a:rPr lang="en-US" sz="7200" dirty="0" err="1">
                <a:solidFill>
                  <a:prstClr val="black"/>
                </a:solidFill>
              </a:rPr>
              <a:t>học</a:t>
            </a:r>
            <a:endParaRPr lang="en-US" sz="7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9428" y="138138"/>
            <a:ext cx="281596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dinhphuong110993@gmail.com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619975" y="2360405"/>
            <a:ext cx="6736857" cy="175427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5400" dirty="0" err="1">
                <a:latin typeface="Times New Roman"/>
                <a:ea typeface="SimSun"/>
              </a:rPr>
              <a:t>Nói</a:t>
            </a:r>
            <a:r>
              <a:rPr lang="en-US" sz="5400" dirty="0">
                <a:latin typeface="Times New Roman"/>
                <a:ea typeface="SimSun"/>
              </a:rPr>
              <a:t> </a:t>
            </a:r>
            <a:r>
              <a:rPr lang="en-US" sz="5400" dirty="0" err="1">
                <a:latin typeface="Times New Roman"/>
                <a:ea typeface="SimSun"/>
              </a:rPr>
              <a:t>và</a:t>
            </a:r>
            <a:r>
              <a:rPr lang="en-US" sz="5400" dirty="0">
                <a:latin typeface="Times New Roman"/>
                <a:ea typeface="SimSun"/>
              </a:rPr>
              <a:t> </a:t>
            </a:r>
            <a:r>
              <a:rPr lang="en-US" sz="5400" dirty="0" err="1">
                <a:latin typeface="Times New Roman"/>
                <a:ea typeface="SimSun"/>
              </a:rPr>
              <a:t>nghe</a:t>
            </a:r>
            <a:r>
              <a:rPr lang="en-US" sz="5400" dirty="0" smtClean="0">
                <a:latin typeface="Times New Roman"/>
                <a:ea typeface="SimSun"/>
              </a:rPr>
              <a:t>:</a:t>
            </a:r>
          </a:p>
          <a:p>
            <a:pPr algn="ctr">
              <a:defRPr/>
            </a:pPr>
            <a:r>
              <a:rPr lang="en-US" sz="5400" dirty="0" smtClean="0">
                <a:latin typeface="Times New Roman"/>
                <a:ea typeface="SimSun"/>
              </a:rPr>
              <a:t> </a:t>
            </a:r>
            <a:r>
              <a:rPr lang="en-US" sz="5400" dirty="0" err="1">
                <a:latin typeface="Times New Roman"/>
                <a:ea typeface="SimSun"/>
              </a:rPr>
              <a:t>Chào</a:t>
            </a:r>
            <a:r>
              <a:rPr lang="en-US" sz="5400" dirty="0">
                <a:latin typeface="Times New Roman"/>
                <a:ea typeface="SimSun"/>
              </a:rPr>
              <a:t> </a:t>
            </a:r>
            <a:r>
              <a:rPr lang="en-US" sz="5400" dirty="0" err="1">
                <a:latin typeface="Times New Roman"/>
                <a:ea typeface="SimSun"/>
              </a:rPr>
              <a:t>hỏi</a:t>
            </a:r>
            <a:r>
              <a:rPr lang="en-US" sz="5400" dirty="0">
                <a:latin typeface="Times New Roman"/>
                <a:ea typeface="SimSun"/>
              </a:rPr>
              <a:t> </a:t>
            </a:r>
            <a:r>
              <a:rPr lang="en-US" sz="5400" dirty="0" err="1">
                <a:latin typeface="Times New Roman"/>
                <a:ea typeface="SimSun"/>
              </a:rPr>
              <a:t>tự</a:t>
            </a:r>
            <a:r>
              <a:rPr lang="en-US" sz="5400" dirty="0">
                <a:latin typeface="Times New Roman"/>
                <a:ea typeface="SimSun"/>
              </a:rPr>
              <a:t> </a:t>
            </a:r>
            <a:r>
              <a:rPr lang="en-US" sz="5400" dirty="0" err="1">
                <a:latin typeface="Times New Roman"/>
                <a:ea typeface="SimSun"/>
              </a:rPr>
              <a:t>giới</a:t>
            </a:r>
            <a:r>
              <a:rPr lang="en-US" sz="5400" dirty="0">
                <a:latin typeface="Times New Roman"/>
                <a:ea typeface="SimSun"/>
              </a:rPr>
              <a:t> </a:t>
            </a:r>
            <a:r>
              <a:rPr lang="en-US" sz="5400" dirty="0" err="1">
                <a:latin typeface="Times New Roman"/>
                <a:ea typeface="SimSun"/>
              </a:rPr>
              <a:t>thiệu</a:t>
            </a:r>
            <a:endParaRPr lang="en-US" sz="5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44BE34A-4883-4C64-B689-9666D38F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" y="5923646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14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981653" y="225787"/>
            <a:ext cx="11067216" cy="1568317"/>
            <a:chOff x="2470108" y="2002067"/>
            <a:chExt cx="2534270" cy="966897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552368" y="2085864"/>
              <a:ext cx="2452010" cy="7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Cùng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bạn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đóng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vai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các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đồ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vật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, con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vật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,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loài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cây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trong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bài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thơ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“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Mỗi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một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việc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”: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Tự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giới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thiệu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mình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và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cho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biết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mình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làm</a:t>
              </a:r>
              <a:endParaRPr lang="en-US" altLang="zh-CN" sz="2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được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việc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gì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.</a:t>
              </a:r>
              <a:endParaRPr lang="zh-CN" altLang="en-US" sz="24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0" y="51065"/>
            <a:ext cx="980388" cy="1063751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804" y="18527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1655" y="1872455"/>
            <a:ext cx="9608098" cy="5575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33" y="2430049"/>
            <a:ext cx="6939730" cy="442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3141533" y="4031583"/>
            <a:ext cx="1710450" cy="4652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64719" y="3766023"/>
            <a:ext cx="1360926" cy="53111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07684" y="3887288"/>
            <a:ext cx="1340287" cy="6053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442542" y="4264213"/>
            <a:ext cx="1478071" cy="78287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11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981653" y="44904"/>
            <a:ext cx="11067216" cy="1341769"/>
            <a:chOff x="2470108" y="2142053"/>
            <a:chExt cx="2534270" cy="966897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142053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552368" y="2175970"/>
              <a:ext cx="2452010" cy="79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Cùng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bạn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đóng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vai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các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đồ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vật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, con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vật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,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loài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cây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trong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bài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thơ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“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Mỗi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người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một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việc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”: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Tự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giới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thiệu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mình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và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cho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biết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mình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làm</a:t>
              </a:r>
              <a:endParaRPr lang="en-US" altLang="zh-CN" sz="2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được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việc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gì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.</a:t>
              </a:r>
              <a:endParaRPr lang="zh-CN" altLang="en-US" sz="24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0" y="51065"/>
            <a:ext cx="980388" cy="1063751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804" y="18527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b1" r:id="rId2" imgW="10035720" imgH="5265360"/>
        </mc:Choice>
        <mc:Fallback>
          <p:control name="b1" r:id="rId2" imgW="10035720" imgH="5265360">
            <p:pic>
              <p:nvPicPr>
                <p:cNvPr id="0" name="b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6813" y="1535113"/>
                  <a:ext cx="10039350" cy="52657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497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74" y="0"/>
            <a:ext cx="10125478" cy="646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891431" y="1678489"/>
            <a:ext cx="2868458" cy="18413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271374" y="1465545"/>
            <a:ext cx="2542785" cy="1966588"/>
          </a:xfrm>
          <a:prstGeom prst="cloudCallout">
            <a:avLst/>
          </a:prstGeom>
          <a:solidFill>
            <a:srgbClr val="B85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513535" y="1553228"/>
            <a:ext cx="2442575" cy="179122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392439" y="2448839"/>
            <a:ext cx="2880986" cy="147180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281"/>
            <a:ext cx="2598751" cy="306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34" y="3414341"/>
            <a:ext cx="2915697" cy="32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52" y="3414342"/>
            <a:ext cx="3529342" cy="32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94" y="3414341"/>
            <a:ext cx="3054105" cy="333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-21116" y="1139868"/>
            <a:ext cx="2653550" cy="2040053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00102" y="1603329"/>
            <a:ext cx="2580360" cy="1576589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Tôi là cái đồng hồ. Tôi chỉ thời gian cho mọi người</a:t>
            </a:r>
            <a:endParaRPr lang="en-US" sz="2400" dirty="0">
              <a:latin typeface="+mj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48309" y="814192"/>
            <a:ext cx="2849828" cy="2186789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 cái rá. Hôm nào, tôi cũng giúp mẹ vo gạo để nấu cơm.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893479" y="237996"/>
            <a:ext cx="3298519" cy="31763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Tôi là cánh cửa. Tôi giúp mọi người đón ánh nắng vào trong nhà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36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10" y="3250504"/>
            <a:ext cx="8137209" cy="360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981653" y="225788"/>
            <a:ext cx="11067216" cy="1214706"/>
            <a:chOff x="2470108" y="2002067"/>
            <a:chExt cx="2534270" cy="966897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552368" y="2085864"/>
              <a:ext cx="2452010" cy="55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Giả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sử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em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được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mời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lên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sân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khấu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giao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lưu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với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các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bạn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trong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lang="en-US" altLang="zh-CN" sz="2600" b="1" dirty="0" err="1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trường</a:t>
              </a:r>
              <a:r>
                <a:rPr lang="en-US" altLang="zh-CN" sz="2600" b="1" dirty="0" smtClean="0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600" b="1" dirty="0" err="1">
                  <a:solidFill>
                    <a:prstClr val="black"/>
                  </a:solidFill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e</a:t>
              </a:r>
              <a:r>
                <a:rPr kumimoji="0" lang="en-US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</a:t>
              </a:r>
              <a:r>
                <a:rPr kumimoji="0" lang="en-US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kumimoji="0" lang="en-US" altLang="zh-CN" sz="2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hãy</a:t>
              </a:r>
              <a:r>
                <a:rPr kumimoji="0" lang="en-US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kumimoji="0" lang="en-US" altLang="zh-CN" sz="2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tự</a:t>
              </a:r>
              <a:r>
                <a:rPr kumimoji="0" lang="en-US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kumimoji="0" lang="en-US" altLang="zh-CN" sz="2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giới</a:t>
              </a:r>
              <a:r>
                <a:rPr kumimoji="0" lang="en-US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kumimoji="0" lang="en-US" altLang="zh-CN" sz="2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thiệu</a:t>
              </a:r>
              <a:r>
                <a:rPr kumimoji="0" lang="en-US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kumimoji="0" lang="en-US" altLang="zh-CN" sz="2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về</a:t>
              </a:r>
              <a:r>
                <a:rPr kumimoji="0" lang="en-US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 </a:t>
              </a:r>
              <a:r>
                <a:rPr kumimoji="0" lang="en-US" altLang="zh-CN" sz="2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604020202020204" pitchFamily="34" charset="0"/>
                  <a:cs typeface="Times New Roman" pitchFamily="18" charset="0"/>
                </a:rPr>
                <a:t>mình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0" y="51065"/>
            <a:ext cx="980388" cy="1063751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5804" y="18527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53852" y="1440494"/>
            <a:ext cx="8242126" cy="17035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                                             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                            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,…..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5" y="2558484"/>
            <a:ext cx="9770301" cy="414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753642" y="1014608"/>
            <a:ext cx="3657602" cy="24613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237959" y="1014608"/>
            <a:ext cx="4910205" cy="3093928"/>
          </a:xfrm>
          <a:prstGeom prst="cloudCallout">
            <a:avLst/>
          </a:prstGeom>
          <a:solidFill>
            <a:srgbClr val="B85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2B.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405</Words>
  <Application>Microsoft Office PowerPoint</Application>
  <PresentationFormat>Custom</PresentationFormat>
  <Paragraphs>45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Office 主题</vt:lpstr>
      <vt:lpstr>3_Office Theme</vt:lpstr>
      <vt:lpstr>6_Office Theme</vt:lpstr>
      <vt:lpstr>9_Office Theme</vt:lpstr>
      <vt:lpstr>10_Office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 - HP</cp:lastModifiedBy>
  <cp:revision>67</cp:revision>
  <dcterms:created xsi:type="dcterms:W3CDTF">2021-05-22T09:15:26Z</dcterms:created>
  <dcterms:modified xsi:type="dcterms:W3CDTF">2022-09-08T01:40:18Z</dcterms:modified>
</cp:coreProperties>
</file>