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1" r:id="rId2"/>
    <p:sldId id="265" r:id="rId3"/>
    <p:sldId id="257" r:id="rId4"/>
    <p:sldId id="258" r:id="rId5"/>
    <p:sldId id="259" r:id="rId6"/>
    <p:sldId id="266" r:id="rId7"/>
    <p:sldId id="260" r:id="rId8"/>
    <p:sldId id="268" r:id="rId9"/>
    <p:sldId id="262" r:id="rId10"/>
    <p:sldId id="270" r:id="rId11"/>
    <p:sldId id="261" r:id="rId12"/>
    <p:sldId id="263" r:id="rId13"/>
    <p:sldId id="26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2C91"/>
    <a:srgbClr val="EBB304"/>
    <a:srgbClr val="F3B9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A0D-D93C-409B-8AF5-FFE15ED5B80F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AE5B-D558-48BC-B053-2E7A664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80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A0D-D93C-409B-8AF5-FFE15ED5B80F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AE5B-D558-48BC-B053-2E7A664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81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A0D-D93C-409B-8AF5-FFE15ED5B80F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AE5B-D558-48BC-B053-2E7A664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8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A0D-D93C-409B-8AF5-FFE15ED5B80F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AE5B-D558-48BC-B053-2E7A664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0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A0D-D93C-409B-8AF5-FFE15ED5B80F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AE5B-D558-48BC-B053-2E7A664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31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A0D-D93C-409B-8AF5-FFE15ED5B80F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AE5B-D558-48BC-B053-2E7A664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2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A0D-D93C-409B-8AF5-FFE15ED5B80F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AE5B-D558-48BC-B053-2E7A664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26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A0D-D93C-409B-8AF5-FFE15ED5B80F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AE5B-D558-48BC-B053-2E7A664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00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A0D-D93C-409B-8AF5-FFE15ED5B80F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AE5B-D558-48BC-B053-2E7A664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67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A0D-D93C-409B-8AF5-FFE15ED5B80F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AE5B-D558-48BC-B053-2E7A664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3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8EA0D-D93C-409B-8AF5-FFE15ED5B80F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CAE5B-D558-48BC-B053-2E7A664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36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8EA0D-D93C-409B-8AF5-FFE15ED5B80F}" type="datetimeFigureOut">
              <a:rPr lang="en-US" smtClean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CAE5B-D558-48BC-B053-2E7A66403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3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71E71835-B746-4EAB-8D4C-CB6BD6A87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473" y="1158599"/>
            <a:ext cx="8913053" cy="501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69CB2A-6047-4DB1-9E54-DA1BAAC3A6D2}"/>
              </a:ext>
            </a:extLst>
          </p:cNvPr>
          <p:cNvSpPr txBox="1"/>
          <p:nvPr/>
        </p:nvSpPr>
        <p:spPr>
          <a:xfrm>
            <a:off x="5734786" y="1113171"/>
            <a:ext cx="2985143" cy="88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1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790392E3-FDC2-4E7F-9929-B7EB0625C35E}"/>
              </a:ext>
            </a:extLst>
          </p:cNvPr>
          <p:cNvSpPr/>
          <p:nvPr/>
        </p:nvSpPr>
        <p:spPr>
          <a:xfrm>
            <a:off x="321699" y="443710"/>
            <a:ext cx="4480723" cy="1828800"/>
          </a:xfrm>
          <a:prstGeom prst="cloudCallout">
            <a:avLst>
              <a:gd name="adj1" fmla="val 33917"/>
              <a:gd name="adj2" fmla="val 6383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CE24B1-7FB2-4507-A788-6020917E1634}"/>
              </a:ext>
            </a:extLst>
          </p:cNvPr>
          <p:cNvSpPr txBox="1"/>
          <p:nvPr/>
        </p:nvSpPr>
        <p:spPr>
          <a:xfrm>
            <a:off x="745770" y="715626"/>
            <a:ext cx="3710607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1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0AAC626F-2C5C-4B57-94C8-00320268A4D0}"/>
              </a:ext>
            </a:extLst>
          </p:cNvPr>
          <p:cNvSpPr/>
          <p:nvPr/>
        </p:nvSpPr>
        <p:spPr>
          <a:xfrm>
            <a:off x="5302358" y="715626"/>
            <a:ext cx="3750365" cy="1649651"/>
          </a:xfrm>
          <a:prstGeom prst="cloudCallout">
            <a:avLst>
              <a:gd name="adj1" fmla="val -43801"/>
              <a:gd name="adj2" fmla="val 6844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3EEB95-4FE7-4209-A298-E952B65A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82" r="3382" b="6765"/>
          <a:stretch>
            <a:fillRect/>
          </a:stretch>
        </p:blipFill>
        <p:spPr>
          <a:xfrm>
            <a:off x="859900" y="2865781"/>
            <a:ext cx="3470248" cy="3470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88B4E0-A6B0-47C9-97CC-ABC10D3C2D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4" b="110"/>
          <a:stretch>
            <a:fillRect/>
          </a:stretch>
        </p:blipFill>
        <p:spPr>
          <a:xfrm>
            <a:off x="4749414" y="2865781"/>
            <a:ext cx="3455175" cy="34664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16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7B8D9ABD-3EFB-4464-AAAB-B7A963E58A15}"/>
              </a:ext>
            </a:extLst>
          </p:cNvPr>
          <p:cNvGrpSpPr/>
          <p:nvPr/>
        </p:nvGrpSpPr>
        <p:grpSpPr>
          <a:xfrm>
            <a:off x="544913" y="3429000"/>
            <a:ext cx="1615600" cy="793808"/>
            <a:chOff x="558165" y="2052243"/>
            <a:chExt cx="1615600" cy="79380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FDD1C6A-DF09-485E-B0B9-C819A8630C63}"/>
                </a:ext>
              </a:extLst>
            </p:cNvPr>
            <p:cNvSpPr/>
            <p:nvPr/>
          </p:nvSpPr>
          <p:spPr>
            <a:xfrm>
              <a:off x="558165" y="2052243"/>
              <a:ext cx="1615600" cy="793808"/>
            </a:xfrm>
            <a:prstGeom prst="roundRect">
              <a:avLst/>
            </a:prstGeom>
            <a:solidFill>
              <a:srgbClr val="E52C9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341A585-A134-404F-BE2E-81A13C09C662}"/>
                </a:ext>
              </a:extLst>
            </p:cNvPr>
            <p:cNvSpPr/>
            <p:nvPr/>
          </p:nvSpPr>
          <p:spPr>
            <a:xfrm>
              <a:off x="789200" y="2140340"/>
              <a:ext cx="11535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BỐ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4535161-11C6-4CB7-BE49-8DC56B794A6E}"/>
              </a:ext>
            </a:extLst>
          </p:cNvPr>
          <p:cNvGrpSpPr/>
          <p:nvPr/>
        </p:nvGrpSpPr>
        <p:grpSpPr>
          <a:xfrm>
            <a:off x="2503051" y="3423897"/>
            <a:ext cx="1615600" cy="793808"/>
            <a:chOff x="558165" y="2052243"/>
            <a:chExt cx="1615600" cy="793808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459F01C6-FFE9-4685-BBD8-A662E4812D98}"/>
                </a:ext>
              </a:extLst>
            </p:cNvPr>
            <p:cNvSpPr/>
            <p:nvPr/>
          </p:nvSpPr>
          <p:spPr>
            <a:xfrm>
              <a:off x="558165" y="2052243"/>
              <a:ext cx="1615600" cy="793808"/>
            </a:xfrm>
            <a:prstGeom prst="roundRect">
              <a:avLst/>
            </a:prstGeom>
            <a:solidFill>
              <a:srgbClr val="E52C9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B52D5FC-88B7-4662-8549-49654F977EAD}"/>
                </a:ext>
              </a:extLst>
            </p:cNvPr>
            <p:cNvSpPr/>
            <p:nvPr/>
          </p:nvSpPr>
          <p:spPr>
            <a:xfrm>
              <a:off x="789200" y="2140340"/>
              <a:ext cx="11535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MẸ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F5F6C81-8434-4273-8C8D-5FE07BD757E2}"/>
              </a:ext>
            </a:extLst>
          </p:cNvPr>
          <p:cNvGrpSpPr/>
          <p:nvPr/>
        </p:nvGrpSpPr>
        <p:grpSpPr>
          <a:xfrm>
            <a:off x="5189801" y="3423897"/>
            <a:ext cx="1615600" cy="793808"/>
            <a:chOff x="558165" y="2052243"/>
            <a:chExt cx="1615600" cy="79380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4F3B5177-77F2-4290-9B30-F00D67CADA5A}"/>
                </a:ext>
              </a:extLst>
            </p:cNvPr>
            <p:cNvSpPr/>
            <p:nvPr/>
          </p:nvSpPr>
          <p:spPr>
            <a:xfrm>
              <a:off x="558165" y="2052243"/>
              <a:ext cx="1615600" cy="793808"/>
            </a:xfrm>
            <a:prstGeom prst="roundRect">
              <a:avLst/>
            </a:prstGeom>
            <a:solidFill>
              <a:srgbClr val="E52C9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56DD51F-2F0E-4FB0-9177-005FEE476281}"/>
                </a:ext>
              </a:extLst>
            </p:cNvPr>
            <p:cNvSpPr/>
            <p:nvPr/>
          </p:nvSpPr>
          <p:spPr>
            <a:xfrm>
              <a:off x="789200" y="2140340"/>
              <a:ext cx="11535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BỐ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92BE73F-CDC0-42C4-A278-496999974757}"/>
              </a:ext>
            </a:extLst>
          </p:cNvPr>
          <p:cNvGrpSpPr/>
          <p:nvPr/>
        </p:nvGrpSpPr>
        <p:grpSpPr>
          <a:xfrm>
            <a:off x="7147939" y="3418794"/>
            <a:ext cx="1615600" cy="793808"/>
            <a:chOff x="558165" y="2052243"/>
            <a:chExt cx="1615600" cy="79380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AFA18FF3-1932-47E5-A105-F3B525CE06FF}"/>
                </a:ext>
              </a:extLst>
            </p:cNvPr>
            <p:cNvSpPr/>
            <p:nvPr/>
          </p:nvSpPr>
          <p:spPr>
            <a:xfrm>
              <a:off x="558165" y="2052243"/>
              <a:ext cx="1615600" cy="793808"/>
            </a:xfrm>
            <a:prstGeom prst="roundRect">
              <a:avLst/>
            </a:prstGeom>
            <a:solidFill>
              <a:srgbClr val="E52C9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AA14931-DF59-4A62-A4B9-DB3A1E1E375C}"/>
                </a:ext>
              </a:extLst>
            </p:cNvPr>
            <p:cNvSpPr/>
            <p:nvPr/>
          </p:nvSpPr>
          <p:spPr>
            <a:xfrm>
              <a:off x="789200" y="2140340"/>
              <a:ext cx="11535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MẸ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1D8E1B4-EA52-4463-BB7E-1566EEDE1EE7}"/>
              </a:ext>
            </a:extLst>
          </p:cNvPr>
          <p:cNvGrpSpPr/>
          <p:nvPr/>
        </p:nvGrpSpPr>
        <p:grpSpPr>
          <a:xfrm>
            <a:off x="544913" y="5307212"/>
            <a:ext cx="1615600" cy="793808"/>
            <a:chOff x="558165" y="2052243"/>
            <a:chExt cx="1615600" cy="793808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E4CC1230-838A-4C2A-8CE7-D799C6041B8D}"/>
                </a:ext>
              </a:extLst>
            </p:cNvPr>
            <p:cNvSpPr/>
            <p:nvPr/>
          </p:nvSpPr>
          <p:spPr>
            <a:xfrm>
              <a:off x="558165" y="2052243"/>
              <a:ext cx="1615600" cy="793808"/>
            </a:xfrm>
            <a:prstGeom prst="roundRect">
              <a:avLst/>
            </a:prstGeom>
            <a:solidFill>
              <a:srgbClr val="24A3DB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D8FA9DA-6183-4756-BBB6-CE49C034AAF9}"/>
                </a:ext>
              </a:extLst>
            </p:cNvPr>
            <p:cNvSpPr/>
            <p:nvPr/>
          </p:nvSpPr>
          <p:spPr>
            <a:xfrm>
              <a:off x="789200" y="2140340"/>
              <a:ext cx="11535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CON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5BE4F15-05A9-4766-85E6-AEC49BECC527}"/>
              </a:ext>
            </a:extLst>
          </p:cNvPr>
          <p:cNvGrpSpPr/>
          <p:nvPr/>
        </p:nvGrpSpPr>
        <p:grpSpPr>
          <a:xfrm>
            <a:off x="2503051" y="5302109"/>
            <a:ext cx="1615600" cy="793808"/>
            <a:chOff x="558165" y="2052243"/>
            <a:chExt cx="1615600" cy="793808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FCEF3210-308B-44D5-B508-6A572FDAE08D}"/>
                </a:ext>
              </a:extLst>
            </p:cNvPr>
            <p:cNvSpPr/>
            <p:nvPr/>
          </p:nvSpPr>
          <p:spPr>
            <a:xfrm>
              <a:off x="558165" y="2052243"/>
              <a:ext cx="1615600" cy="793808"/>
            </a:xfrm>
            <a:prstGeom prst="roundRect">
              <a:avLst/>
            </a:prstGeom>
            <a:solidFill>
              <a:srgbClr val="24A3DB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191D974-F683-451B-8A44-C0778A27401D}"/>
                </a:ext>
              </a:extLst>
            </p:cNvPr>
            <p:cNvSpPr/>
            <p:nvPr/>
          </p:nvSpPr>
          <p:spPr>
            <a:xfrm>
              <a:off x="789200" y="2140340"/>
              <a:ext cx="11535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CON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4462AD6-184F-41EA-AC26-1658F1818FE5}"/>
              </a:ext>
            </a:extLst>
          </p:cNvPr>
          <p:cNvGrpSpPr/>
          <p:nvPr/>
        </p:nvGrpSpPr>
        <p:grpSpPr>
          <a:xfrm>
            <a:off x="5189801" y="5307212"/>
            <a:ext cx="1615600" cy="793808"/>
            <a:chOff x="558165" y="2052243"/>
            <a:chExt cx="1615600" cy="793808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B4AE6275-FFD9-4FCA-B84D-D9AF790BE27C}"/>
                </a:ext>
              </a:extLst>
            </p:cNvPr>
            <p:cNvSpPr/>
            <p:nvPr/>
          </p:nvSpPr>
          <p:spPr>
            <a:xfrm>
              <a:off x="558165" y="2052243"/>
              <a:ext cx="1615600" cy="793808"/>
            </a:xfrm>
            <a:prstGeom prst="roundRect">
              <a:avLst/>
            </a:prstGeom>
            <a:solidFill>
              <a:srgbClr val="24A3DB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038CBBC-8C96-4B59-9FD7-4531AD7AEC18}"/>
                </a:ext>
              </a:extLst>
            </p:cNvPr>
            <p:cNvSpPr/>
            <p:nvPr/>
          </p:nvSpPr>
          <p:spPr>
            <a:xfrm>
              <a:off x="789200" y="2140340"/>
              <a:ext cx="11535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CON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01A2F8-B71A-49BD-818A-1CA7E5508FFA}"/>
              </a:ext>
            </a:extLst>
          </p:cNvPr>
          <p:cNvGrpSpPr/>
          <p:nvPr/>
        </p:nvGrpSpPr>
        <p:grpSpPr>
          <a:xfrm>
            <a:off x="7147939" y="5302109"/>
            <a:ext cx="1615600" cy="793808"/>
            <a:chOff x="558165" y="2052243"/>
            <a:chExt cx="1615600" cy="793808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7361D32C-69A9-475B-A347-B8F5C0D29509}"/>
                </a:ext>
              </a:extLst>
            </p:cNvPr>
            <p:cNvSpPr/>
            <p:nvPr/>
          </p:nvSpPr>
          <p:spPr>
            <a:xfrm>
              <a:off x="558165" y="2052243"/>
              <a:ext cx="1615600" cy="793808"/>
            </a:xfrm>
            <a:prstGeom prst="roundRect">
              <a:avLst/>
            </a:prstGeom>
            <a:solidFill>
              <a:srgbClr val="24A3DB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A0763E05-D927-410F-8A17-86395E5C697C}"/>
                </a:ext>
              </a:extLst>
            </p:cNvPr>
            <p:cNvSpPr/>
            <p:nvPr/>
          </p:nvSpPr>
          <p:spPr>
            <a:xfrm>
              <a:off x="789200" y="2140340"/>
              <a:ext cx="11535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CON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3F6F3DE-1BD5-42D0-9E60-35FA176E3A05}"/>
              </a:ext>
            </a:extLst>
          </p:cNvPr>
          <p:cNvGrpSpPr/>
          <p:nvPr/>
        </p:nvGrpSpPr>
        <p:grpSpPr>
          <a:xfrm>
            <a:off x="5189801" y="1560995"/>
            <a:ext cx="1615600" cy="793808"/>
            <a:chOff x="558165" y="2052243"/>
            <a:chExt cx="1615600" cy="793808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93FE3475-F74D-461F-B2D1-C7A48A4371E4}"/>
                </a:ext>
              </a:extLst>
            </p:cNvPr>
            <p:cNvSpPr/>
            <p:nvPr/>
          </p:nvSpPr>
          <p:spPr>
            <a:xfrm>
              <a:off x="558165" y="2052243"/>
              <a:ext cx="1615600" cy="793808"/>
            </a:xfrm>
            <a:prstGeom prst="roundRect">
              <a:avLst/>
            </a:prstGeom>
            <a:solidFill>
              <a:srgbClr val="F3B90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996EC0BF-9B7C-4849-9CE5-B8BBBA3FCE54}"/>
                </a:ext>
              </a:extLst>
            </p:cNvPr>
            <p:cNvSpPr/>
            <p:nvPr/>
          </p:nvSpPr>
          <p:spPr>
            <a:xfrm>
              <a:off x="789200" y="2140340"/>
              <a:ext cx="11535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ÔNG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B4F7683-170E-424D-BF64-D7F081C49DCD}"/>
              </a:ext>
            </a:extLst>
          </p:cNvPr>
          <p:cNvGrpSpPr/>
          <p:nvPr/>
        </p:nvGrpSpPr>
        <p:grpSpPr>
          <a:xfrm>
            <a:off x="7147939" y="1555892"/>
            <a:ext cx="1615600" cy="793808"/>
            <a:chOff x="558165" y="2052243"/>
            <a:chExt cx="1615600" cy="793808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8BC19CD1-DA7C-4223-B774-D51093330CF4}"/>
                </a:ext>
              </a:extLst>
            </p:cNvPr>
            <p:cNvSpPr/>
            <p:nvPr/>
          </p:nvSpPr>
          <p:spPr>
            <a:xfrm>
              <a:off x="558165" y="2052243"/>
              <a:ext cx="1615600" cy="793808"/>
            </a:xfrm>
            <a:prstGeom prst="roundRect">
              <a:avLst/>
            </a:prstGeom>
            <a:solidFill>
              <a:srgbClr val="EBB30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04D4799D-A07A-45A8-B6B6-C850AEDCEF36}"/>
                </a:ext>
              </a:extLst>
            </p:cNvPr>
            <p:cNvSpPr/>
            <p:nvPr/>
          </p:nvSpPr>
          <p:spPr>
            <a:xfrm>
              <a:off x="789200" y="2140340"/>
              <a:ext cx="115353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BÀ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5E45E9A-60FA-46AF-B647-76D9AD7094B5}"/>
              </a:ext>
            </a:extLst>
          </p:cNvPr>
          <p:cNvGrpSpPr/>
          <p:nvPr/>
        </p:nvGrpSpPr>
        <p:grpSpPr>
          <a:xfrm>
            <a:off x="1270805" y="3816277"/>
            <a:ext cx="2068744" cy="1424326"/>
            <a:chOff x="1270805" y="3816277"/>
            <a:chExt cx="2068744" cy="1424326"/>
          </a:xfrm>
        </p:grpSpPr>
        <p:sp>
          <p:nvSpPr>
            <p:cNvPr id="75" name="Right Bracket 74">
              <a:extLst>
                <a:ext uri="{FF2B5EF4-FFF2-40B4-BE49-F238E27FC236}">
                  <a16:creationId xmlns:a16="http://schemas.microsoft.com/office/drawing/2014/main" id="{3206A0C3-9C87-4244-A5D8-6CBC32B60BDE}"/>
                </a:ext>
              </a:extLst>
            </p:cNvPr>
            <p:cNvSpPr/>
            <p:nvPr/>
          </p:nvSpPr>
          <p:spPr>
            <a:xfrm rot="16200000">
              <a:off x="2242545" y="4143599"/>
              <a:ext cx="125264" cy="2068744"/>
            </a:xfrm>
            <a:prstGeom prst="rightBracket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28D8B717-771F-45E6-8658-F0B702E36DA9}"/>
                </a:ext>
              </a:extLst>
            </p:cNvPr>
            <p:cNvGrpSpPr/>
            <p:nvPr/>
          </p:nvGrpSpPr>
          <p:grpSpPr>
            <a:xfrm>
              <a:off x="2239428" y="3816277"/>
              <a:ext cx="152120" cy="152120"/>
              <a:chOff x="2160513" y="1073426"/>
              <a:chExt cx="342538" cy="342538"/>
            </a:xfrm>
          </p:grpSpPr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8014289E-C06C-4B94-A5F2-76919BB29753}"/>
                  </a:ext>
                </a:extLst>
              </p:cNvPr>
              <p:cNvCxnSpPr/>
              <p:nvPr/>
            </p:nvCxnSpPr>
            <p:spPr>
              <a:xfrm>
                <a:off x="2160513" y="1073426"/>
                <a:ext cx="342538" cy="34253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D38F3E41-E17C-4EAA-90CE-3A99FC2D5933}"/>
                  </a:ext>
                </a:extLst>
              </p:cNvPr>
              <p:cNvCxnSpPr/>
              <p:nvPr/>
            </p:nvCxnSpPr>
            <p:spPr>
              <a:xfrm flipH="1">
                <a:off x="2160513" y="1073426"/>
                <a:ext cx="342538" cy="34253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3D319B93-260C-4549-8128-552B22597E59}"/>
                </a:ext>
              </a:extLst>
            </p:cNvPr>
            <p:cNvCxnSpPr/>
            <p:nvPr/>
          </p:nvCxnSpPr>
          <p:spPr>
            <a:xfrm>
              <a:off x="2319540" y="3975652"/>
              <a:ext cx="0" cy="113968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E6408863-45A7-4F09-B2D3-7F95A3074773}"/>
              </a:ext>
            </a:extLst>
          </p:cNvPr>
          <p:cNvGrpSpPr/>
          <p:nvPr/>
        </p:nvGrpSpPr>
        <p:grpSpPr>
          <a:xfrm>
            <a:off x="5942197" y="3836156"/>
            <a:ext cx="2068744" cy="1424326"/>
            <a:chOff x="1270805" y="3816277"/>
            <a:chExt cx="2068744" cy="1424326"/>
          </a:xfrm>
        </p:grpSpPr>
        <p:sp>
          <p:nvSpPr>
            <p:cNvPr id="89" name="Right Bracket 88">
              <a:extLst>
                <a:ext uri="{FF2B5EF4-FFF2-40B4-BE49-F238E27FC236}">
                  <a16:creationId xmlns:a16="http://schemas.microsoft.com/office/drawing/2014/main" id="{0A19CAC2-84D1-45F4-8755-6FCA6EA44D41}"/>
                </a:ext>
              </a:extLst>
            </p:cNvPr>
            <p:cNvSpPr/>
            <p:nvPr/>
          </p:nvSpPr>
          <p:spPr>
            <a:xfrm rot="16200000">
              <a:off x="2242545" y="4143599"/>
              <a:ext cx="125264" cy="2068744"/>
            </a:xfrm>
            <a:prstGeom prst="rightBracket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74E4A60-CCDA-4CAE-AE2B-5F999FC9AB60}"/>
                </a:ext>
              </a:extLst>
            </p:cNvPr>
            <p:cNvGrpSpPr/>
            <p:nvPr/>
          </p:nvGrpSpPr>
          <p:grpSpPr>
            <a:xfrm>
              <a:off x="2239428" y="3816277"/>
              <a:ext cx="152120" cy="152120"/>
              <a:chOff x="2160513" y="1073426"/>
              <a:chExt cx="342538" cy="342538"/>
            </a:xfrm>
          </p:grpSpPr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57047064-D8EB-4C0F-8076-849FB938C0AB}"/>
                  </a:ext>
                </a:extLst>
              </p:cNvPr>
              <p:cNvCxnSpPr/>
              <p:nvPr/>
            </p:nvCxnSpPr>
            <p:spPr>
              <a:xfrm>
                <a:off x="2160513" y="1073426"/>
                <a:ext cx="342538" cy="34253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CCEFA87-2CC5-464B-890E-8B52D86EDD3F}"/>
                  </a:ext>
                </a:extLst>
              </p:cNvPr>
              <p:cNvCxnSpPr/>
              <p:nvPr/>
            </p:nvCxnSpPr>
            <p:spPr>
              <a:xfrm flipH="1">
                <a:off x="2160513" y="1073426"/>
                <a:ext cx="342538" cy="34253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D88CAA7-0090-41C5-9C76-703D85EFD95A}"/>
                </a:ext>
              </a:extLst>
            </p:cNvPr>
            <p:cNvCxnSpPr/>
            <p:nvPr/>
          </p:nvCxnSpPr>
          <p:spPr>
            <a:xfrm>
              <a:off x="2319540" y="3975652"/>
              <a:ext cx="0" cy="113968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F9C2D5C-02F3-4A4C-BF15-8E62A56F999A}"/>
              </a:ext>
            </a:extLst>
          </p:cNvPr>
          <p:cNvGrpSpPr/>
          <p:nvPr/>
        </p:nvGrpSpPr>
        <p:grpSpPr>
          <a:xfrm>
            <a:off x="5917189" y="1941878"/>
            <a:ext cx="2068744" cy="1424326"/>
            <a:chOff x="1270805" y="3816277"/>
            <a:chExt cx="2068744" cy="1424326"/>
          </a:xfrm>
        </p:grpSpPr>
        <p:sp>
          <p:nvSpPr>
            <p:cNvPr id="95" name="Right Bracket 94">
              <a:extLst>
                <a:ext uri="{FF2B5EF4-FFF2-40B4-BE49-F238E27FC236}">
                  <a16:creationId xmlns:a16="http://schemas.microsoft.com/office/drawing/2014/main" id="{5E9DF487-6AB3-41AF-A81E-85DD12B57576}"/>
                </a:ext>
              </a:extLst>
            </p:cNvPr>
            <p:cNvSpPr/>
            <p:nvPr/>
          </p:nvSpPr>
          <p:spPr>
            <a:xfrm rot="16200000">
              <a:off x="2242545" y="4143599"/>
              <a:ext cx="125264" cy="2068744"/>
            </a:xfrm>
            <a:prstGeom prst="rightBracket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FD5CFD7E-AF12-4689-A3E4-4B6752E96382}"/>
                </a:ext>
              </a:extLst>
            </p:cNvPr>
            <p:cNvGrpSpPr/>
            <p:nvPr/>
          </p:nvGrpSpPr>
          <p:grpSpPr>
            <a:xfrm>
              <a:off x="2239428" y="3816277"/>
              <a:ext cx="152120" cy="152120"/>
              <a:chOff x="2160513" y="1073426"/>
              <a:chExt cx="342538" cy="342538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25985CD-08F5-4348-A8D6-E1CEBBC01561}"/>
                  </a:ext>
                </a:extLst>
              </p:cNvPr>
              <p:cNvCxnSpPr/>
              <p:nvPr/>
            </p:nvCxnSpPr>
            <p:spPr>
              <a:xfrm>
                <a:off x="2160513" y="1073426"/>
                <a:ext cx="342538" cy="34253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CF35B79-5119-4E4F-BDDA-4EAC85103517}"/>
                  </a:ext>
                </a:extLst>
              </p:cNvPr>
              <p:cNvCxnSpPr/>
              <p:nvPr/>
            </p:nvCxnSpPr>
            <p:spPr>
              <a:xfrm flipH="1">
                <a:off x="2160513" y="1073426"/>
                <a:ext cx="342538" cy="342538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80F6B86-2C3E-47AA-A62A-F4988F14CBA3}"/>
                </a:ext>
              </a:extLst>
            </p:cNvPr>
            <p:cNvCxnSpPr/>
            <p:nvPr/>
          </p:nvCxnSpPr>
          <p:spPr>
            <a:xfrm>
              <a:off x="2319540" y="3975652"/>
              <a:ext cx="0" cy="1139687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36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36" y="1172201"/>
            <a:ext cx="6563781" cy="437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993" y="1181021"/>
            <a:ext cx="6429375" cy="42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5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44FDB6-186F-4576-8A5D-B753FBC307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7843" r="20724" b="11012"/>
          <a:stretch/>
        </p:blipFill>
        <p:spPr>
          <a:xfrm>
            <a:off x="2208624" y="199833"/>
            <a:ext cx="4726751" cy="645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041AFA-43A2-4F5D-8D0E-8134CA58DF6B}"/>
              </a:ext>
            </a:extLst>
          </p:cNvPr>
          <p:cNvSpPr/>
          <p:nvPr/>
        </p:nvSpPr>
        <p:spPr>
          <a:xfrm>
            <a:off x="318052" y="1695127"/>
            <a:ext cx="85078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 ngày  tháng 9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2021</a:t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r>
              <a:rPr lang="en-US" sz="3600" u="sng" dirty="0"/>
              <a:t/>
            </a:r>
            <a:br>
              <a:rPr lang="en-US" sz="3600" u="sng" dirty="0"/>
            </a:br>
            <a:endParaRPr lang="en-US" sz="3600" u="sng" dirty="0"/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1:CÁC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HỆ TRONG GIA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0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FFD761-0EC8-459D-B864-117840E95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80" y="2526419"/>
            <a:ext cx="4068878" cy="405413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204FB5-8DDF-4F72-8244-235249A98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7" y="648507"/>
            <a:ext cx="4216953" cy="405413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48145-1928-4398-95FE-E6382EC4C381}"/>
              </a:ext>
            </a:extLst>
          </p:cNvPr>
          <p:cNvSpPr txBox="1"/>
          <p:nvPr/>
        </p:nvSpPr>
        <p:spPr>
          <a:xfrm>
            <a:off x="5185053" y="351126"/>
            <a:ext cx="3005942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1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FC67B89F-827F-40F8-A4E2-D1EF6CA95181}"/>
              </a:ext>
            </a:extLst>
          </p:cNvPr>
          <p:cNvSpPr/>
          <p:nvPr/>
        </p:nvSpPr>
        <p:spPr>
          <a:xfrm>
            <a:off x="4812842" y="63921"/>
            <a:ext cx="3750365" cy="2308218"/>
          </a:xfrm>
          <a:prstGeom prst="cloudCallout">
            <a:avLst>
              <a:gd name="adj1" fmla="val -56875"/>
              <a:gd name="adj2" fmla="val 4901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137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9DF449-91E4-4BAB-96A2-513BD556EA20}"/>
              </a:ext>
            </a:extLst>
          </p:cNvPr>
          <p:cNvSpPr/>
          <p:nvPr/>
        </p:nvSpPr>
        <p:spPr>
          <a:xfrm>
            <a:off x="355046" y="456697"/>
            <a:ext cx="84339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86B066-ED0D-4010-A7C5-487CE0885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76" y="2676090"/>
            <a:ext cx="4068878" cy="4054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B16D6-132E-4ECD-AFCA-457DE1B57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7" y="2676090"/>
            <a:ext cx="4216953" cy="405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5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FFD761-0EC8-459D-B864-117840E95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80" y="2645007"/>
            <a:ext cx="4068878" cy="405413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204FB5-8DDF-4F72-8244-235249A98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7" y="757196"/>
            <a:ext cx="4216953" cy="405413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948145-1928-4398-95FE-E6382EC4C381}"/>
              </a:ext>
            </a:extLst>
          </p:cNvPr>
          <p:cNvSpPr txBox="1"/>
          <p:nvPr/>
        </p:nvSpPr>
        <p:spPr>
          <a:xfrm>
            <a:off x="5114649" y="656146"/>
            <a:ext cx="3005942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1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FC67B89F-827F-40F8-A4E2-D1EF6CA95181}"/>
              </a:ext>
            </a:extLst>
          </p:cNvPr>
          <p:cNvSpPr/>
          <p:nvPr/>
        </p:nvSpPr>
        <p:spPr>
          <a:xfrm>
            <a:off x="4649673" y="384313"/>
            <a:ext cx="3750365" cy="1921565"/>
          </a:xfrm>
          <a:prstGeom prst="cloudCallout">
            <a:avLst>
              <a:gd name="adj1" fmla="val -55108"/>
              <a:gd name="adj2" fmla="val 6154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167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F5862-74D7-4A21-8473-5EC0A3648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5"/>
          <a:stretch/>
        </p:blipFill>
        <p:spPr>
          <a:xfrm>
            <a:off x="796624" y="2095021"/>
            <a:ext cx="3578087" cy="457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E7650-9776-4DF6-A543-B1274C936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039" y="186708"/>
            <a:ext cx="3526572" cy="457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768CE-EE63-4C92-A2D4-4CC1C5682D95}"/>
              </a:ext>
            </a:extLst>
          </p:cNvPr>
          <p:cNvSpPr txBox="1"/>
          <p:nvPr/>
        </p:nvSpPr>
        <p:spPr>
          <a:xfrm>
            <a:off x="688426" y="285085"/>
            <a:ext cx="3005942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1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98E2F85-1ADD-486F-97D9-3024F741F5FF}"/>
              </a:ext>
            </a:extLst>
          </p:cNvPr>
          <p:cNvSpPr/>
          <p:nvPr/>
        </p:nvSpPr>
        <p:spPr>
          <a:xfrm>
            <a:off x="238540" y="0"/>
            <a:ext cx="3947308" cy="1921565"/>
          </a:xfrm>
          <a:prstGeom prst="cloudCallout">
            <a:avLst>
              <a:gd name="adj1" fmla="val 50775"/>
              <a:gd name="adj2" fmla="val 449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622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F5862-74D7-4A21-8473-5EC0A3648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95"/>
          <a:stretch/>
        </p:blipFill>
        <p:spPr>
          <a:xfrm>
            <a:off x="1141176" y="2095021"/>
            <a:ext cx="3578087" cy="457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6E7650-9776-4DF6-A543-B1274C9361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591" y="186708"/>
            <a:ext cx="3526572" cy="4570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4768CE-EE63-4C92-A2D4-4CC1C5682D95}"/>
              </a:ext>
            </a:extLst>
          </p:cNvPr>
          <p:cNvSpPr txBox="1"/>
          <p:nvPr/>
        </p:nvSpPr>
        <p:spPr>
          <a:xfrm>
            <a:off x="638953" y="384558"/>
            <a:ext cx="3785909" cy="128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100"/>
              </a:lnSpc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E98E2F85-1ADD-486F-97D9-3024F741F5FF}"/>
              </a:ext>
            </a:extLst>
          </p:cNvPr>
          <p:cNvSpPr/>
          <p:nvPr/>
        </p:nvSpPr>
        <p:spPr>
          <a:xfrm>
            <a:off x="238539" y="92765"/>
            <a:ext cx="4480723" cy="1828800"/>
          </a:xfrm>
          <a:prstGeom prst="cloudCallout">
            <a:avLst>
              <a:gd name="adj1" fmla="val 50775"/>
              <a:gd name="adj2" fmla="val 4499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83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ham luận về chủ đề &amp;quot;Đổi mới, sáng tạo trong dạy và học ...">
            <a:extLst>
              <a:ext uri="{FF2B5EF4-FFF2-40B4-BE49-F238E27FC236}">
                <a16:creationId xmlns:a16="http://schemas.microsoft.com/office/drawing/2014/main" id="{0BDD4156-8720-4B60-81AA-98681C482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10" y="1851519"/>
            <a:ext cx="6674177" cy="4330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CB594E-AA05-4211-BEAA-EA7C513EBB20}"/>
              </a:ext>
            </a:extLst>
          </p:cNvPr>
          <p:cNvSpPr/>
          <p:nvPr/>
        </p:nvSpPr>
        <p:spPr>
          <a:xfrm>
            <a:off x="362738" y="978212"/>
            <a:ext cx="8418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CÁC THẾ HỆ TRONG GIA ĐÌNH EM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26080" y="3814354"/>
            <a:ext cx="3378926" cy="56605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</TotalTime>
  <Words>142</Words>
  <Application>Microsoft Office PowerPoint</Application>
  <PresentationFormat>On-screen Show (4:3)</PresentationFormat>
  <Paragraphs>21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</dc:creator>
  <cp:lastModifiedBy>Admin</cp:lastModifiedBy>
  <cp:revision>102</cp:revision>
  <dcterms:created xsi:type="dcterms:W3CDTF">2021-08-24T06:28:00Z</dcterms:created>
  <dcterms:modified xsi:type="dcterms:W3CDTF">2021-09-03T13:49:23Z</dcterms:modified>
</cp:coreProperties>
</file>