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1"/>
  </p:notesMasterIdLst>
  <p:sldIdLst>
    <p:sldId id="293" r:id="rId2"/>
    <p:sldId id="385" r:id="rId3"/>
    <p:sldId id="400" r:id="rId4"/>
    <p:sldId id="434" r:id="rId5"/>
    <p:sldId id="436" r:id="rId6"/>
    <p:sldId id="323" r:id="rId7"/>
    <p:sldId id="433" r:id="rId8"/>
    <p:sldId id="437" r:id="rId9"/>
    <p:sldId id="32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176" y="66"/>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8/29/2022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8/29/2022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0" y="2004"/>
            <a:ext cx="12165839" cy="6853994"/>
          </a:xfrm>
          <a:prstGeom prst="rect">
            <a:avLst/>
          </a:prstGeom>
        </p:spPr>
      </p:pic>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38284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8/29/2022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8/29/2022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8/29/2022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8/29/2022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166191" y="1658592"/>
            <a:ext cx="10089301" cy="2456506"/>
          </a:xfrm>
          <a:prstGeom prst="rect">
            <a:avLst/>
          </a:prstGeom>
        </p:spPr>
        <p:txBody>
          <a:bodyPr wrap="none">
            <a:spAutoFit/>
          </a:bodyPr>
          <a:lstStyle/>
          <a:p>
            <a:pPr algn="ctr" defTabSz="914195">
              <a:lnSpc>
                <a:spcPct val="150000"/>
              </a:lnSpc>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dirty="0">
                <a:solidFill>
                  <a:srgbClr val="002060"/>
                </a:solidFill>
                <a:latin typeface="UTM Avo" panose="02040603050506020204" pitchFamily="18" charset="0"/>
                <a:cs typeface="Arial" panose="020B0604020202020204" pitchFamily="34" charset="0"/>
              </a:rPr>
              <a:t> 2</a:t>
            </a:r>
          </a:p>
          <a:p>
            <a:pPr algn="ctr" defTabSz="914195">
              <a:lnSpc>
                <a:spcPct val="150000"/>
              </a:lnSpc>
              <a:defRPr/>
            </a:pPr>
            <a:r>
              <a:rPr lang="en-US" sz="5400" b="1" dirty="0" err="1">
                <a:solidFill>
                  <a:srgbClr val="FF0000"/>
                </a:solidFill>
                <a:latin typeface="UTM Avo" panose="02040603050506020204" pitchFamily="18" charset="0"/>
                <a:cs typeface="Arial" panose="020B0604020202020204" pitchFamily="34" charset="0"/>
              </a:rPr>
              <a:t>Góc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sáng</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tạo</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Em</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Là</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học</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sinh</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lớp</a:t>
            </a:r>
            <a:r>
              <a:rPr lang="en-US" sz="5400" b="1" dirty="0">
                <a:solidFill>
                  <a:srgbClr val="FF0000"/>
                </a:solidFill>
                <a:latin typeface="UTM Avo" panose="02040603050506020204" pitchFamily="18" charset="0"/>
                <a:cs typeface="Arial" panose="020B0604020202020204" pitchFamily="34" charset="0"/>
              </a:rPr>
              <a:t> 3</a:t>
            </a:r>
          </a:p>
        </p:txBody>
      </p:sp>
      <p:sp>
        <p:nvSpPr>
          <p:cNvPr id="4" name="Rectangle 3">
            <a:extLst>
              <a:ext uri="{FF2B5EF4-FFF2-40B4-BE49-F238E27FC236}">
                <a16:creationId xmlns:a16="http://schemas.microsoft.com/office/drawing/2014/main" id="{508EF6DA-C8F1-435A-8108-A2019195E96B}"/>
              </a:ext>
            </a:extLst>
          </p:cNvPr>
          <p:cNvSpPr/>
          <p:nvPr/>
        </p:nvSpPr>
        <p:spPr>
          <a:xfrm>
            <a:off x="9481189" y="448"/>
            <a:ext cx="2742610"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a:t>
            </a:r>
            <a:r>
              <a:rPr lang="en-US" sz="32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VIỆT 3</a:t>
            </a:r>
            <a:endPar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3FE75980-B8E4-42A9-95B4-7B4E5FA54707}"/>
              </a:ext>
            </a:extLst>
          </p:cNvPr>
          <p:cNvSpPr/>
          <p:nvPr/>
        </p:nvSpPr>
        <p:spPr>
          <a:xfrm>
            <a:off x="11062815" y="579568"/>
            <a:ext cx="971741"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2954593" y="3079787"/>
            <a:ext cx="6282813" cy="2123658"/>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Nghe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hát</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 </a:t>
            </a:r>
            <a:r>
              <a:rPr lang="en-US" sz="3600" b="1">
                <a:solidFill>
                  <a:prstClr val="black"/>
                </a:solidFill>
                <a:effectLst>
                  <a:outerShdw blurRad="38100" dist="38100" dir="2700000" algn="tl">
                    <a:srgbClr val="000000">
                      <a:alpha val="43137"/>
                    </a:srgbClr>
                  </a:outerShdw>
                </a:effectLst>
                <a:latin typeface="UTM Avo"/>
                <a:cs typeface="Times New Roman" panose="02020603050405020304" pitchFamily="18" charset="0"/>
              </a:rPr>
              <a:t>Chào buổi sáng</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ọc sinh lớp Hai chăm ngoan Hát theo bài hát mẫu SGK lớp 2 Kết nối tri thức_480p">
            <a:hlinkClick r:id="" action="ppaction://media"/>
            <a:extLst>
              <a:ext uri="{FF2B5EF4-FFF2-40B4-BE49-F238E27FC236}">
                <a16:creationId xmlns:a16="http://schemas.microsoft.com/office/drawing/2014/main" id="{BD7AA10A-7A09-4CAD-D11D-DE913D9065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8842" y="201525"/>
            <a:ext cx="11299371" cy="6350935"/>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59B3-8E2D-5C45-E1B6-4E430FA75544}"/>
              </a:ext>
            </a:extLst>
          </p:cNvPr>
          <p:cNvPicPr>
            <a:picLocks noChangeAspect="1"/>
          </p:cNvPicPr>
          <p:nvPr/>
        </p:nvPicPr>
        <p:blipFill>
          <a:blip r:embed="rId2"/>
          <a:stretch>
            <a:fillRect/>
          </a:stretch>
        </p:blipFill>
        <p:spPr>
          <a:xfrm>
            <a:off x="498021" y="619805"/>
            <a:ext cx="11291208" cy="742843"/>
          </a:xfrm>
          <a:prstGeom prst="rect">
            <a:avLst/>
          </a:prstGeom>
        </p:spPr>
      </p:pic>
      <p:pic>
        <p:nvPicPr>
          <p:cNvPr id="5" name="Picture 4">
            <a:extLst>
              <a:ext uri="{FF2B5EF4-FFF2-40B4-BE49-F238E27FC236}">
                <a16:creationId xmlns:a16="http://schemas.microsoft.com/office/drawing/2014/main" id="{AE5D9584-76B4-C2CA-A4D7-0E52DFBE8C02}"/>
              </a:ext>
            </a:extLst>
          </p:cNvPr>
          <p:cNvPicPr>
            <a:picLocks noChangeAspect="1"/>
          </p:cNvPicPr>
          <p:nvPr/>
        </p:nvPicPr>
        <p:blipFill>
          <a:blip r:embed="rId3"/>
          <a:stretch>
            <a:fillRect/>
          </a:stretch>
        </p:blipFill>
        <p:spPr>
          <a:xfrm>
            <a:off x="962705" y="1094014"/>
            <a:ext cx="11071452" cy="5593092"/>
          </a:xfrm>
          <a:prstGeom prst="rect">
            <a:avLst/>
          </a:prstGeom>
        </p:spPr>
      </p:pic>
    </p:spTree>
    <p:extLst>
      <p:ext uri="{BB962C8B-B14F-4D97-AF65-F5344CB8AC3E}">
        <p14:creationId xmlns:p14="http://schemas.microsoft.com/office/powerpoint/2010/main" val="1082267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4674427"/>
            <a:ext cx="16192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1" y="1970467"/>
            <a:ext cx="3102429" cy="2099257"/>
          </a:xfrm>
          <a:prstGeom prst="cloudCallout">
            <a:avLst>
              <a:gd name="adj1" fmla="val 72617"/>
              <a:gd name="adj2" fmla="val 10360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latin typeface="arial"/>
              </a:rPr>
              <a:t>Tôi là Nguyễn </a:t>
            </a:r>
            <a:r>
              <a:rPr lang="en-US" dirty="0">
                <a:latin typeface="arial"/>
              </a:rPr>
              <a:t> </a:t>
            </a:r>
            <a:r>
              <a:rPr lang="en-US" dirty="0" err="1">
                <a:latin typeface="arial"/>
              </a:rPr>
              <a:t>Hũng</a:t>
            </a:r>
            <a:r>
              <a:rPr lang="en-US" dirty="0">
                <a:latin typeface="arial"/>
              </a:rPr>
              <a:t> </a:t>
            </a:r>
            <a:r>
              <a:rPr lang="en-US" dirty="0" err="1">
                <a:latin typeface="arial"/>
              </a:rPr>
              <a:t>Dũng</a:t>
            </a:r>
            <a:r>
              <a:rPr lang="en-US" dirty="0">
                <a:latin typeface="arial"/>
              </a:rPr>
              <a:t>. </a:t>
            </a:r>
            <a:r>
              <a:rPr lang="en-US" dirty="0" err="1">
                <a:latin typeface="arial"/>
              </a:rPr>
              <a:t>Năm</a:t>
            </a:r>
            <a:r>
              <a:rPr lang="en-US" dirty="0">
                <a:latin typeface="arial"/>
              </a:rPr>
              <a:t> </a:t>
            </a:r>
            <a:r>
              <a:rPr lang="vi-VN" dirty="0">
                <a:latin typeface="arial"/>
              </a:rPr>
              <a:t>nay, tôi </a:t>
            </a:r>
            <a:r>
              <a:rPr lang="en-US" dirty="0">
                <a:latin typeface="arial"/>
              </a:rPr>
              <a:t>8</a:t>
            </a:r>
            <a:r>
              <a:rPr lang="vi-VN" dirty="0">
                <a:latin typeface="arial"/>
              </a:rPr>
              <a:t> tuổ</a:t>
            </a:r>
            <a:r>
              <a:rPr lang="en-US" dirty="0" err="1">
                <a:latin typeface="arial"/>
              </a:rPr>
              <a:t>i,học</a:t>
            </a:r>
            <a:r>
              <a:rPr lang="en-US" dirty="0">
                <a:latin typeface="arial"/>
              </a:rPr>
              <a:t> </a:t>
            </a:r>
            <a:r>
              <a:rPr lang="en-US" dirty="0" err="1">
                <a:latin typeface="arial"/>
              </a:rPr>
              <a:t>lớp</a:t>
            </a:r>
            <a:r>
              <a:rPr lang="en-US" dirty="0">
                <a:latin typeface="arial"/>
              </a:rPr>
              <a:t> 3E </a:t>
            </a:r>
            <a:r>
              <a:rPr lang="en-US" dirty="0" err="1">
                <a:latin typeface="arial"/>
              </a:rPr>
              <a:t>trường</a:t>
            </a:r>
            <a:r>
              <a:rPr lang="en-US" dirty="0">
                <a:latin typeface="arial"/>
              </a:rPr>
              <a:t> </a:t>
            </a:r>
            <a:r>
              <a:rPr lang="en-US" dirty="0" err="1">
                <a:latin typeface="arial"/>
              </a:rPr>
              <a:t>Tiểu</a:t>
            </a:r>
            <a:r>
              <a:rPr lang="en-US" dirty="0">
                <a:latin typeface="arial"/>
              </a:rPr>
              <a:t> </a:t>
            </a:r>
            <a:r>
              <a:rPr lang="en-US" dirty="0" err="1">
                <a:latin typeface="arial"/>
              </a:rPr>
              <a:t>học</a:t>
            </a:r>
            <a:r>
              <a:rPr lang="en-US" dirty="0">
                <a:latin typeface="arial"/>
              </a:rPr>
              <a:t> </a:t>
            </a:r>
            <a:r>
              <a:rPr lang="en-US" dirty="0" err="1">
                <a:latin typeface="arial"/>
              </a:rPr>
              <a:t>Cát</a:t>
            </a:r>
            <a:r>
              <a:rPr lang="en-US" dirty="0">
                <a:latin typeface="arial"/>
              </a:rPr>
              <a:t> Bi</a:t>
            </a:r>
            <a:endParaRPr lang="en-US" dirty="0"/>
          </a:p>
        </p:txBody>
      </p:sp>
      <p:sp>
        <p:nvSpPr>
          <p:cNvPr id="4" name="Cloud Callout 3"/>
          <p:cNvSpPr/>
          <p:nvPr/>
        </p:nvSpPr>
        <p:spPr>
          <a:xfrm>
            <a:off x="8019245" y="0"/>
            <a:ext cx="3724141" cy="2530697"/>
          </a:xfrm>
          <a:prstGeom prst="cloudCallout">
            <a:avLst>
              <a:gd name="adj1" fmla="val -156641"/>
              <a:gd name="adj2" fmla="val 17722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Tôi</a:t>
            </a:r>
            <a:r>
              <a:rPr lang="en-US" dirty="0"/>
              <a:t> </a:t>
            </a:r>
            <a:r>
              <a:rPr lang="en-US" dirty="0" err="1"/>
              <a:t>đá</a:t>
            </a:r>
            <a:r>
              <a:rPr lang="en-US" dirty="0"/>
              <a:t> </a:t>
            </a:r>
            <a:r>
              <a:rPr lang="en-US" dirty="0" err="1"/>
              <a:t>bóng</a:t>
            </a:r>
            <a:r>
              <a:rPr lang="en-US" dirty="0"/>
              <a:t> </a:t>
            </a:r>
            <a:r>
              <a:rPr lang="en-US" dirty="0" err="1"/>
              <a:t>khá</a:t>
            </a:r>
            <a:r>
              <a:rPr lang="en-US" dirty="0"/>
              <a:t> </a:t>
            </a:r>
            <a:r>
              <a:rPr lang="en-US" dirty="0" err="1"/>
              <a:t>giỏi.Đánh</a:t>
            </a:r>
            <a:r>
              <a:rPr lang="en-US" dirty="0"/>
              <a:t> </a:t>
            </a:r>
            <a:r>
              <a:rPr lang="en-US" dirty="0" err="1"/>
              <a:t>cầu</a:t>
            </a:r>
            <a:r>
              <a:rPr lang="en-US" dirty="0"/>
              <a:t> </a:t>
            </a:r>
            <a:r>
              <a:rPr lang="en-US" dirty="0" err="1"/>
              <a:t>lông</a:t>
            </a:r>
            <a:r>
              <a:rPr lang="en-US" dirty="0"/>
              <a:t> </a:t>
            </a:r>
            <a:r>
              <a:rPr lang="en-US" dirty="0" err="1"/>
              <a:t>là</a:t>
            </a:r>
            <a:r>
              <a:rPr lang="en-US" dirty="0"/>
              <a:t> </a:t>
            </a:r>
            <a:r>
              <a:rPr lang="en-US" dirty="0" err="1"/>
              <a:t>sở</a:t>
            </a:r>
            <a:r>
              <a:rPr lang="en-US" dirty="0"/>
              <a:t> </a:t>
            </a:r>
            <a:r>
              <a:rPr lang="en-US" dirty="0" err="1"/>
              <a:t>trường</a:t>
            </a:r>
            <a:r>
              <a:rPr lang="en-US" dirty="0"/>
              <a:t> </a:t>
            </a:r>
            <a:r>
              <a:rPr lang="en-US" dirty="0" err="1"/>
              <a:t>của</a:t>
            </a:r>
            <a:r>
              <a:rPr lang="en-US" dirty="0"/>
              <a:t> </a:t>
            </a:r>
            <a:r>
              <a:rPr lang="en-US" dirty="0" err="1"/>
              <a:t>tôi.Tôi</a:t>
            </a:r>
            <a:r>
              <a:rPr lang="en-US" dirty="0"/>
              <a:t> </a:t>
            </a:r>
            <a:r>
              <a:rPr lang="en-US" dirty="0" err="1"/>
              <a:t>cũng</a:t>
            </a:r>
            <a:r>
              <a:rPr lang="en-US" dirty="0"/>
              <a:t> </a:t>
            </a:r>
            <a:r>
              <a:rPr lang="en-US" dirty="0" err="1"/>
              <a:t>biết</a:t>
            </a:r>
            <a:r>
              <a:rPr lang="en-US" dirty="0"/>
              <a:t> </a:t>
            </a:r>
            <a:r>
              <a:rPr lang="en-US" dirty="0" err="1"/>
              <a:t>vẽ</a:t>
            </a:r>
            <a:r>
              <a:rPr lang="en-US" dirty="0"/>
              <a:t> </a:t>
            </a:r>
            <a:r>
              <a:rPr lang="en-US" dirty="0" err="1"/>
              <a:t>tranh</a:t>
            </a:r>
            <a:r>
              <a:rPr lang="en-US" dirty="0"/>
              <a:t> </a:t>
            </a:r>
            <a:r>
              <a:rPr lang="en-US" dirty="0" err="1"/>
              <a:t>về</a:t>
            </a:r>
            <a:r>
              <a:rPr lang="en-US" dirty="0"/>
              <a:t> </a:t>
            </a:r>
            <a:r>
              <a:rPr lang="en-US" dirty="0" err="1"/>
              <a:t>quê</a:t>
            </a:r>
            <a:r>
              <a:rPr lang="en-US" dirty="0"/>
              <a:t> </a:t>
            </a:r>
            <a:r>
              <a:rPr lang="en-US" dirty="0" err="1"/>
              <a:t>hương</a:t>
            </a:r>
            <a:endParaRPr lang="en-US" dirty="0"/>
          </a:p>
          <a:p>
            <a:pPr algn="ctr"/>
            <a:endParaRPr lang="en-US" dirty="0"/>
          </a:p>
        </p:txBody>
      </p:sp>
      <p:sp>
        <p:nvSpPr>
          <p:cNvPr id="5" name="Cloud Callout 4"/>
          <p:cNvSpPr/>
          <p:nvPr/>
        </p:nvSpPr>
        <p:spPr>
          <a:xfrm>
            <a:off x="5206594" y="72977"/>
            <a:ext cx="2949262" cy="2384741"/>
          </a:xfrm>
          <a:prstGeom prst="cloudCallout">
            <a:avLst>
              <a:gd name="adj1" fmla="val -61881"/>
              <a:gd name="adj2" fmla="val 17967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dirty="0"/>
              <a:t>Tôi </a:t>
            </a:r>
            <a:r>
              <a:rPr lang="en-US" dirty="0" err="1"/>
              <a:t>không</a:t>
            </a:r>
            <a:r>
              <a:rPr lang="en-US" dirty="0"/>
              <a:t> </a:t>
            </a:r>
            <a:r>
              <a:rPr lang="en-US" dirty="0" err="1"/>
              <a:t>thích</a:t>
            </a:r>
            <a:r>
              <a:rPr lang="en-US" dirty="0"/>
              <a:t> </a:t>
            </a:r>
            <a:r>
              <a:rPr lang="en-US" dirty="0" err="1"/>
              <a:t>hát</a:t>
            </a:r>
            <a:r>
              <a:rPr lang="en-US" dirty="0"/>
              <a:t> </a:t>
            </a:r>
            <a:r>
              <a:rPr lang="en-US" dirty="0" err="1"/>
              <a:t>lắm</a:t>
            </a:r>
            <a:r>
              <a:rPr lang="en-US" dirty="0"/>
              <a:t> ,</a:t>
            </a:r>
            <a:r>
              <a:rPr lang="en-US" dirty="0" err="1"/>
              <a:t>vì</a:t>
            </a:r>
            <a:r>
              <a:rPr lang="en-US" dirty="0"/>
              <a:t> </a:t>
            </a:r>
            <a:r>
              <a:rPr lang="en-US" dirty="0" err="1"/>
              <a:t>tôi</a:t>
            </a:r>
            <a:r>
              <a:rPr lang="en-US" dirty="0"/>
              <a:t> </a:t>
            </a:r>
            <a:r>
              <a:rPr lang="en-US" dirty="0" err="1"/>
              <a:t>hát</a:t>
            </a:r>
            <a:r>
              <a:rPr lang="en-US" dirty="0"/>
              <a:t> </a:t>
            </a:r>
            <a:r>
              <a:rPr lang="en-US" dirty="0" err="1"/>
              <a:t>không</a:t>
            </a:r>
            <a:r>
              <a:rPr lang="en-US" dirty="0"/>
              <a:t> hay</a:t>
            </a:r>
          </a:p>
        </p:txBody>
      </p:sp>
      <p:sp>
        <p:nvSpPr>
          <p:cNvPr id="6" name="Cloud Callout 5"/>
          <p:cNvSpPr/>
          <p:nvPr/>
        </p:nvSpPr>
        <p:spPr>
          <a:xfrm>
            <a:off x="8731876" y="2635069"/>
            <a:ext cx="3460124" cy="2099257"/>
          </a:xfrm>
          <a:prstGeom prst="cloudCallout">
            <a:avLst>
              <a:gd name="adj1" fmla="val -197689"/>
              <a:gd name="adj2" fmla="val 790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t> </a:t>
            </a:r>
            <a:r>
              <a:rPr lang="en-US" dirty="0" err="1"/>
              <a:t>Tôi</a:t>
            </a:r>
            <a:r>
              <a:rPr lang="en-US" dirty="0"/>
              <a:t> </a:t>
            </a:r>
            <a:r>
              <a:rPr lang="en-US" dirty="0" err="1"/>
              <a:t>luôn</a:t>
            </a:r>
            <a:r>
              <a:rPr lang="en-US" dirty="0"/>
              <a:t> </a:t>
            </a:r>
            <a:r>
              <a:rPr lang="en-US" dirty="0" err="1"/>
              <a:t>yêu</a:t>
            </a:r>
            <a:r>
              <a:rPr lang="en-US" dirty="0"/>
              <a:t> </a:t>
            </a:r>
            <a:r>
              <a:rPr lang="en-US" dirty="0" err="1"/>
              <a:t>mến</a:t>
            </a:r>
            <a:r>
              <a:rPr lang="en-US" dirty="0"/>
              <a:t> </a:t>
            </a:r>
            <a:r>
              <a:rPr lang="en-US" dirty="0" err="1"/>
              <a:t>các</a:t>
            </a:r>
            <a:r>
              <a:rPr lang="en-US" dirty="0"/>
              <a:t> </a:t>
            </a:r>
            <a:r>
              <a:rPr lang="en-US" dirty="0" err="1"/>
              <a:t>bạn</a:t>
            </a:r>
            <a:r>
              <a:rPr lang="en-US" dirty="0"/>
              <a:t> </a:t>
            </a:r>
            <a:r>
              <a:rPr lang="en-US" dirty="0" err="1"/>
              <a:t>trong</a:t>
            </a:r>
            <a:r>
              <a:rPr lang="en-US" dirty="0"/>
              <a:t> </a:t>
            </a:r>
            <a:r>
              <a:rPr lang="en-US" dirty="0" err="1"/>
              <a:t>lớp</a:t>
            </a:r>
            <a:r>
              <a:rPr lang="en-US" dirty="0"/>
              <a:t> </a:t>
            </a:r>
            <a:r>
              <a:rPr lang="en-US" dirty="0" err="1"/>
              <a:t>mình.Chúng</a:t>
            </a:r>
            <a:r>
              <a:rPr lang="en-US" dirty="0"/>
              <a:t> ta </a:t>
            </a:r>
            <a:r>
              <a:rPr lang="en-US" dirty="0" err="1"/>
              <a:t>cùng</a:t>
            </a:r>
            <a:r>
              <a:rPr lang="en-US" dirty="0"/>
              <a:t> </a:t>
            </a:r>
            <a:r>
              <a:rPr lang="en-US" dirty="0" err="1"/>
              <a:t>nhau</a:t>
            </a:r>
            <a:r>
              <a:rPr lang="en-US" dirty="0"/>
              <a:t> </a:t>
            </a:r>
            <a:r>
              <a:rPr lang="en-US" dirty="0" err="1"/>
              <a:t>cố</a:t>
            </a:r>
            <a:r>
              <a:rPr lang="en-US" dirty="0"/>
              <a:t> </a:t>
            </a:r>
            <a:r>
              <a:rPr lang="en-US" dirty="0" err="1"/>
              <a:t>gắng</a:t>
            </a:r>
            <a:r>
              <a:rPr lang="en-US" dirty="0"/>
              <a:t> </a:t>
            </a:r>
            <a:r>
              <a:rPr lang="en-US" dirty="0" err="1"/>
              <a:t>học</a:t>
            </a:r>
            <a:r>
              <a:rPr lang="en-US" dirty="0"/>
              <a:t> </a:t>
            </a:r>
            <a:r>
              <a:rPr lang="en-US" dirty="0" err="1"/>
              <a:t>tập</a:t>
            </a:r>
            <a:r>
              <a:rPr lang="en-US" dirty="0"/>
              <a:t> </a:t>
            </a:r>
            <a:r>
              <a:rPr lang="en-US" dirty="0" err="1"/>
              <a:t>tốt</a:t>
            </a:r>
            <a:r>
              <a:rPr lang="en-US" dirty="0"/>
              <a:t> </a:t>
            </a:r>
            <a:r>
              <a:rPr lang="en-US" dirty="0" err="1"/>
              <a:t>các</a:t>
            </a:r>
            <a:r>
              <a:rPr lang="en-US" dirty="0"/>
              <a:t> </a:t>
            </a:r>
            <a:r>
              <a:rPr lang="en-US" dirty="0" err="1"/>
              <a:t>bạn</a:t>
            </a:r>
            <a:r>
              <a:rPr lang="en-US" dirty="0"/>
              <a:t> </a:t>
            </a:r>
            <a:r>
              <a:rPr lang="en-US" dirty="0" err="1"/>
              <a:t>nhé</a:t>
            </a:r>
            <a:endParaRPr lang="en-US" dirty="0"/>
          </a:p>
        </p:txBody>
      </p:sp>
      <p:sp>
        <p:nvSpPr>
          <p:cNvPr id="7" name="Cloud Callout 6"/>
          <p:cNvSpPr/>
          <p:nvPr/>
        </p:nvSpPr>
        <p:spPr>
          <a:xfrm>
            <a:off x="2408348" y="206062"/>
            <a:ext cx="3102429" cy="2324635"/>
          </a:xfrm>
          <a:prstGeom prst="cloudCallout">
            <a:avLst>
              <a:gd name="adj1" fmla="val 1001"/>
              <a:gd name="adj2" fmla="val 174156"/>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tắm</a:t>
            </a:r>
            <a:r>
              <a:rPr lang="en-US" dirty="0">
                <a:solidFill>
                  <a:schemeClr val="tx1"/>
                </a:solidFill>
              </a:rPr>
              <a:t> </a:t>
            </a:r>
            <a:r>
              <a:rPr lang="en-US" dirty="0" err="1">
                <a:solidFill>
                  <a:schemeClr val="tx1"/>
                </a:solidFill>
              </a:rPr>
              <a:t>bể</a:t>
            </a:r>
            <a:r>
              <a:rPr lang="en-US" dirty="0">
                <a:solidFill>
                  <a:schemeClr val="tx1"/>
                </a:solidFill>
              </a:rPr>
              <a:t> </a:t>
            </a:r>
            <a:r>
              <a:rPr lang="en-US" dirty="0" err="1">
                <a:solidFill>
                  <a:schemeClr val="tx1"/>
                </a:solidFill>
              </a:rPr>
              <a:t>bơi</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đi</a:t>
            </a:r>
            <a:r>
              <a:rPr lang="en-US" dirty="0">
                <a:solidFill>
                  <a:schemeClr val="tx1"/>
                </a:solidFill>
              </a:rPr>
              <a:t> </a:t>
            </a:r>
            <a:r>
              <a:rPr lang="en-US" dirty="0" err="1">
                <a:solidFill>
                  <a:schemeClr val="tx1"/>
                </a:solidFill>
              </a:rPr>
              <a:t>thăm</a:t>
            </a:r>
            <a:r>
              <a:rPr lang="en-US" dirty="0">
                <a:solidFill>
                  <a:schemeClr val="tx1"/>
                </a:solidFill>
              </a:rPr>
              <a:t> </a:t>
            </a:r>
            <a:r>
              <a:rPr lang="en-US" dirty="0" err="1">
                <a:solidFill>
                  <a:schemeClr val="tx1"/>
                </a:solidFill>
              </a:rPr>
              <a:t>vườn</a:t>
            </a:r>
            <a:r>
              <a:rPr lang="en-US" dirty="0">
                <a:solidFill>
                  <a:schemeClr val="tx1"/>
                </a:solidFill>
              </a:rPr>
              <a:t> </a:t>
            </a:r>
            <a:r>
              <a:rPr lang="en-US" dirty="0" err="1">
                <a:solidFill>
                  <a:schemeClr val="tx1"/>
                </a:solidFill>
              </a:rPr>
              <a:t>bách</a:t>
            </a:r>
            <a:r>
              <a:rPr lang="en-US" dirty="0">
                <a:solidFill>
                  <a:schemeClr val="tx1"/>
                </a:solidFill>
              </a:rPr>
              <a:t> </a:t>
            </a:r>
            <a:r>
              <a:rPr lang="en-US" dirty="0" err="1">
                <a:solidFill>
                  <a:schemeClr val="tx1"/>
                </a:solidFill>
              </a:rPr>
              <a:t>thú.Tôi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môn</a:t>
            </a:r>
            <a:r>
              <a:rPr lang="en-US" dirty="0">
                <a:solidFill>
                  <a:schemeClr val="tx1"/>
                </a:solidFill>
              </a:rPr>
              <a:t> </a:t>
            </a:r>
            <a:r>
              <a:rPr lang="en-US" dirty="0" err="1">
                <a:solidFill>
                  <a:schemeClr val="tx1"/>
                </a:solidFill>
              </a:rPr>
              <a:t>Toán</a:t>
            </a:r>
            <a:endParaRPr lang="en-US" dirty="0">
              <a:solidFill>
                <a:schemeClr val="tx1"/>
              </a:solidFill>
            </a:endParaRPr>
          </a:p>
        </p:txBody>
      </p:sp>
    </p:spTree>
    <p:extLst>
      <p:ext uri="{BB962C8B-B14F-4D97-AF65-F5344CB8AC3E}">
        <p14:creationId xmlns:p14="http://schemas.microsoft.com/office/powerpoint/2010/main" val="272369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id="{8017C045-E5BF-4237-86E5-69A18ABEAC01}"/>
              </a:ext>
            </a:extLst>
          </p:cNvPr>
          <p:cNvSpPr txBox="1"/>
          <p:nvPr/>
        </p:nvSpPr>
        <p:spPr>
          <a:xfrm>
            <a:off x="1237635" y="839171"/>
            <a:ext cx="9448799" cy="9761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4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378" y="1872103"/>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5078313"/>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Xin chào các bạn! Tớ là Nam, năm nay tớ 8 tuổi. Tớ là học sinh lớp 3C. Tớ thích nhất là thể thao. Bộ môn sở trường của tớ là bơi lội. Ngoài ra tớ rất thích đọc truyện tranh. Cuối tuần thì tớ thích được đạp xe đạp ở công viên cùng ra đình.</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err="1">
                <a:effectLst/>
                <a:latin typeface="Arial" panose="020B0604020202020204" pitchFamily="34" charset="0"/>
              </a:rPr>
              <a:t>đá</a:t>
            </a:r>
            <a:r>
              <a:rPr lang="en-US" sz="3600" b="0" i="0" dirty="0">
                <a:effectLst/>
                <a:latin typeface="Arial" panose="020B0604020202020204" pitchFamily="34" charset="0"/>
              </a:rPr>
              <a:t> </a:t>
            </a:r>
            <a:r>
              <a:rPr lang="en-US" sz="3600" b="0" i="0" dirty="0" err="1">
                <a:effectLst/>
                <a:latin typeface="Arial" panose="020B0604020202020204" pitchFamily="34" charset="0"/>
              </a:rPr>
              <a:t>biết</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đá</a:t>
            </a:r>
            <a:r>
              <a:rPr lang="en-US" sz="3600" b="0" i="0" dirty="0">
                <a:effectLst/>
                <a:latin typeface="Arial" panose="020B0604020202020204" pitchFamily="34" charset="0"/>
              </a:rPr>
              <a:t> </a:t>
            </a:r>
            <a:r>
              <a:rPr lang="en-US" sz="3600" b="0" i="0" dirty="0" err="1">
                <a:effectLst/>
                <a:latin typeface="Arial" panose="020B0604020202020204" pitchFamily="34" charset="0"/>
              </a:rPr>
              <a:t>bóng.Môn</a:t>
            </a:r>
            <a:r>
              <a:rPr lang="en-US" sz="3600" b="0" i="0" dirty="0">
                <a:effectLst/>
                <a:latin typeface="Arial" panose="020B0604020202020204" pitchFamily="34" charset="0"/>
              </a:rPr>
              <a:t> </a:t>
            </a:r>
            <a:r>
              <a:rPr lang="en-US" sz="3600" b="0" i="0" dirty="0" err="1">
                <a:effectLst/>
                <a:latin typeface="Arial" panose="020B0604020202020204" pitchFamily="34" charset="0"/>
              </a:rPr>
              <a:t>cờ</a:t>
            </a:r>
            <a:r>
              <a:rPr lang="en-US" sz="3600" b="0" i="0" dirty="0">
                <a:effectLst/>
                <a:latin typeface="Arial" panose="020B0604020202020204" pitchFamily="34" charset="0"/>
              </a:rPr>
              <a:t> </a:t>
            </a:r>
            <a:r>
              <a:rPr lang="en-US" sz="3600" b="0" i="0" dirty="0" err="1">
                <a:effectLst/>
                <a:latin typeface="Arial" panose="020B0604020202020204" pitchFamily="34" charset="0"/>
              </a:rPr>
              <a:t>vua</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tớ</a:t>
            </a:r>
            <a:r>
              <a:rPr lang="en-US" sz="3600" b="0" i="0" dirty="0">
                <a:effectLst/>
                <a:latin typeface="Arial" panose="020B0604020202020204" pitchFamily="34" charset="0"/>
              </a:rPr>
              <a:t> </a:t>
            </a:r>
            <a:r>
              <a:rPr lang="en-US" sz="3600" b="0" i="0" dirty="0" err="1">
                <a:effectLst/>
                <a:latin typeface="Arial" panose="020B0604020202020204" pitchFamily="34" charset="0"/>
              </a:rPr>
              <a:t>được</a:t>
            </a:r>
            <a:r>
              <a:rPr lang="en-US" sz="3600" b="0" i="0" dirty="0">
                <a:effectLst/>
                <a:latin typeface="Arial" panose="020B0604020202020204" pitchFamily="34" charset="0"/>
              </a:rPr>
              <a:t> </a:t>
            </a:r>
            <a:r>
              <a:rPr lang="en-US" sz="3600" b="0" i="0" dirty="0" err="1">
                <a:effectLst/>
                <a:latin typeface="Arial" panose="020B0604020202020204" pitchFamily="34" charset="0"/>
              </a:rPr>
              <a:t>mọi</a:t>
            </a:r>
            <a:r>
              <a:rPr lang="en-US" sz="3600" b="0" i="0" dirty="0">
                <a:effectLst/>
                <a:latin typeface="Arial" panose="020B0604020202020204" pitchFamily="34" charset="0"/>
              </a:rPr>
              <a:t> </a:t>
            </a:r>
            <a:r>
              <a:rPr lang="en-US" sz="3600" b="0" i="0" dirty="0" err="1">
                <a:effectLst/>
                <a:latin typeface="Arial" panose="020B0604020202020204" pitchFamily="34" charset="0"/>
              </a:rPr>
              <a:t>người</a:t>
            </a:r>
            <a:r>
              <a:rPr lang="en-US" sz="3600" b="0" i="0" dirty="0">
                <a:effectLst/>
                <a:latin typeface="Arial" panose="020B0604020202020204" pitchFamily="34" charset="0"/>
              </a:rPr>
              <a:t> </a:t>
            </a:r>
            <a:r>
              <a:rPr lang="en-US" sz="3600" b="0" i="0" dirty="0" err="1">
                <a:effectLst/>
                <a:latin typeface="Arial" panose="020B0604020202020204" pitchFamily="34" charset="0"/>
              </a:rPr>
              <a:t>nhận</a:t>
            </a:r>
            <a:r>
              <a:rPr lang="en-US" sz="3600" b="0" i="0" dirty="0">
                <a:effectLst/>
                <a:latin typeface="Arial" panose="020B0604020202020204" pitchFamily="34" charset="0"/>
              </a:rPr>
              <a:t> </a:t>
            </a:r>
            <a:r>
              <a:rPr lang="en-US" sz="3600" b="0" i="0" dirty="0" err="1">
                <a:effectLst/>
                <a:latin typeface="Arial" panose="020B0604020202020204" pitchFamily="34" charset="0"/>
              </a:rPr>
              <a:t>xét</a:t>
            </a:r>
            <a:r>
              <a:rPr lang="en-US" sz="3600" b="0" i="0" dirty="0">
                <a:effectLst/>
                <a:latin typeface="Arial" panose="020B0604020202020204" pitchFamily="34" charset="0"/>
              </a:rPr>
              <a:t> </a:t>
            </a:r>
            <a:r>
              <a:rPr lang="en-US" sz="3600" b="0" i="0" dirty="0" err="1">
                <a:effectLst/>
                <a:latin typeface="Arial" panose="020B0604020202020204" pitchFamily="34" charset="0"/>
              </a:rPr>
              <a:t>là</a:t>
            </a:r>
            <a:r>
              <a:rPr lang="en-US" sz="3600" b="0" i="0" dirty="0">
                <a:effectLst/>
                <a:latin typeface="Arial" panose="020B0604020202020204" pitchFamily="34" charset="0"/>
              </a:rPr>
              <a:t> </a:t>
            </a:r>
            <a:r>
              <a:rPr lang="en-US" sz="3600" b="0" i="0" dirty="0" err="1">
                <a:effectLst/>
                <a:latin typeface="Arial" panose="020B0604020202020204" pitchFamily="34" charset="0"/>
              </a:rPr>
              <a:t>chơi</a:t>
            </a:r>
            <a:r>
              <a:rPr lang="en-US" sz="3600" b="0" i="0" dirty="0">
                <a:effectLst/>
                <a:latin typeface="Arial" panose="020B0604020202020204" pitchFamily="34" charset="0"/>
              </a:rPr>
              <a:t> </a:t>
            </a:r>
            <a:r>
              <a:rPr lang="en-US" sz="3600" b="0" i="0" dirty="0" err="1">
                <a:effectLst/>
                <a:latin typeface="Arial" panose="020B0604020202020204" pitchFamily="34" charset="0"/>
              </a:rPr>
              <a:t>giỏi</a:t>
            </a:r>
            <a:r>
              <a:rPr lang="en-US" sz="3600" b="0" i="0" dirty="0">
                <a:effectLst/>
                <a:latin typeface="Arial" panose="020B0604020202020204" pitchFamily="34" charset="0"/>
              </a:rPr>
              <a:t>.</a:t>
            </a:r>
            <a:r>
              <a:rPr lang="vi-VN" sz="3600" b="0" i="0" dirty="0">
                <a:effectLst/>
                <a:latin typeface="Arial" panose="020B0604020202020204" pitchFamily="34" charset="0"/>
              </a:rPr>
              <a:t>Tớ rất vui khi được làm quen, kết bạn với mọi người. Tớ hi vọng chúng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61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96" y="1427542"/>
            <a:ext cx="11731925" cy="3416320"/>
          </a:xfrm>
          <a:prstGeom prst="rect">
            <a:avLst/>
          </a:prstGeom>
        </p:spPr>
        <p:txBody>
          <a:bodyPr wrap="square">
            <a:spAutoFit/>
          </a:bodyPr>
          <a:lstStyle/>
          <a:p>
            <a:pPr lvl="0"/>
            <a:r>
              <a:rPr lang="vi-VN" sz="3500" dirty="0">
                <a:cs typeface="Times New Roman" pitchFamily="18" charset="0"/>
              </a:rPr>
              <a:t>         </a:t>
            </a:r>
            <a:r>
              <a:rPr lang="vi-VN" sz="3600" b="0" i="0" dirty="0">
                <a:effectLst/>
                <a:latin typeface="Arial" panose="020B0604020202020204" pitchFamily="34" charset="0"/>
              </a:rPr>
              <a:t>Chào các bạn! Tớ tên là Mỹ Linh, tớ 8 tuổi, học lớp 3C. Tớ thích nghe nhạc, đọc sách và xem phim hoạt hình. Tớ không thích những bộ phim hành động. Tớ có thể làm thơ và vẽ tranh. Tớ rất vui vì được học cùng lớp với các bạn. Tớ rất yêu quý các bạn! </a:t>
            </a:r>
            <a:r>
              <a:rPr lang="en-US" sz="3600" b="0" i="0" dirty="0">
                <a:effectLst/>
                <a:latin typeface="Arial" panose="020B0604020202020204" pitchFamily="34" charset="0"/>
              </a:rPr>
              <a:t>C</a:t>
            </a:r>
            <a:r>
              <a:rPr lang="vi-VN" sz="3600" b="0" i="0" dirty="0">
                <a:effectLst/>
                <a:latin typeface="Arial" panose="020B0604020202020204" pitchFamily="34" charset="0"/>
              </a:rPr>
              <a:t>húng ta sẽ cùng nhau cố gắng học thật tốt trong năm học này nhé!</a:t>
            </a:r>
            <a:endParaRPr lang="vi-VN" sz="3600" dirty="0">
              <a:solidFill>
                <a:prstClr val="black"/>
              </a:solidFill>
              <a:cs typeface="Times New Roman" pitchFamily="18" charset="0"/>
            </a:endParaRPr>
          </a:p>
        </p:txBody>
      </p:sp>
      <p:sp>
        <p:nvSpPr>
          <p:cNvPr id="5" name="TextBox 4">
            <a:extLst>
              <a:ext uri="{FF2B5EF4-FFF2-40B4-BE49-F238E27FC236}">
                <a16:creationId xmlns:a16="http://schemas.microsoft.com/office/drawing/2014/main" id="{1F24F2B0-2B2C-45AE-93E4-D0317E83E3F0}"/>
              </a:ext>
            </a:extLst>
          </p:cNvPr>
          <p:cNvSpPr txBox="1"/>
          <p:nvPr/>
        </p:nvSpPr>
        <p:spPr>
          <a:xfrm>
            <a:off x="904939" y="542014"/>
            <a:ext cx="11120282" cy="646331"/>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60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0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2229</TotalTime>
  <Words>358</Words>
  <Application>Microsoft Office PowerPoint</Application>
  <PresentationFormat>Widescreen</PresentationFormat>
  <Paragraphs>19</Paragraphs>
  <Slides>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151</cp:revision>
  <dcterms:created xsi:type="dcterms:W3CDTF">2021-06-07T06:59:14Z</dcterms:created>
  <dcterms:modified xsi:type="dcterms:W3CDTF">2022-08-29T14:16:24Z</dcterms:modified>
</cp:coreProperties>
</file>