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30" r:id="rId2"/>
    <p:sldId id="443" r:id="rId3"/>
    <p:sldId id="442" r:id="rId4"/>
    <p:sldId id="434" r:id="rId5"/>
    <p:sldId id="444" r:id="rId6"/>
    <p:sldId id="440" r:id="rId7"/>
    <p:sldId id="445" r:id="rId8"/>
    <p:sldId id="441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CC"/>
    <a:srgbClr val="3333FF"/>
    <a:srgbClr val="FF7C80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63" d="100"/>
          <a:sy n="63" d="100"/>
        </p:scale>
        <p:origin x="-446" y="-67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989666" y="4647406"/>
            <a:ext cx="12822097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2: HĐCD: </a:t>
            </a: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 HỌC CỦA CHÚNG EM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1960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 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119" y="609600"/>
            <a:ext cx="140970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211494" y="1166451"/>
            <a:ext cx="5943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2: </a:t>
            </a:r>
            <a:r>
              <a:rPr lang="nl-NL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 HỌC CỦA CHÚNG EM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7" y="1782783"/>
            <a:ext cx="4953002" cy="707886"/>
            <a:chOff x="1508915" y="1888664"/>
            <a:chExt cx="9214771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5" y="1888664"/>
              <a:ext cx="921476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1. </a:t>
              </a:r>
              <a:r>
                <a:rPr lang="nl-NL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Trang trí  lớp học 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2016" y="2565772"/>
              <a:ext cx="867167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763923" y="2763517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noProof="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noProof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noProof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noProof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noProof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noProof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noProof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noProof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noProof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en-US" sz="4000" b="1" noProof="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noProof="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3923" y="4086956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</a:t>
            </a:r>
            <a:r>
              <a:rPr lang="en-US" sz="4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927" y="2368841"/>
            <a:ext cx="5909592" cy="418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61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9" y="1782783"/>
            <a:ext cx="5029200" cy="707886"/>
            <a:chOff x="1508918" y="1888664"/>
            <a:chExt cx="10047316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nl-NL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Trang trí  lớp học 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2016" y="2565772"/>
              <a:ext cx="867167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AutoShape 4" descr="Cần hình thành thói quen ăn uống lành m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40" y="2867360"/>
            <a:ext cx="4612467" cy="4752640"/>
          </a:xfrm>
          <a:prstGeom prst="rect">
            <a:avLst/>
          </a:prstGeom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211494" y="1166451"/>
            <a:ext cx="5943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2: </a:t>
            </a:r>
            <a:r>
              <a:rPr lang="nl-NL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 HỌC CỦA CHÚNG EM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3" name="AutoShape 2" descr="TRANG TRÍ LỚP HỌC THÂN THIỆN” MỘT LUỒNG GIÓ MỚI Ở TRƯỜNG TIỂU HỌC SỐ 1 VÕ  XÁ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7119" y="2867361"/>
            <a:ext cx="6107701" cy="4752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207" y="2860029"/>
            <a:ext cx="4901609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9" y="1782783"/>
            <a:ext cx="5029200" cy="707886"/>
            <a:chOff x="1508918" y="1888664"/>
            <a:chExt cx="10047316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1.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Trang trí  lớp học 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2016" y="2565772"/>
              <a:ext cx="867167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AutoShape 4" descr="Cần hình thành thói quen ăn uống lành m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211494" y="1166451"/>
            <a:ext cx="5943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2: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 HỌC CỦA CHÚNG EM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AutoShape 2" descr="TRANG TRÍ LỚP HỌC THÂN THIỆN” MỘT LUỒNG GIÓ MỚI Ở TRƯỜNG TIỂU HỌC SỐ 1 VÕ  XÁ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 descr="Mẫu trang trí lớp học - Trang trí lớp học năm học 2020 -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93" y="3137000"/>
            <a:ext cx="5593826" cy="4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G TRÍ VÀ HIỆU QUẢ GÓC HỌC TẬP, GÓC NGHỆ THU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319" y="3137000"/>
            <a:ext cx="4953000" cy="47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08" y="3137000"/>
            <a:ext cx="4767485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171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9" y="1782783"/>
            <a:ext cx="4267199" cy="707886"/>
            <a:chOff x="1508918" y="1888664"/>
            <a:chExt cx="6924499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9244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nl-NL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Vệ sinh lớp học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756222" y="2565475"/>
              <a:ext cx="620981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211494" y="1166451"/>
            <a:ext cx="5943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2: </a:t>
            </a:r>
            <a:r>
              <a:rPr lang="nl-NL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 HỌC CỦA CHÚNG EM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19" y="2819399"/>
            <a:ext cx="7386638" cy="47595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35782" y="2807676"/>
            <a:ext cx="739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40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C</a:t>
            </a:r>
            <a:r>
              <a:rPr lang="nl-NL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 </a:t>
            </a:r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tự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dẹp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sinh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9" y="1782783"/>
            <a:ext cx="4267200" cy="707886"/>
            <a:chOff x="1508918" y="1888664"/>
            <a:chExt cx="6924501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9244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2.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Vệ sinh lớp học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68280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211494" y="1166451"/>
            <a:ext cx="5943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2: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 HỌC CỦA CHÚNG EM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AutoShape 2" descr="Học sinh lớp 2C thực hiện tốt vệ sinh lớp họ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3167480"/>
            <a:ext cx="4706142" cy="4147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117" y="3173342"/>
            <a:ext cx="5334001" cy="4141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8118" y="3167480"/>
            <a:ext cx="5410201" cy="41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534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9" y="1782783"/>
            <a:ext cx="14554200" cy="707886"/>
            <a:chOff x="1508918" y="1888664"/>
            <a:chExt cx="7671262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6712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nl-NL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Chia sẻ kết quả và cảm nghĩ của em sau khi trang trí lớp học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30328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66451"/>
            <a:ext cx="5943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2: </a:t>
            </a:r>
            <a:r>
              <a:rPr lang="nl-NL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 HỌC CỦA CHÚNG EM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pic>
        <p:nvPicPr>
          <p:cNvPr id="4098" name="Picture 2" descr="Mẫu trang trí lớp học sáng tạo - Giáo viên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2867360"/>
            <a:ext cx="4953000" cy="46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319" y="2867360"/>
            <a:ext cx="5029200" cy="4676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519" y="2867360"/>
            <a:ext cx="5257799" cy="467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170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10682</TotalTime>
  <Words>267</Words>
  <Application>Microsoft Office PowerPoint</Application>
  <PresentationFormat>Custom</PresentationFormat>
  <Paragraphs>34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1161</cp:revision>
  <dcterms:created xsi:type="dcterms:W3CDTF">2008-09-09T22:52:10Z</dcterms:created>
  <dcterms:modified xsi:type="dcterms:W3CDTF">2022-08-28T09:51:42Z</dcterms:modified>
</cp:coreProperties>
</file>