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7" r:id="rId2"/>
    <p:sldId id="430" r:id="rId3"/>
    <p:sldId id="432" r:id="rId4"/>
    <p:sldId id="447" r:id="rId5"/>
    <p:sldId id="448" r:id="rId6"/>
    <p:sldId id="450" r:id="rId7"/>
    <p:sldId id="451" r:id="rId8"/>
    <p:sldId id="445" r:id="rId9"/>
    <p:sldId id="438"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CC"/>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754A5-905E-4C4A-9BFD-15649F147F4E}" v="19" dt="2022-08-26T21:10:57.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213" y="45"/>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DF4754A5-905E-4C4A-9BFD-15649F147F4E}"/>
    <pc:docChg chg="undo redo custSel modSld">
      <pc:chgData name="T H" userId="270efafb50020bd6" providerId="LiveId" clId="{DF4754A5-905E-4C4A-9BFD-15649F147F4E}" dt="2022-08-26T21:10:57.823" v="35" actId="1076"/>
      <pc:docMkLst>
        <pc:docMk/>
      </pc:docMkLst>
      <pc:sldChg chg="modSp">
        <pc:chgData name="T H" userId="270efafb50020bd6" providerId="LiveId" clId="{DF4754A5-905E-4C4A-9BFD-15649F147F4E}" dt="2022-08-26T21:10:57.823" v="35" actId="1076"/>
        <pc:sldMkLst>
          <pc:docMk/>
          <pc:sldMk cId="4184934910" sldId="427"/>
        </pc:sldMkLst>
        <pc:picChg chg="mod">
          <ac:chgData name="T H" userId="270efafb50020bd6" providerId="LiveId" clId="{DF4754A5-905E-4C4A-9BFD-15649F147F4E}" dt="2022-08-26T21:10:57.823" v="35" actId="1076"/>
          <ac:picMkLst>
            <pc:docMk/>
            <pc:sldMk cId="4184934910" sldId="427"/>
            <ac:picMk id="30" creationId="{00000000-0000-0000-0000-000000000000}"/>
          </ac:picMkLst>
        </pc:picChg>
      </pc:sldChg>
      <pc:sldChg chg="modAnim">
        <pc:chgData name="T H" userId="270efafb50020bd6" providerId="LiveId" clId="{DF4754A5-905E-4C4A-9BFD-15649F147F4E}" dt="2022-08-26T16:27:09.583" v="6"/>
        <pc:sldMkLst>
          <pc:docMk/>
          <pc:sldMk cId="2432748071" sldId="432"/>
        </pc:sldMkLst>
      </pc:sldChg>
      <pc:sldChg chg="modAnim">
        <pc:chgData name="T H" userId="270efafb50020bd6" providerId="LiveId" clId="{DF4754A5-905E-4C4A-9BFD-15649F147F4E}" dt="2022-08-26T16:49:34.990" v="33"/>
        <pc:sldMkLst>
          <pc:docMk/>
          <pc:sldMk cId="3523590457" sldId="445"/>
        </pc:sldMkLst>
      </pc:sldChg>
      <pc:sldChg chg="modSp">
        <pc:chgData name="T H" userId="270efafb50020bd6" providerId="LiveId" clId="{DF4754A5-905E-4C4A-9BFD-15649F147F4E}" dt="2022-08-26T16:25:54.147" v="5" actId="20577"/>
        <pc:sldMkLst>
          <pc:docMk/>
          <pc:sldMk cId="2630825766" sldId="448"/>
        </pc:sldMkLst>
        <pc:spChg chg="mod">
          <ac:chgData name="T H" userId="270efafb50020bd6" providerId="LiveId" clId="{DF4754A5-905E-4C4A-9BFD-15649F147F4E}" dt="2022-08-26T16:25:46.739" v="1" actId="20577"/>
          <ac:spMkLst>
            <pc:docMk/>
            <pc:sldMk cId="2630825766" sldId="448"/>
            <ac:spMk id="14" creationId="{00000000-0000-0000-0000-000000000000}"/>
          </ac:spMkLst>
        </pc:spChg>
        <pc:spChg chg="mod">
          <ac:chgData name="T H" userId="270efafb50020bd6" providerId="LiveId" clId="{DF4754A5-905E-4C4A-9BFD-15649F147F4E}" dt="2022-08-26T16:25:51.113" v="3" actId="20577"/>
          <ac:spMkLst>
            <pc:docMk/>
            <pc:sldMk cId="2630825766" sldId="448"/>
            <ac:spMk id="15" creationId="{00000000-0000-0000-0000-000000000000}"/>
          </ac:spMkLst>
        </pc:spChg>
        <pc:spChg chg="mod">
          <ac:chgData name="T H" userId="270efafb50020bd6" providerId="LiveId" clId="{DF4754A5-905E-4C4A-9BFD-15649F147F4E}" dt="2022-08-26T16:25:54.147" v="5" actId="20577"/>
          <ac:spMkLst>
            <pc:docMk/>
            <pc:sldMk cId="2630825766" sldId="448"/>
            <ac:spMk id="16" creationId="{00000000-0000-0000-0000-000000000000}"/>
          </ac:spMkLst>
        </pc:spChg>
      </pc:sldChg>
      <pc:sldChg chg="addSp delSp modSp mod modAnim">
        <pc:chgData name="T H" userId="270efafb50020bd6" providerId="LiveId" clId="{DF4754A5-905E-4C4A-9BFD-15649F147F4E}" dt="2022-08-26T16:42:32.031" v="29"/>
        <pc:sldMkLst>
          <pc:docMk/>
          <pc:sldMk cId="138837569" sldId="451"/>
        </pc:sldMkLst>
        <pc:spChg chg="add del">
          <ac:chgData name="T H" userId="270efafb50020bd6" providerId="LiveId" clId="{DF4754A5-905E-4C4A-9BFD-15649F147F4E}" dt="2022-08-26T16:36:28.466" v="9" actId="22"/>
          <ac:spMkLst>
            <pc:docMk/>
            <pc:sldMk cId="138837569" sldId="451"/>
            <ac:spMk id="3" creationId="{8629B9AC-836A-FDA9-1A9D-73B57961ECF8}"/>
          </ac:spMkLst>
        </pc:spChg>
        <pc:spChg chg="add mod">
          <ac:chgData name="T H" userId="270efafb50020bd6" providerId="LiveId" clId="{DF4754A5-905E-4C4A-9BFD-15649F147F4E}" dt="2022-08-26T16:37:06.277" v="22" actId="1076"/>
          <ac:spMkLst>
            <pc:docMk/>
            <pc:sldMk cId="138837569" sldId="451"/>
            <ac:spMk id="5" creationId="{854886F6-2AB9-D33B-7D96-D54C11045EFE}"/>
          </ac:spMkLst>
        </pc:spChg>
        <pc:spChg chg="mod">
          <ac:chgData name="T H" userId="270efafb50020bd6" providerId="LiveId" clId="{DF4754A5-905E-4C4A-9BFD-15649F147F4E}" dt="2022-08-26T16:36:42.528" v="19" actId="20577"/>
          <ac:spMkLst>
            <pc:docMk/>
            <pc:sldMk cId="138837569" sldId="451"/>
            <ac:spMk id="17" creationId="{00000000-0000-0000-0000-000000000000}"/>
          </ac:spMkLst>
        </pc:spChg>
        <pc:picChg chg="mod">
          <ac:chgData name="T H" userId="270efafb50020bd6" providerId="LiveId" clId="{DF4754A5-905E-4C4A-9BFD-15649F147F4E}" dt="2022-08-26T16:42:12.308" v="27" actId="1076"/>
          <ac:picMkLst>
            <pc:docMk/>
            <pc:sldMk cId="138837569" sldId="451"/>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7.jpeg"/><Relationship Id="rId3" Type="http://schemas.openxmlformats.org/officeDocument/2006/relationships/image" Target="../media/image6.jpg"/><Relationship Id="rId7" Type="http://schemas.openxmlformats.org/officeDocument/2006/relationships/image" Target="../media/image13.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1.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image" Target="../media/image1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4.jpeg"/><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50722" y="4112019"/>
            <a:ext cx="14568965" cy="14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defTabSz="1452524" eaLnBrk="1" fontAlgn="auto" hangingPunct="1">
              <a:lnSpc>
                <a:spcPct val="120000"/>
              </a:lnSpc>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MỘT SỐ NGÀY KỈ NIỆM, SỰ KIỆN CỦA GIA ĐÌNH (T1)</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161" y="5609866"/>
            <a:ext cx="5616086" cy="39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Video Một Gia Đình Nhỏ Một Hạnh Phúc To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6519" y="457200"/>
            <a:ext cx="14097000" cy="78486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lvl="0" algn="ctr" defTabSz="1452524" eaLnBrk="1" fontAlgn="auto" hangingPunct="1">
              <a:spcBef>
                <a:spcPts val="0"/>
              </a:spcBef>
              <a:spcAft>
                <a:spcPts val="0"/>
              </a:spcAft>
              <a:defRPr/>
            </a:pPr>
            <a:r>
              <a:rPr lang="en-US" sz="2800" b="1" dirty="0">
                <a:solidFill>
                  <a:srgbClr val="3333FF"/>
                </a:solidFill>
                <a:effectLst>
                  <a:outerShdw blurRad="38100" dist="38100" dir="2700000" algn="tl">
                    <a:srgbClr val="000000">
                      <a:alpha val="43137"/>
                    </a:srgbClr>
                  </a:outerShdw>
                </a:effectLst>
                <a:latin typeface="+mn-lt"/>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2718" t="12871" r="9672" b="55447"/>
          <a:stretch/>
        </p:blipFill>
        <p:spPr>
          <a:xfrm>
            <a:off x="541193" y="2220404"/>
            <a:ext cx="4880379" cy="4309937"/>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2456" t="46405" r="9934" b="26862"/>
          <a:stretch/>
        </p:blipFill>
        <p:spPr>
          <a:xfrm>
            <a:off x="5498382" y="2066279"/>
            <a:ext cx="4625900" cy="4455206"/>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6289" t="71287" r="7060" b="1980"/>
          <a:stretch/>
        </p:blipFill>
        <p:spPr>
          <a:xfrm>
            <a:off x="10124282" y="2235099"/>
            <a:ext cx="5181600" cy="4238931"/>
          </a:xfrm>
          <a:prstGeom prst="rect">
            <a:avLst/>
          </a:prstGeom>
        </p:spPr>
      </p:pic>
      <p:sp>
        <p:nvSpPr>
          <p:cNvPr id="21" name="TextBox 20"/>
          <p:cNvSpPr txBox="1"/>
          <p:nvPr/>
        </p:nvSpPr>
        <p:spPr>
          <a:xfrm>
            <a:off x="1036638" y="6608183"/>
            <a:ext cx="15240000"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1. </a:t>
            </a:r>
            <a:r>
              <a:rPr lang="en-US" sz="3600" b="1" dirty="0" err="1">
                <a:solidFill>
                  <a:srgbClr val="3333FF"/>
                </a:solidFill>
                <a:latin typeface="Arial" panose="020B0604020202020204" pitchFamily="34" charset="0"/>
                <a:cs typeface="Arial" panose="020B0604020202020204" pitchFamily="34" charset="0"/>
              </a:rPr>
              <a:t>Nêu</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tên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của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gia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và</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bạn</a:t>
            </a:r>
            <a:r>
              <a:rPr lang="en-US" sz="3600" b="1" dirty="0">
                <a:solidFill>
                  <a:srgbClr val="3333FF"/>
                </a:solidFill>
                <a:latin typeface="Arial" panose="020B0604020202020204" pitchFamily="34" charset="0"/>
                <a:cs typeface="Arial" panose="020B0604020202020204" pitchFamily="34" charset="0"/>
              </a:rPr>
              <a:t> An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các</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hình</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trên</a:t>
            </a:r>
            <a:r>
              <a:rPr lang="nl-NL" sz="3600" b="1" dirty="0">
                <a:solidFill>
                  <a:srgbClr val="3333FF"/>
                </a:solidFill>
                <a:latin typeface="Arial" panose="020B0604020202020204" pitchFamily="34" charset="0"/>
                <a:cs typeface="Arial" panose="020B0604020202020204" pitchFamily="34" charset="0"/>
              </a:rPr>
              <a:t>?</a:t>
            </a:r>
            <a:endParaRPr lang="en-US" sz="3600" b="1" dirty="0">
              <a:solidFill>
                <a:srgbClr val="3333FF"/>
              </a:solidFill>
              <a:latin typeface="Arial" panose="020B0604020202020204" pitchFamily="34" charset="0"/>
              <a:cs typeface="Arial" panose="020B0604020202020204" pitchFamily="34" charset="0"/>
            </a:endParaRPr>
          </a:p>
        </p:txBody>
      </p:sp>
      <p:sp>
        <p:nvSpPr>
          <p:cNvPr id="22" name="TextBox 21"/>
          <p:cNvSpPr txBox="1"/>
          <p:nvPr/>
        </p:nvSpPr>
        <p:spPr>
          <a:xfrm>
            <a:off x="1045003" y="7641031"/>
            <a:ext cx="15240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3333FF"/>
                </a:solidFill>
                <a:latin typeface="Arial" panose="020B0604020202020204" pitchFamily="34" charset="0"/>
                <a:cs typeface="Arial" panose="020B0604020202020204" pitchFamily="34" charset="0"/>
              </a:rPr>
              <a:t>2. </a:t>
            </a:r>
            <a:r>
              <a:rPr lang="en-US" sz="3600" b="1" dirty="0" err="1">
                <a:solidFill>
                  <a:srgbClr val="3333FF"/>
                </a:solidFill>
                <a:latin typeface="Arial" panose="020B0604020202020204" pitchFamily="34" charset="0"/>
                <a:cs typeface="Arial" panose="020B0604020202020204" pitchFamily="34" charset="0"/>
              </a:rPr>
              <a:t>Nói</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về</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một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số</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hoạt</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động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diễn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ra</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trong</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sự</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kiện</a:t>
            </a:r>
            <a:r>
              <a:rPr lang="en-US" sz="3600" b="1" dirty="0">
                <a:solidFill>
                  <a:srgbClr val="3333FF"/>
                </a:solidFill>
                <a:latin typeface="Arial" panose="020B0604020202020204" pitchFamily="34" charset="0"/>
                <a:cs typeface="Arial" panose="020B0604020202020204" pitchFamily="34" charset="0"/>
              </a:rPr>
              <a:t> </a:t>
            </a:r>
            <a:r>
              <a:rPr lang="en-US" sz="3600" b="1" dirty="0" err="1">
                <a:solidFill>
                  <a:srgbClr val="3333FF"/>
                </a:solidFill>
                <a:latin typeface="Arial" panose="020B0604020202020204" pitchFamily="34" charset="0"/>
                <a:cs typeface="Arial" panose="020B0604020202020204" pitchFamily="34" charset="0"/>
              </a:rPr>
              <a:t>đó</a:t>
            </a:r>
            <a:r>
              <a:rPr lang="en-US" sz="3600" b="1" dirty="0">
                <a:solidFill>
                  <a:srgbClr val="3333FF"/>
                </a:solidFill>
                <a:latin typeface="Arial" panose="020B0604020202020204" pitchFamily="34" charset="0"/>
                <a:cs typeface="Arial" panose="020B0604020202020204" pitchFamily="34" charset="0"/>
              </a:rPr>
              <a:t>?</a:t>
            </a:r>
          </a:p>
        </p:txBody>
      </p:sp>
      <p:sp>
        <p:nvSpPr>
          <p:cNvPr id="2" name="Rectangle 1"/>
          <p:cNvSpPr/>
          <p:nvPr/>
        </p:nvSpPr>
        <p:spPr>
          <a:xfrm>
            <a:off x="464383" y="1674910"/>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3" name="Rectangle 2"/>
          <p:cNvSpPr/>
          <p:nvPr/>
        </p:nvSpPr>
        <p:spPr>
          <a:xfrm>
            <a:off x="961599" y="8431176"/>
            <a:ext cx="13120900" cy="712824"/>
          </a:xfrm>
          <a:prstGeom prst="rect">
            <a:avLst/>
          </a:prstGeom>
        </p:spPr>
        <p:txBody>
          <a:bodyPr wrap="non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3. Vậy tình cảm của 2 bạn đối với những kỉ niệm đó ra sao?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 calcmode="lin" valueType="num">
                                      <p:cBhvr>
                                        <p:cTn id="30" dur="1000" fill="hold"/>
                                        <p:tgtEl>
                                          <p:spTgt spid="22"/>
                                        </p:tgtEl>
                                        <p:attrNameLst>
                                          <p:attrName>style.rotation</p:attrName>
                                        </p:attrNameLst>
                                      </p:cBhvr>
                                      <p:tavLst>
                                        <p:tav tm="0">
                                          <p:val>
                                            <p:fltVal val="90"/>
                                          </p:val>
                                        </p:tav>
                                        <p:tav tm="100000">
                                          <p:val>
                                            <p:fltVal val="0"/>
                                          </p:val>
                                        </p:tav>
                                      </p:tavLst>
                                    </p:anim>
                                    <p:animEffect transition="in" filter="fade">
                                      <p:cBhvr>
                                        <p:cTn id="31" dur="1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4062" t="14584" r="13344" b="55448"/>
          <a:stretch/>
        </p:blipFill>
        <p:spPr>
          <a:xfrm>
            <a:off x="6867997" y="2314008"/>
            <a:ext cx="8229600" cy="6059656"/>
          </a:xfrm>
          <a:prstGeom prst="rect">
            <a:avLst/>
          </a:prstGeom>
        </p:spPr>
      </p:pic>
      <p:sp>
        <p:nvSpPr>
          <p:cNvPr id="13" name="TextBox 12"/>
          <p:cNvSpPr txBox="1"/>
          <p:nvPr/>
        </p:nvSpPr>
        <p:spPr>
          <a:xfrm>
            <a:off x="376249" y="2590800"/>
            <a:ext cx="6491747"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 Sự kiện của gia đình bạn Hà là lễ mừng thọ của bà bạn. </a:t>
            </a:r>
            <a:endParaRPr lang="en-US" sz="3600" b="1" dirty="0">
              <a:solidFill>
                <a:srgbClr val="0000CC"/>
              </a:solidFill>
              <a:latin typeface="Arial" panose="020B0604020202020204" pitchFamily="34" charset="0"/>
              <a:cs typeface="Arial" panose="020B0604020202020204" pitchFamily="34" charset="0"/>
            </a:endParaRPr>
          </a:p>
        </p:txBody>
      </p:sp>
      <p:sp>
        <p:nvSpPr>
          <p:cNvPr id="14" name="Rectangle 13"/>
          <p:cNvSpPr/>
          <p:nvPr/>
        </p:nvSpPr>
        <p:spPr>
          <a:xfrm>
            <a:off x="289719" y="1723371"/>
            <a:ext cx="13221889" cy="584775"/>
          </a:xfrm>
          <a:prstGeom prst="rect">
            <a:avLst/>
          </a:prstGeom>
        </p:spPr>
        <p:txBody>
          <a:bodyPr wrap="none">
            <a:spAutoFit/>
          </a:bodyPr>
          <a:lstStyle/>
          <a:p>
            <a:r>
              <a:rPr lang="nl-NL" sz="3200" b="1" dirty="0">
                <a:solidFill>
                  <a:srgbClr val="FF0000"/>
                </a:solidFill>
                <a:latin typeface="+mn-lt"/>
                <a:ea typeface="Times New Roman" panose="02020603050405020304" pitchFamily="18" charset="0"/>
              </a:rPr>
              <a:t>Hoạt động 1. Một số ngày kỉ niệm, sự kiện quan trọng của gia đình</a:t>
            </a:r>
            <a:r>
              <a:rPr lang="nl-NL" sz="1400" b="1" dirty="0">
                <a:latin typeface="Times New Roman" panose="02020603050405020304" pitchFamily="18" charset="0"/>
                <a:ea typeface="Times New Roman" panose="02020603050405020304" pitchFamily="18" charset="0"/>
              </a:rPr>
              <a:t>. </a:t>
            </a:r>
            <a:endParaRPr lang="en-US" dirty="0"/>
          </a:p>
        </p:txBody>
      </p:sp>
      <p:sp>
        <p:nvSpPr>
          <p:cNvPr id="15" name="TextBox 14"/>
          <p:cNvSpPr txBox="1"/>
          <p:nvPr/>
        </p:nvSpPr>
        <p:spPr>
          <a:xfrm>
            <a:off x="376249" y="3774072"/>
            <a:ext cx="6691373" cy="2308324"/>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Trong sự kiện có các hoạt động như: chúc sức khỏe của bà, tặng hoa cho bà, tặng quà cho bà,.... </a:t>
            </a:r>
            <a:endParaRPr lang="en-US" sz="3600" b="1" dirty="0">
              <a:solidFill>
                <a:srgbClr val="0000CC"/>
              </a:solidFill>
              <a:latin typeface="Arial" panose="020B0604020202020204" pitchFamily="34" charset="0"/>
              <a:cs typeface="Arial" panose="020B0604020202020204" pitchFamily="34" charset="0"/>
            </a:endParaRPr>
          </a:p>
        </p:txBody>
      </p:sp>
      <p:sp>
        <p:nvSpPr>
          <p:cNvPr id="23" name="TextBox 22"/>
          <p:cNvSpPr txBox="1"/>
          <p:nvPr/>
        </p:nvSpPr>
        <p:spPr>
          <a:xfrm>
            <a:off x="518319" y="6105842"/>
            <a:ext cx="6691373" cy="1200329"/>
          </a:xfrm>
          <a:prstGeom prst="rect">
            <a:avLst/>
          </a:prstGeom>
          <a:noFill/>
        </p:spPr>
        <p:txBody>
          <a:bodyPr wrap="square" rtlCol="0">
            <a:spAutoFit/>
          </a:bodyPr>
          <a:lstStyle/>
          <a:p>
            <a:pP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Bạn Hà rất vui mừng khi được tham gia  chúc thọ bà.</a:t>
            </a:r>
            <a:endParaRPr lang="en-US" sz="36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9150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2456" t="46405" r="9934" b="26862"/>
          <a:stretch/>
        </p:blipFill>
        <p:spPr>
          <a:xfrm>
            <a:off x="464383" y="2193707"/>
            <a:ext cx="7396407" cy="407952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6289" t="71287" r="7060" b="1980"/>
          <a:stretch/>
        </p:blipFill>
        <p:spPr>
          <a:xfrm>
            <a:off x="7860790" y="2336181"/>
            <a:ext cx="7372494" cy="3937046"/>
          </a:xfrm>
          <a:prstGeom prst="rect">
            <a:avLst/>
          </a:prstGeom>
        </p:spPr>
      </p:pic>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13"/>
          <p:cNvSpPr txBox="1"/>
          <p:nvPr/>
        </p:nvSpPr>
        <p:spPr>
          <a:xfrm>
            <a:off x="823119" y="6281101"/>
            <a:ext cx="125730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Sự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831484" y="6898124"/>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Các </a:t>
            </a:r>
            <a:r>
              <a:rPr lang="en-US" sz="3600" b="1" dirty="0" err="1">
                <a:solidFill>
                  <a:srgbClr val="0000CC"/>
                </a:solidFill>
                <a:latin typeface="Arial" panose="020B0604020202020204" pitchFamily="34" charset="0"/>
                <a:cs typeface="Arial" panose="020B0604020202020204" pitchFamily="34" charset="0"/>
              </a:rPr>
              <a:t>hoạt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động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diễn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là: </a:t>
            </a:r>
            <a:r>
              <a:rPr lang="en-US" sz="3600" b="1" dirty="0" err="1">
                <a:solidFill>
                  <a:srgbClr val="0000CC"/>
                </a:solidFill>
                <a:latin typeface="Arial" panose="020B0604020202020204" pitchFamily="34" charset="0"/>
                <a:cs typeface="Arial" panose="020B0604020202020204" pitchFamily="34" charset="0"/>
              </a:rPr>
              <a:t>thu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xếp</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dùng</a:t>
            </a:r>
            <a:r>
              <a:rPr lang="en-US" sz="3600" b="1" dirty="0">
                <a:solidFill>
                  <a:srgbClr val="0000CC"/>
                </a:solidFill>
                <a:latin typeface="Arial" panose="020B0604020202020204" pitchFamily="34" charset="0"/>
                <a:cs typeface="Arial" panose="020B0604020202020204" pitchFamily="34" charset="0"/>
              </a:rPr>
              <a:t> ở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vận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
        <p:nvSpPr>
          <p:cNvPr id="16" name="TextBox 15"/>
          <p:cNvSpPr txBox="1"/>
          <p:nvPr/>
        </p:nvSpPr>
        <p:spPr>
          <a:xfrm>
            <a:off x="823119" y="7924800"/>
            <a:ext cx="13578247" cy="1200329"/>
          </a:xfrm>
          <a:prstGeom prst="rect">
            <a:avLst/>
          </a:prstGeom>
          <a:noFill/>
        </p:spPr>
        <p:txBody>
          <a:bodyPr wrap="square" rtlCol="0">
            <a:spAutoFit/>
          </a:bodyPr>
          <a:lstStyle/>
          <a:p>
            <a:pPr defTabSz="1452524" eaLnBrk="1" fontAlgn="auto" hangingPunct="1">
              <a:spcBef>
                <a:spcPts val="0"/>
              </a:spcBef>
              <a:spcAft>
                <a:spcPts val="0"/>
              </a:spcAft>
            </a:pPr>
            <a:r>
              <a:rPr lang="en-US" sz="3600" b="1">
                <a:solidFill>
                  <a:srgbClr val="0000CC"/>
                </a:solidFill>
                <a:latin typeface="Arial" panose="020B0604020202020204" pitchFamily="34" charset="0"/>
                <a:cs typeface="Arial" panose="020B0604020202020204" pitchFamily="34" charset="0"/>
              </a:rPr>
              <a:t>- Anh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nuối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tiếc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phải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hứng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chuyển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ngôi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308257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353221" y="1075195"/>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2" name="Rectangle 1"/>
          <p:cNvSpPr/>
          <p:nvPr/>
        </p:nvSpPr>
        <p:spPr>
          <a:xfrm>
            <a:off x="464383" y="1674910"/>
            <a:ext cx="1322188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1. Một số ngày kỉ niệm, sự kiện quan trọng của gia đình</a:t>
            </a:r>
            <a:r>
              <a:rPr kumimoji="0" lang="nl-NL"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10-Point Star 2"/>
          <p:cNvSpPr/>
          <p:nvPr/>
        </p:nvSpPr>
        <p:spPr>
          <a:xfrm>
            <a:off x="3794919" y="2667000"/>
            <a:ext cx="9220200" cy="4724400"/>
          </a:xfrm>
          <a:prstGeom prst="star1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47419" y="3124200"/>
            <a:ext cx="7010400" cy="3785652"/>
          </a:xfrm>
          <a:prstGeom prst="rect">
            <a:avLst/>
          </a:prstGeom>
          <a:noFill/>
        </p:spPr>
        <p:txBody>
          <a:bodyPr wrap="square" rtlCol="0">
            <a:spAutoFit/>
          </a:bodyPr>
          <a:lstStyle/>
          <a:p>
            <a:pPr algn="ctr" defTabSz="1452524" eaLnBrk="1" fontAlgn="auto" hangingPunct="1">
              <a:spcBef>
                <a:spcPts val="0"/>
              </a:spcBef>
              <a:spcAft>
                <a:spcPts val="0"/>
              </a:spcAft>
            </a:pPr>
            <a:r>
              <a:rPr lang="en-US" sz="3600" dirty="0">
                <a:solidFill>
                  <a:prstClr val="black"/>
                </a:solidFill>
                <a:latin typeface="Arial" panose="020B0604020202020204" pitchFamily="34" charset="0"/>
                <a:cs typeface="Arial" panose="020B0604020202020204" pitchFamily="34" charset="0"/>
              </a:rPr>
              <a:t>       </a:t>
            </a:r>
            <a:r>
              <a:rPr lang="nl-NL" sz="4000" b="1" i="1" dirty="0">
                <a:solidFill>
                  <a:srgbClr val="FF0000"/>
                </a:solidFill>
                <a:latin typeface="+mn-lt"/>
                <a:ea typeface="Times New Roman" panose="02020603050405020304" pitchFamily="18" charset="0"/>
              </a:rPr>
              <a:t>Trong cuộc sống của chúng ta diễn ra rất nhiều những sự kiện, những kỉ niệm đáng nhớ. Đó chính là những kỉ niệm bên gia đình thân yêu của chúng ta.</a:t>
            </a:r>
            <a:endParaRPr lang="en-US" sz="4000"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3248157766"/>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marL="0" marR="0" lvl="0" indent="0" algn="just" defTabSz="914400" rtl="0" eaLnBrk="0" fontAlgn="base" latinLnBrk="0" hangingPunct="0">
              <a:lnSpc>
                <a:spcPct val="112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Times New Roman" panose="02020603050405020304" pitchFamily="18" charset="0"/>
              </a:rPr>
              <a:t>Hoạt động 2. Chia sẻ về ngày Kỉ niệm hay sự kiện của gia đình em. </a:t>
            </a:r>
            <a:endParaRPr kumimoji="0" lang="en-US" sz="3600" b="0" i="0" u="none" strike="noStrike" kern="120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57519" y="2851962"/>
            <a:ext cx="5758224" cy="4723038"/>
          </a:xfrm>
          <a:prstGeom prst="rect">
            <a:avLst/>
          </a:prstGeom>
        </p:spPr>
      </p:pic>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7" name="Rectangle 16"/>
          <p:cNvSpPr/>
          <p:nvPr/>
        </p:nvSpPr>
        <p:spPr>
          <a:xfrm>
            <a:off x="623400" y="2845336"/>
            <a:ext cx="8567376" cy="1903791"/>
          </a:xfrm>
          <a:prstGeom prst="rect">
            <a:avLst/>
          </a:prstGeom>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1. Chia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sẻ</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bạn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kỉ</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niệm</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sự</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kiện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quan</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trọng</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gia</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3333FF"/>
                </a:solidFill>
                <a:effectLst/>
                <a:uLnTx/>
                <a:uFillTx/>
                <a:latin typeface="Arial"/>
                <a:ea typeface="Times New Roman" panose="02020603050405020304" pitchFamily="18" charset="0"/>
                <a:cs typeface="Times New Roman" panose="02020603050405020304" pitchFamily="18" charset="0"/>
              </a:rPr>
              <a:t>đình</a:t>
            </a:r>
            <a:r>
              <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rgbClr val="3333FF"/>
                </a:solidFill>
                <a:effectLst/>
                <a:uLnTx/>
                <a:uFillTx/>
                <a:latin typeface="Arial"/>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3333FF"/>
              </a:solidFill>
              <a:effectLst/>
              <a:uLnTx/>
              <a:uFillTx/>
              <a:latin typeface="Arial"/>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4886F6-2AB9-D33B-7D96-D54C11045EFE}"/>
              </a:ext>
            </a:extLst>
          </p:cNvPr>
          <p:cNvSpPr txBox="1"/>
          <p:nvPr/>
        </p:nvSpPr>
        <p:spPr>
          <a:xfrm>
            <a:off x="518319" y="5122778"/>
            <a:ext cx="8140148" cy="1903791"/>
          </a:xfrm>
          <a:prstGeom prst="rect">
            <a:avLst/>
          </a:prstGeom>
          <a:noFill/>
        </p:spPr>
        <p:txBody>
          <a:bodyPr wrap="square">
            <a:spAutoFit/>
          </a:bodyPr>
          <a:lstStyle/>
          <a:p>
            <a:pPr marR="0" lvl="0" algn="just" defTabSz="914400" rtl="0" eaLnBrk="0" fontAlgn="base" latinLnBrk="0" hangingPunct="0">
              <a:lnSpc>
                <a:spcPct val="112000"/>
              </a:lnSpc>
              <a:spcBef>
                <a:spcPct val="0"/>
              </a:spcBef>
              <a:spcAft>
                <a:spcPts val="0"/>
              </a:spcAft>
              <a:buClrTx/>
              <a:buSzTx/>
              <a:tabLst/>
              <a:defRPr/>
            </a:pPr>
            <a:r>
              <a:rPr kumimoji="0" lang="en-US" sz="3600" b="1" i="0" u="none" strike="noStrike" kern="1200" cap="none" spc="0" normalizeH="0" baseline="0" noProof="0">
                <a:ln>
                  <a:noFill/>
                </a:ln>
                <a:solidFill>
                  <a:srgbClr val="3333FF"/>
                </a:solidFill>
                <a:effectLst/>
                <a:uLnTx/>
                <a:uFillTx/>
                <a:latin typeface="Arial"/>
                <a:ea typeface="Times New Roman" panose="02020603050405020304" pitchFamily="18" charset="0"/>
                <a:cs typeface="Times New Roman" panose="02020603050405020304" pitchFamily="18" charset="0"/>
              </a:rPr>
              <a:t>2. Những ngày kỉ niệm hay sự kiện đó có ý nghĩa như thế nào với em và gia đình. </a:t>
            </a:r>
            <a:endParaRPr kumimoji="0" lang="en-US" sz="3600" b="1" i="0" u="none" strike="noStrike" kern="1200" cap="none" spc="0" normalizeH="0" baseline="0" noProof="0" dirty="0">
              <a:ln>
                <a:noFill/>
              </a:ln>
              <a:solidFill>
                <a:srgbClr val="3333FF"/>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37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18319" y="1785755"/>
            <a:ext cx="15247716" cy="662810"/>
          </a:xfrm>
          <a:prstGeom prst="rect">
            <a:avLst/>
          </a:prstGeom>
        </p:spPr>
        <p:txBody>
          <a:bodyPr wrap="square">
            <a:spAutoFit/>
          </a:bodyPr>
          <a:lstStyle/>
          <a:p>
            <a:pPr algn="just">
              <a:lnSpc>
                <a:spcPct val="112000"/>
              </a:lnSpc>
              <a:spcAft>
                <a:spcPts val="0"/>
              </a:spcAft>
            </a:pPr>
            <a:r>
              <a:rPr lang="nl-NL" sz="3600" b="1" dirty="0">
                <a:solidFill>
                  <a:srgbClr val="FF0000"/>
                </a:solidFill>
                <a:latin typeface="+mn-lt"/>
                <a:ea typeface="Times New Roman" panose="02020603050405020304" pitchFamily="18" charset="0"/>
                <a:cs typeface="Times New Roman" panose="02020603050405020304" pitchFamily="18" charset="0"/>
              </a:rPr>
              <a:t>Hoạt động 2. Chia sẻ về ngày Kỉ niệm hay sự kiện của gia đình em. </a:t>
            </a:r>
            <a:endParaRPr lang="en-US" sz="3600" dirty="0">
              <a:solidFill>
                <a:srgbClr val="FF0000"/>
              </a:solidFill>
              <a:effectLst/>
              <a:latin typeface="+mn-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941" t="5099" r="13984" b="5882"/>
          <a:stretch/>
        </p:blipFill>
        <p:spPr>
          <a:xfrm>
            <a:off x="9314295" y="2471685"/>
            <a:ext cx="6553200" cy="5562600"/>
          </a:xfrm>
          <a:prstGeom prst="rect">
            <a:avLst/>
          </a:prstGeom>
        </p:spPr>
      </p:pic>
      <p:sp>
        <p:nvSpPr>
          <p:cNvPr id="6" name="Rectangle 5"/>
          <p:cNvSpPr/>
          <p:nvPr/>
        </p:nvSpPr>
        <p:spPr>
          <a:xfrm>
            <a:off x="767007" y="5864885"/>
            <a:ext cx="8567376" cy="3194785"/>
          </a:xfrm>
          <a:prstGeom prst="rect">
            <a:avLst/>
          </a:prstGeom>
        </p:spPr>
        <p:txBody>
          <a:bodyPr wrap="square">
            <a:spAutoFit/>
          </a:bodyPr>
          <a:lstStyle/>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về quê nội.</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du lịch cùng gia đình.</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Mình thích nhất là được đi tắm biển</a:t>
            </a:r>
            <a:endParaRPr lang="en-US" sz="3600" b="1" dirty="0">
              <a:solidFill>
                <a:srgbClr val="3333FF"/>
              </a:solidFill>
              <a:latin typeface="+mn-lt"/>
              <a:ea typeface="Calibri" panose="020F0502020204030204" pitchFamily="34" charset="0"/>
              <a:cs typeface="Times New Roman" panose="02020603050405020304" pitchFamily="18" charset="0"/>
            </a:endParaRPr>
          </a:p>
          <a:p>
            <a:pPr algn="just">
              <a:lnSpc>
                <a:spcPct val="112000"/>
              </a:lnSpc>
              <a:spcAft>
                <a:spcPts val="0"/>
              </a:spcAft>
            </a:pPr>
            <a:r>
              <a:rPr lang="nl-NL" sz="3600" b="1" dirty="0">
                <a:solidFill>
                  <a:srgbClr val="3333FF"/>
                </a:solidFill>
                <a:latin typeface="+mn-lt"/>
                <a:ea typeface="Times New Roman" panose="02020603050405020304" pitchFamily="18" charset="0"/>
                <a:cs typeface="Times New Roman" panose="02020603050405020304" pitchFamily="18" charset="0"/>
              </a:rPr>
              <a:t> của bố mẹ mình.</a:t>
            </a:r>
            <a:endParaRPr lang="en-US" sz="3600" b="1" dirty="0">
              <a:solidFill>
                <a:srgbClr val="3333FF"/>
              </a:solidFill>
              <a:effectLst/>
              <a:latin typeface="+mn-lt"/>
              <a:ea typeface="Calibri" panose="020F0502020204030204" pitchFamily="34" charset="0"/>
              <a:cs typeface="Times New Roman" panose="02020603050405020304" pitchFamily="18" charset="0"/>
            </a:endParaRPr>
          </a:p>
        </p:txBody>
      </p:sp>
      <p:sp>
        <p:nvSpPr>
          <p:cNvPr id="16" name="Rectangle 15"/>
          <p:cNvSpPr/>
          <p:nvPr/>
        </p:nvSpPr>
        <p:spPr>
          <a:xfrm>
            <a:off x="1356519" y="1200727"/>
            <a:ext cx="13185898" cy="523220"/>
          </a:xfrm>
          <a:prstGeom prst="rect">
            <a:avLst/>
          </a:prstGeom>
        </p:spPr>
        <p:txBody>
          <a:bodyPr wrap="square">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a:ea typeface="+mn-ea"/>
                <a:cs typeface="Times New Roman" pitchFamily="18" charset="0"/>
              </a:rPr>
              <a:t>BÀI 2: MỘT SỐ NGÀY KỈ NIỆM, SỰ KIỆN CỦA GIA ĐÌNH (T1)</a:t>
            </a:r>
          </a:p>
        </p:txBody>
      </p:sp>
      <p:sp>
        <p:nvSpPr>
          <p:cNvPr id="18" name="TextBox 17"/>
          <p:cNvSpPr txBox="1"/>
          <p:nvPr/>
        </p:nvSpPr>
        <p:spPr>
          <a:xfrm>
            <a:off x="500918" y="2448565"/>
            <a:ext cx="8813377" cy="3416320"/>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điểm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người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tham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a:t>
            </a: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Các </a:t>
            </a:r>
            <a:r>
              <a:rPr lang="en-US" sz="3600" b="1" dirty="0" err="1">
                <a:solidFill>
                  <a:srgbClr val="FF0000"/>
                </a:solidFill>
                <a:latin typeface="Arial" panose="020B0604020202020204" pitchFamily="34" charset="0"/>
                <a:cs typeface="Arial" panose="020B0604020202020204" pitchFamily="34" charset="0"/>
              </a:rPr>
              <a:t>hoạt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động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diễn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ra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theo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a:solidFill>
                  <a:srgbClr val="FF000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a:p>
            <a:pPr defTabSz="1452524" eaLnBrk="1" fontAlgn="auto" hangingPunct="1">
              <a:spcBef>
                <a:spcPts val="0"/>
              </a:spcBef>
              <a:spcAft>
                <a:spcPts val="0"/>
              </a:spcAft>
            </a:pPr>
            <a:r>
              <a:rPr lang="en-US" sz="3600" b="1" dirty="0">
                <a:solidFill>
                  <a:srgbClr val="FF0000"/>
                </a:solidFill>
                <a:latin typeface="Arial" panose="020B0604020202020204" pitchFamily="34" charset="0"/>
                <a:cs typeface="Arial" panose="020B0604020202020204" pitchFamily="34" charset="0"/>
              </a:rPr>
              <a:t>- Ý </a:t>
            </a:r>
            <a:r>
              <a:rPr lang="en-US" sz="3600" b="1" dirty="0" err="1">
                <a:solidFill>
                  <a:srgbClr val="FF0000"/>
                </a:solidFill>
                <a:latin typeface="Arial" panose="020B0604020202020204" pitchFamily="34" charset="0"/>
                <a:cs typeface="Arial" panose="020B0604020202020204" pitchFamily="34" charset="0"/>
              </a:rPr>
              <a:t>nghĩa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kiện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đó</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với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mình</a:t>
            </a:r>
            <a:r>
              <a:rPr lang="en-US" sz="36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35904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10103</TotalTime>
  <Words>698</Words>
  <Application>Microsoft Office PowerPoint</Application>
  <PresentationFormat>Custom</PresentationFormat>
  <Paragraphs>56</Paragraphs>
  <Slides>10</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1141</cp:revision>
  <dcterms:created xsi:type="dcterms:W3CDTF">2008-09-09T22:52:10Z</dcterms:created>
  <dcterms:modified xsi:type="dcterms:W3CDTF">2022-08-26T21:11:02Z</dcterms:modified>
</cp:coreProperties>
</file>