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7" r:id="rId1"/>
    <p:sldMasterId id="2147483720" r:id="rId2"/>
    <p:sldMasterId id="2147483733" r:id="rId3"/>
    <p:sldMasterId id="2147483746" r:id="rId4"/>
    <p:sldMasterId id="2147483759" r:id="rId5"/>
    <p:sldMasterId id="2147483772" r:id="rId6"/>
  </p:sldMasterIdLst>
  <p:notesMasterIdLst>
    <p:notesMasterId r:id="rId25"/>
  </p:notesMasterIdLst>
  <p:handoutMasterIdLst>
    <p:handoutMasterId r:id="rId26"/>
  </p:handoutMasterIdLst>
  <p:sldIdLst>
    <p:sldId id="283" r:id="rId7"/>
    <p:sldId id="288" r:id="rId8"/>
    <p:sldId id="290" r:id="rId9"/>
    <p:sldId id="380" r:id="rId10"/>
    <p:sldId id="294" r:id="rId11"/>
    <p:sldId id="382" r:id="rId12"/>
    <p:sldId id="383" r:id="rId13"/>
    <p:sldId id="258" r:id="rId14"/>
    <p:sldId id="384" r:id="rId15"/>
    <p:sldId id="385" r:id="rId16"/>
    <p:sldId id="333" r:id="rId17"/>
    <p:sldId id="386" r:id="rId18"/>
    <p:sldId id="401" r:id="rId19"/>
    <p:sldId id="381" r:id="rId20"/>
    <p:sldId id="337" r:id="rId21"/>
    <p:sldId id="372" r:id="rId22"/>
    <p:sldId id="402" r:id="rId23"/>
    <p:sldId id="313" r:id="rId24"/>
  </p:sldIdLst>
  <p:sldSz cx="9144000" cy="5143500" type="screen16x9"/>
  <p:notesSz cx="6858000" cy="9144000"/>
  <p:embeddedFontLst>
    <p:embeddedFont>
      <p:font typeface="#9Slide03 Arima Madurai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</p:embeddedFontLst>
  <p:custDataLst>
    <p:tags r:id="rId34"/>
  </p:custDataLst>
  <p:defaultTextStyle>
    <a:defPPr>
      <a:defRPr lang="zh-CN"/>
    </a:defPPr>
    <a:lvl1pPr marL="0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38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05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09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46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00FF"/>
    <a:srgbClr val="FDE1C8"/>
    <a:srgbClr val="FFFF66"/>
    <a:srgbClr val="E8959F"/>
    <a:srgbClr val="E6E6E6"/>
    <a:srgbClr val="FFFBF7"/>
    <a:srgbClr val="0066FF"/>
    <a:srgbClr val="99CC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98" autoAdjust="0"/>
    <p:restoredTop sz="96691" autoAdjust="0"/>
  </p:normalViewPr>
  <p:slideViewPr>
    <p:cSldViewPr>
      <p:cViewPr varScale="1">
        <p:scale>
          <a:sx n="83" d="100"/>
          <a:sy n="83" d="100"/>
        </p:scale>
        <p:origin x="1152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280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gs" Target="tags/tag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D2DCF-D198-4B9C-92FF-7101EEC347B6}" type="datetimeFigureOut">
              <a:rPr lang="zh-CN" altLang="en-US" smtClean="0"/>
              <a:t>2022/8/29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B0940-DA8D-442A-8B31-84DA8CA060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475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EFC2C-4F6E-4872-8EE0-24AACB29B952}" type="datetimeFigureOut">
              <a:rPr lang="zh-CN" altLang="en-US" smtClean="0"/>
              <a:t>2022/8/29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E39EF-C0E5-4896-B9D3-7E7938E461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515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38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05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09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46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2390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3C22A4ED-964D-4F5D-94AE-91ED565D9FD4}" type="slidenum">
              <a:rPr lang="zh-CN" altLang="en-US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67" indent="0" algn="ctr">
              <a:buNone/>
              <a:defRPr sz="1500"/>
            </a:lvl2pPr>
            <a:lvl3pPr marL="685545" indent="0" algn="ctr">
              <a:buNone/>
              <a:defRPr sz="1400"/>
            </a:lvl3pPr>
            <a:lvl4pPr marL="1028318" indent="0" algn="ctr">
              <a:buNone/>
              <a:defRPr sz="1200"/>
            </a:lvl4pPr>
            <a:lvl5pPr marL="1371090" indent="0" algn="ctr">
              <a:buNone/>
              <a:defRPr sz="1200"/>
            </a:lvl5pPr>
            <a:lvl6pPr marL="1713869" indent="0" algn="ctr">
              <a:buNone/>
              <a:defRPr sz="1200"/>
            </a:lvl6pPr>
            <a:lvl7pPr marL="2056634" indent="0" algn="ctr">
              <a:buNone/>
              <a:defRPr sz="1200"/>
            </a:lvl7pPr>
            <a:lvl8pPr marL="2399400" indent="0" algn="ctr">
              <a:buNone/>
              <a:defRPr sz="1200"/>
            </a:lvl8pPr>
            <a:lvl9pPr marL="274216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36" y="1447961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rtlCol="0" anchor="ctr"/>
          <a:lstStyle/>
          <a:p>
            <a:pPr algn="ctr" defTabSz="685545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027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138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451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10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03" indent="0" algn="ctr">
              <a:buNone/>
              <a:defRPr sz="1500"/>
            </a:lvl2pPr>
            <a:lvl3pPr marL="685613" indent="0" algn="ctr">
              <a:buNone/>
              <a:defRPr sz="1400"/>
            </a:lvl3pPr>
            <a:lvl4pPr marL="1028420" indent="0" algn="ctr">
              <a:buNone/>
              <a:defRPr sz="1200"/>
            </a:lvl4pPr>
            <a:lvl5pPr marL="1371226" indent="0" algn="ctr">
              <a:buNone/>
              <a:defRPr sz="1200"/>
            </a:lvl5pPr>
            <a:lvl6pPr marL="1714037" indent="0" algn="ctr">
              <a:buNone/>
              <a:defRPr sz="1200"/>
            </a:lvl6pPr>
            <a:lvl7pPr marL="2056838" indent="0" algn="ctr">
              <a:buNone/>
              <a:defRPr sz="1200"/>
            </a:lvl7pPr>
            <a:lvl8pPr marL="2399640" indent="0" algn="ctr">
              <a:buNone/>
              <a:defRPr sz="1200"/>
            </a:lvl8pPr>
            <a:lvl9pPr marL="274244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32" y="1447957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653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318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334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5806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0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8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6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4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24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15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16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5027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03" indent="0">
              <a:buNone/>
              <a:defRPr sz="1100"/>
            </a:lvl2pPr>
            <a:lvl3pPr marL="685613" indent="0">
              <a:buNone/>
              <a:defRPr sz="900"/>
            </a:lvl3pPr>
            <a:lvl4pPr marL="1028420" indent="0">
              <a:buNone/>
              <a:defRPr sz="800"/>
            </a:lvl4pPr>
            <a:lvl5pPr marL="1371226" indent="0">
              <a:buNone/>
              <a:defRPr sz="800"/>
            </a:lvl5pPr>
            <a:lvl6pPr marL="1714037" indent="0">
              <a:buNone/>
              <a:defRPr sz="800"/>
            </a:lvl6pPr>
            <a:lvl7pPr marL="2056838" indent="0">
              <a:buNone/>
              <a:defRPr sz="800"/>
            </a:lvl7pPr>
            <a:lvl8pPr marL="2399640" indent="0">
              <a:buNone/>
              <a:defRPr sz="800"/>
            </a:lvl8pPr>
            <a:lvl9pPr marL="274244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009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03" indent="0">
              <a:buNone/>
              <a:defRPr sz="2100"/>
            </a:lvl2pPr>
            <a:lvl3pPr marL="685613" indent="0">
              <a:buNone/>
              <a:defRPr sz="1800"/>
            </a:lvl3pPr>
            <a:lvl4pPr marL="1028420" indent="0">
              <a:buNone/>
              <a:defRPr sz="1500"/>
            </a:lvl4pPr>
            <a:lvl5pPr marL="1371226" indent="0">
              <a:buNone/>
              <a:defRPr sz="1500"/>
            </a:lvl5pPr>
            <a:lvl6pPr marL="1714037" indent="0">
              <a:buNone/>
              <a:defRPr sz="1500"/>
            </a:lvl6pPr>
            <a:lvl7pPr marL="2056838" indent="0">
              <a:buNone/>
              <a:defRPr sz="1500"/>
            </a:lvl7pPr>
            <a:lvl8pPr marL="2399640" indent="0">
              <a:buNone/>
              <a:defRPr sz="1500"/>
            </a:lvl8pPr>
            <a:lvl9pPr marL="2742443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03" indent="0">
              <a:buNone/>
              <a:defRPr sz="1100"/>
            </a:lvl2pPr>
            <a:lvl3pPr marL="685613" indent="0">
              <a:buNone/>
              <a:defRPr sz="900"/>
            </a:lvl3pPr>
            <a:lvl4pPr marL="1028420" indent="0">
              <a:buNone/>
              <a:defRPr sz="800"/>
            </a:lvl4pPr>
            <a:lvl5pPr marL="1371226" indent="0">
              <a:buNone/>
              <a:defRPr sz="800"/>
            </a:lvl5pPr>
            <a:lvl6pPr marL="1714037" indent="0">
              <a:buNone/>
              <a:defRPr sz="800"/>
            </a:lvl6pPr>
            <a:lvl7pPr marL="2056838" indent="0">
              <a:buNone/>
              <a:defRPr sz="800"/>
            </a:lvl7pPr>
            <a:lvl8pPr marL="2399640" indent="0">
              <a:buNone/>
              <a:defRPr sz="800"/>
            </a:lvl8pPr>
            <a:lvl9pPr marL="274244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5837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1593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87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03" indent="0">
              <a:buNone/>
              <a:defRPr sz="1500" b="1"/>
            </a:lvl2pPr>
            <a:lvl3pPr marL="685613" indent="0">
              <a:buNone/>
              <a:defRPr sz="1400" b="1"/>
            </a:lvl3pPr>
            <a:lvl4pPr marL="1028420" indent="0">
              <a:buNone/>
              <a:defRPr sz="1200" b="1"/>
            </a:lvl4pPr>
            <a:lvl5pPr marL="1371226" indent="0">
              <a:buNone/>
              <a:defRPr sz="1200" b="1"/>
            </a:lvl5pPr>
            <a:lvl6pPr marL="1714037" indent="0">
              <a:buNone/>
              <a:defRPr sz="1200" b="1"/>
            </a:lvl6pPr>
            <a:lvl7pPr marL="2056838" indent="0">
              <a:buNone/>
              <a:defRPr sz="1200" b="1"/>
            </a:lvl7pPr>
            <a:lvl8pPr marL="2399640" indent="0">
              <a:buNone/>
              <a:defRPr sz="1200" b="1"/>
            </a:lvl8pPr>
            <a:lvl9pPr marL="274244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03" indent="0">
              <a:buNone/>
              <a:defRPr sz="1500" b="1"/>
            </a:lvl2pPr>
            <a:lvl3pPr marL="685613" indent="0">
              <a:buNone/>
              <a:defRPr sz="1400" b="1"/>
            </a:lvl3pPr>
            <a:lvl4pPr marL="1028420" indent="0">
              <a:buNone/>
              <a:defRPr sz="1200" b="1"/>
            </a:lvl4pPr>
            <a:lvl5pPr marL="1371226" indent="0">
              <a:buNone/>
              <a:defRPr sz="1200" b="1"/>
            </a:lvl5pPr>
            <a:lvl6pPr marL="1714037" indent="0">
              <a:buNone/>
              <a:defRPr sz="1200" b="1"/>
            </a:lvl6pPr>
            <a:lvl7pPr marL="2056838" indent="0">
              <a:buNone/>
              <a:defRPr sz="1200" b="1"/>
            </a:lvl7pPr>
            <a:lvl8pPr marL="2399640" indent="0">
              <a:buNone/>
              <a:defRPr sz="1200" b="1"/>
            </a:lvl8pPr>
            <a:lvl9pPr marL="274244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03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27" y="1447952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8106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3196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541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06381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8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3376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04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7429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822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8" indent="0">
              <a:buNone/>
              <a:defRPr sz="1800"/>
            </a:lvl3pPr>
            <a:lvl4pPr marL="1028547" indent="0">
              <a:buNone/>
              <a:defRPr sz="1500"/>
            </a:lvl4pPr>
            <a:lvl5pPr marL="1371396" indent="0">
              <a:buNone/>
              <a:defRPr sz="1500"/>
            </a:lvl5pPr>
            <a:lvl6pPr marL="1714247" indent="0">
              <a:buNone/>
              <a:defRPr sz="1500"/>
            </a:lvl6pPr>
            <a:lvl7pPr marL="2057093" indent="0">
              <a:buNone/>
              <a:defRPr sz="1500"/>
            </a:lvl7pPr>
            <a:lvl8pPr marL="2399940" indent="0">
              <a:buNone/>
              <a:defRPr sz="1500"/>
            </a:lvl8pPr>
            <a:lvl9pPr marL="274278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0212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2686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0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0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2884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329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3619938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268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6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50931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99597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992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522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264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327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21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153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20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208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213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8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6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1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3454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241270"/>
      </p:ext>
    </p:extLst>
  </p:cSld>
  <p:clrMapOvr>
    <a:masterClrMapping/>
  </p:clrMapOvr>
  <p:transition spd="slow" advClick="0" advTm="4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1580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120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664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3887A-5588-4C23-AFDC-6F0C19FD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6D9D5-5507-472C-B469-8E96B667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E36FB-734F-48B8-94EA-0D32A532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715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176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877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614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838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74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4668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09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4532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4537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3804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8731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766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8151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6190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0181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52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0155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8492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9514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891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599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67" indent="0">
              <a:buNone/>
              <a:defRPr sz="2100"/>
            </a:lvl2pPr>
            <a:lvl3pPr marL="685545" indent="0">
              <a:buNone/>
              <a:defRPr sz="1800"/>
            </a:lvl3pPr>
            <a:lvl4pPr marL="1028318" indent="0">
              <a:buNone/>
              <a:defRPr sz="1500"/>
            </a:lvl4pPr>
            <a:lvl5pPr marL="1371090" indent="0">
              <a:buNone/>
              <a:defRPr sz="1500"/>
            </a:lvl5pPr>
            <a:lvl6pPr marL="1713869" indent="0">
              <a:buNone/>
              <a:defRPr sz="1500"/>
            </a:lvl6pPr>
            <a:lvl7pPr marL="2056634" indent="0">
              <a:buNone/>
              <a:defRPr sz="1500"/>
            </a:lvl7pPr>
            <a:lvl8pPr marL="2399400" indent="0">
              <a:buNone/>
              <a:defRPr sz="1500"/>
            </a:lvl8pPr>
            <a:lvl9pPr marL="274216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698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1A61832-5EF8-78C7-B1EC-092C6CC3DE6F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58" tIns="34289" rIns="68558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58" tIns="34289" rIns="68558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45"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5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xStyles>
    <p:titleStyle>
      <a:lvl1pPr algn="l" defTabSz="68554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0" indent="-171390" algn="l" defTabSz="68554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69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34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00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67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245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18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90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569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45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18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9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9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34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0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B13C74B-5DC1-277F-C743-4D723535EC1E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64" tIns="34289" rIns="68564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64" tIns="34289" rIns="68564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64" tIns="34289" rIns="68564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13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13"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64" tIns="34289" rIns="68564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64" tIns="34289" rIns="68564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13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902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68561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06" indent="-171406" algn="l" defTabSz="68561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17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18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20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623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33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40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046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857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1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2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26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37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38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4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4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B8E2125-1EF2-DF20-BC8B-B360D5A0A40B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1" tIns="34289" rIns="68571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98"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9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40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l" defTabSz="68569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6" indent="-171426" algn="l" defTabSz="68569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3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70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6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6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3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186487F-FD7D-69FD-41AA-341FDA421930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97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71" r:id="rId13"/>
    <p:sldLayoutId id="2147483784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EFCA73E-58F5-E1E9-773E-12A073BBB75C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858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097F325-544F-D036-594F-7FC25C32B7D0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1CF2E77-4E87-4338-A6B2-93E833A84A3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8/29/2022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796E19DA-92E0-4635-8627-DEB5FDE3EBA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190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6.wdp"/><Relationship Id="rId18" Type="http://schemas.openxmlformats.org/officeDocument/2006/relationships/image" Target="../media/image21.png"/><Relationship Id="rId3" Type="http://schemas.openxmlformats.org/officeDocument/2006/relationships/image" Target="../media/image13.png"/><Relationship Id="rId21" Type="http://schemas.openxmlformats.org/officeDocument/2006/relationships/image" Target="../media/image23.png"/><Relationship Id="rId7" Type="http://schemas.microsoft.com/office/2007/relationships/hdphoto" Target="../media/hdphoto3.wdp"/><Relationship Id="rId12" Type="http://schemas.openxmlformats.org/officeDocument/2006/relationships/image" Target="../media/image18.png"/><Relationship Id="rId17" Type="http://schemas.microsoft.com/office/2007/relationships/hdphoto" Target="../media/hdphoto8.wdp"/><Relationship Id="rId2" Type="http://schemas.openxmlformats.org/officeDocument/2006/relationships/image" Target="../media/image12.jpeg"/><Relationship Id="rId16" Type="http://schemas.openxmlformats.org/officeDocument/2006/relationships/image" Target="../media/image20.png"/><Relationship Id="rId20" Type="http://schemas.openxmlformats.org/officeDocument/2006/relationships/slide" Target="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7.png"/><Relationship Id="rId19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microsoft.com/office/2007/relationships/hdphoto" Target="../media/hdphoto4.wdp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2.png"/><Relationship Id="rId3" Type="http://schemas.microsoft.com/office/2007/relationships/hdphoto" Target="../media/hdphoto9.wdp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gif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microsoft.com/office/2007/relationships/hdphoto" Target="../media/hdphoto10.wdp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microsoft.com/office/2007/relationships/hdphoto" Target="../media/hdphoto11.wdp"/><Relationship Id="rId12" Type="http://schemas.openxmlformats.org/officeDocument/2006/relationships/image" Target="../media/image2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3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5.png"/><Relationship Id="rId10" Type="http://schemas.openxmlformats.org/officeDocument/2006/relationships/image" Target="../media/image21.png"/><Relationship Id="rId4" Type="http://schemas.openxmlformats.org/officeDocument/2006/relationships/image" Target="../media/image26.gif"/><Relationship Id="rId9" Type="http://schemas.microsoft.com/office/2007/relationships/hdphoto" Target="../media/hdphoto10.wdp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6228184" y="10058"/>
            <a:ext cx="21427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24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 VIỆT 3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7670881" y="471723"/>
            <a:ext cx="788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Tập</a:t>
            </a:r>
            <a:r>
              <a:rPr 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1</a:t>
            </a: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979712" y="1995686"/>
            <a:ext cx="595323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28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Tuần 1: Chào năm học mới</a:t>
            </a:r>
          </a:p>
          <a:p>
            <a:pPr algn="ctr" defTabSz="685800">
              <a:defRPr/>
            </a:pPr>
            <a:r>
              <a:rPr lang="en-US" sz="2800" b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Tiết 1&amp;2 – Bài đọc 1: Ngày khai trường</a:t>
            </a: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804F158-630B-4644-940C-E1F993E71A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6" b="3839"/>
          <a:stretch/>
        </p:blipFill>
        <p:spPr>
          <a:xfrm>
            <a:off x="0" y="-92546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5D9B4D-7247-1F8A-A286-F95A3EB1C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92546"/>
            <a:ext cx="6912768" cy="5050954"/>
          </a:xfrm>
          <a:prstGeom prst="rect">
            <a:avLst/>
          </a:prstGeom>
        </p:spPr>
      </p:pic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8EBEABD9-6E3D-6115-7326-19F22F4D5318}"/>
              </a:ext>
            </a:extLst>
          </p:cNvPr>
          <p:cNvSpPr/>
          <p:nvPr/>
        </p:nvSpPr>
        <p:spPr>
          <a:xfrm>
            <a:off x="-13804" y="3976282"/>
            <a:ext cx="2969604" cy="697632"/>
          </a:xfrm>
          <a:prstGeom prst="flowChartTerminator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ĐỌC ĐOẠN</a:t>
            </a:r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1A134CA-3CE2-3251-DA52-4862D1F806E4}"/>
              </a:ext>
            </a:extLst>
          </p:cNvPr>
          <p:cNvSpPr/>
          <p:nvPr/>
        </p:nvSpPr>
        <p:spPr>
          <a:xfrm>
            <a:off x="7148" y="3992197"/>
            <a:ext cx="2962456" cy="697632"/>
          </a:xfrm>
          <a:prstGeom prst="flowChartTerminator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ĐỌC TOÀN BÀI</a:t>
            </a:r>
          </a:p>
        </p:txBody>
      </p:sp>
    </p:spTree>
    <p:extLst>
      <p:ext uri="{BB962C8B-B14F-4D97-AF65-F5344CB8AC3E}">
        <p14:creationId xmlns:p14="http://schemas.microsoft.com/office/powerpoint/2010/main" val="33534399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38824" y="411510"/>
            <a:ext cx="2334560" cy="4392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69" y="339502"/>
            <a:ext cx="6015303" cy="40324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08532" y="2211710"/>
            <a:ext cx="40815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ĐỌC HIỂU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6228184" y="3386789"/>
            <a:ext cx="2610189" cy="179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718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FBEAE7-53D7-0360-9788-EFC03DAA1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869" y="195486"/>
            <a:ext cx="3117131" cy="4752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7B50A3-C8D0-06F0-B862-842D070B7C7F}"/>
              </a:ext>
            </a:extLst>
          </p:cNvPr>
          <p:cNvSpPr txBox="1"/>
          <p:nvPr/>
        </p:nvSpPr>
        <p:spPr>
          <a:xfrm>
            <a:off x="251520" y="339502"/>
            <a:ext cx="5940152" cy="1363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SG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39900F-B279-3586-051B-D279D46D09AE}"/>
              </a:ext>
            </a:extLst>
          </p:cNvPr>
          <p:cNvSpPr txBox="1"/>
          <p:nvPr/>
        </p:nvSpPr>
        <p:spPr>
          <a:xfrm>
            <a:off x="560848" y="2427734"/>
            <a:ext cx="51125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vàng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cúc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cốm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SG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B0029B-FFD3-956D-2823-B712EE03AD6B}"/>
              </a:ext>
            </a:extLst>
          </p:cNvPr>
          <p:cNvSpPr txBox="1"/>
          <p:nvPr/>
        </p:nvSpPr>
        <p:spPr>
          <a:xfrm>
            <a:off x="156572" y="520586"/>
            <a:ext cx="6048671" cy="1363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dirty="0" err="1">
                <a:solidFill>
                  <a:srgbClr val="99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3600" dirty="0">
                <a:solidFill>
                  <a:srgbClr val="99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99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3600" dirty="0">
                <a:solidFill>
                  <a:srgbClr val="99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99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99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99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600" dirty="0">
                <a:solidFill>
                  <a:srgbClr val="99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99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vui</a:t>
            </a:r>
            <a:r>
              <a:rPr lang="en-US" sz="3600" dirty="0">
                <a:solidFill>
                  <a:srgbClr val="99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99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3600" dirty="0">
                <a:solidFill>
                  <a:srgbClr val="99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99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600" dirty="0">
                <a:solidFill>
                  <a:srgbClr val="99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99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99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99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99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99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3600" dirty="0">
                <a:solidFill>
                  <a:srgbClr val="99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SG" sz="3200" dirty="0">
              <a:solidFill>
                <a:srgbClr val="99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AC821F-899E-3A5A-A5CA-FCCB784E6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56" y="346701"/>
            <a:ext cx="5112568" cy="36290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6681AE-1B75-25DE-592B-29D181808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1744" y="319936"/>
            <a:ext cx="3657600" cy="17456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983DF4-5DC9-05A1-3E75-59A8CBCA65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4404" y="1923678"/>
            <a:ext cx="3657600" cy="20644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B85E0ED-37E0-943B-958E-82A70F7F956A}"/>
              </a:ext>
            </a:extLst>
          </p:cNvPr>
          <p:cNvSpPr txBox="1"/>
          <p:nvPr/>
        </p:nvSpPr>
        <p:spPr>
          <a:xfrm>
            <a:off x="815864" y="3904345"/>
            <a:ext cx="2707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Hình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ảnh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hoa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cúc</a:t>
            </a:r>
            <a:endParaRPr lang="en-SG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995BA4-F7D4-904B-6C85-E9379D0F6470}"/>
              </a:ext>
            </a:extLst>
          </p:cNvPr>
          <p:cNvSpPr txBox="1"/>
          <p:nvPr/>
        </p:nvSpPr>
        <p:spPr>
          <a:xfrm>
            <a:off x="5799497" y="3988093"/>
            <a:ext cx="311713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Hình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ảnh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cốm</a:t>
            </a:r>
            <a:endParaRPr lang="en-SG" sz="28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1FD88B-FD09-70C0-AC58-2046ACCAC9F8}"/>
              </a:ext>
            </a:extLst>
          </p:cNvPr>
          <p:cNvSpPr txBox="1"/>
          <p:nvPr/>
        </p:nvSpPr>
        <p:spPr>
          <a:xfrm>
            <a:off x="24308" y="2012985"/>
            <a:ext cx="60025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</a:rPr>
              <a:t>Mùa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thu</a:t>
            </a:r>
            <a:r>
              <a:rPr lang="en-US" sz="3200" dirty="0">
                <a:solidFill>
                  <a:srgbClr val="00B050"/>
                </a:solidFill>
              </a:rPr>
              <a:t>, </a:t>
            </a:r>
            <a:r>
              <a:rPr lang="en-US" sz="3200" dirty="0" err="1">
                <a:solidFill>
                  <a:srgbClr val="00B050"/>
                </a:solidFill>
              </a:rPr>
              <a:t>các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bạn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nhỏ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được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ngắm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hoa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cúc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vàng</a:t>
            </a:r>
            <a:r>
              <a:rPr lang="en-US" sz="3200" dirty="0">
                <a:solidFill>
                  <a:srgbClr val="00B050"/>
                </a:solidFill>
              </a:rPr>
              <a:t>, </a:t>
            </a:r>
            <a:r>
              <a:rPr lang="en-US" sz="3200" dirty="0" err="1">
                <a:solidFill>
                  <a:srgbClr val="00B050"/>
                </a:solidFill>
              </a:rPr>
              <a:t>được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ăn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cốm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mới</a:t>
            </a:r>
            <a:r>
              <a:rPr lang="en-US" sz="3200" dirty="0">
                <a:solidFill>
                  <a:srgbClr val="00B050"/>
                </a:solidFill>
              </a:rPr>
              <a:t>, </a:t>
            </a:r>
            <a:r>
              <a:rPr lang="en-US" sz="3200" dirty="0" err="1">
                <a:solidFill>
                  <a:srgbClr val="00B050"/>
                </a:solidFill>
              </a:rPr>
              <a:t>được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rước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đèn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Trung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thu</a:t>
            </a:r>
            <a:r>
              <a:rPr lang="en-US" sz="3200" dirty="0">
                <a:solidFill>
                  <a:srgbClr val="00B050"/>
                </a:solidFill>
              </a:rPr>
              <a:t>; </a:t>
            </a:r>
            <a:r>
              <a:rPr lang="en-US" sz="3200" dirty="0" err="1">
                <a:solidFill>
                  <a:srgbClr val="00B050"/>
                </a:solidFill>
              </a:rPr>
              <a:t>được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khai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giảng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năm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học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mới</a:t>
            </a:r>
            <a:r>
              <a:rPr lang="en-US" dirty="0"/>
              <a:t>.</a:t>
            </a:r>
            <a:endParaRPr lang="en-SG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70763F-AE38-1F72-BF3D-8DC259DD4BD5}"/>
              </a:ext>
            </a:extLst>
          </p:cNvPr>
          <p:cNvSpPr txBox="1"/>
          <p:nvPr/>
        </p:nvSpPr>
        <p:spPr>
          <a:xfrm>
            <a:off x="177726" y="261055"/>
            <a:ext cx="8354713" cy="1081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S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0711E0-6A6E-EC23-6E33-035BE89F3FA5}"/>
              </a:ext>
            </a:extLst>
          </p:cNvPr>
          <p:cNvSpPr txBox="1"/>
          <p:nvPr/>
        </p:nvSpPr>
        <p:spPr>
          <a:xfrm>
            <a:off x="438225" y="1706731"/>
            <a:ext cx="8094213" cy="1081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gắn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SG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94AB0B-D0A7-B68E-F11B-5A2180AF7643}"/>
              </a:ext>
            </a:extLst>
          </p:cNvPr>
          <p:cNvSpPr txBox="1"/>
          <p:nvPr/>
        </p:nvSpPr>
        <p:spPr>
          <a:xfrm>
            <a:off x="139495" y="1428023"/>
            <a:ext cx="8691672" cy="1222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SG" sz="2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65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9" grpId="0"/>
      <p:bldP spid="9" grpId="1"/>
      <p:bldP spid="16" grpId="0"/>
      <p:bldP spid="16" grpId="1"/>
      <p:bldP spid="17" grpId="0" animBg="1"/>
      <p:bldP spid="17" grpId="1" animBg="1"/>
      <p:bldP spid="18" grpId="0"/>
      <p:bldP spid="18" grpId="1"/>
      <p:bldP spid="20" grpId="0"/>
      <p:bldP spid="20" grpId="1"/>
      <p:bldP spid="22" grpId="0"/>
      <p:bldP spid="22" grpId="1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38824" y="411510"/>
            <a:ext cx="2334560" cy="4392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-380578"/>
            <a:ext cx="8226813" cy="53285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39422" y="2463459"/>
            <a:ext cx="48965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err="1"/>
              <a:t>Bài</a:t>
            </a:r>
            <a:r>
              <a:rPr lang="en-US" b="1" i="1" dirty="0"/>
              <a:t> </a:t>
            </a:r>
            <a:r>
              <a:rPr lang="en-US" b="1" i="1" dirty="0" err="1"/>
              <a:t>thơ</a:t>
            </a:r>
            <a:r>
              <a:rPr lang="en-US" b="1" i="1" dirty="0"/>
              <a:t> </a:t>
            </a:r>
            <a:r>
              <a:rPr lang="en-US" b="1" i="1" dirty="0" err="1"/>
              <a:t>thể</a:t>
            </a:r>
            <a:r>
              <a:rPr lang="en-US" b="1" i="1" dirty="0"/>
              <a:t> </a:t>
            </a:r>
            <a:r>
              <a:rPr lang="en-US" b="1" i="1" dirty="0" err="1"/>
              <a:t>hiện</a:t>
            </a:r>
            <a:r>
              <a:rPr lang="en-US" b="1" i="1" dirty="0"/>
              <a:t> </a:t>
            </a:r>
            <a:r>
              <a:rPr lang="en-US" b="1" i="1" dirty="0" err="1"/>
              <a:t>tình</a:t>
            </a:r>
            <a:r>
              <a:rPr lang="en-US" b="1" i="1" dirty="0"/>
              <a:t> </a:t>
            </a:r>
            <a:r>
              <a:rPr lang="en-US" b="1" i="1" dirty="0" err="1"/>
              <a:t>cảm</a:t>
            </a:r>
            <a:r>
              <a:rPr lang="en-US" b="1" i="1" dirty="0"/>
              <a:t> </a:t>
            </a:r>
            <a:r>
              <a:rPr lang="en-US" b="1" i="1" dirty="0" err="1"/>
              <a:t>yêu</a:t>
            </a:r>
            <a:r>
              <a:rPr lang="en-US" b="1" i="1" dirty="0"/>
              <a:t> </a:t>
            </a:r>
            <a:r>
              <a:rPr lang="en-US" b="1" i="1" dirty="0" err="1"/>
              <a:t>mến</a:t>
            </a:r>
            <a:r>
              <a:rPr lang="en-US" b="1" i="1" dirty="0"/>
              <a:t> </a:t>
            </a:r>
            <a:r>
              <a:rPr lang="en-US" b="1" i="1" dirty="0" err="1"/>
              <a:t>của</a:t>
            </a:r>
            <a:r>
              <a:rPr lang="en-US" b="1" i="1" dirty="0"/>
              <a:t> </a:t>
            </a:r>
            <a:r>
              <a:rPr lang="en-US" b="1" i="1" dirty="0" err="1"/>
              <a:t>bạn</a:t>
            </a:r>
            <a:endParaRPr lang="en-SG" dirty="0"/>
          </a:p>
          <a:p>
            <a:r>
              <a:rPr lang="en-US" b="1" i="1" dirty="0"/>
              <a:t> </a:t>
            </a:r>
            <a:r>
              <a:rPr lang="en-US" b="1" i="1" dirty="0" err="1"/>
              <a:t>nhỏ</a:t>
            </a:r>
            <a:r>
              <a:rPr lang="en-US" b="1" i="1" dirty="0"/>
              <a:t> </a:t>
            </a:r>
            <a:r>
              <a:rPr lang="en-US" b="1" i="1" dirty="0" err="1"/>
              <a:t>với</a:t>
            </a:r>
            <a:r>
              <a:rPr lang="en-US" b="1" i="1" dirty="0"/>
              <a:t> </a:t>
            </a:r>
            <a:r>
              <a:rPr lang="en-US" b="1" i="1" dirty="0" err="1"/>
              <a:t>vẻ</a:t>
            </a:r>
            <a:r>
              <a:rPr lang="en-US" b="1" i="1" dirty="0"/>
              <a:t> </a:t>
            </a:r>
            <a:r>
              <a:rPr lang="en-US" b="1" i="1" dirty="0" err="1"/>
              <a:t>đẹp</a:t>
            </a:r>
            <a:r>
              <a:rPr lang="en-US" b="1" i="1" dirty="0"/>
              <a:t> </a:t>
            </a:r>
            <a:r>
              <a:rPr lang="en-US" b="1" i="1" dirty="0" err="1"/>
              <a:t>của</a:t>
            </a:r>
            <a:r>
              <a:rPr lang="en-US" b="1" i="1" dirty="0"/>
              <a:t> </a:t>
            </a:r>
            <a:r>
              <a:rPr lang="en-US" b="1" i="1" dirty="0" err="1"/>
              <a:t>mùa</a:t>
            </a:r>
            <a:r>
              <a:rPr lang="en-US" b="1" i="1" dirty="0"/>
              <a:t> </a:t>
            </a:r>
            <a:r>
              <a:rPr lang="en-US" b="1" i="1" dirty="0" err="1"/>
              <a:t>thu</a:t>
            </a:r>
            <a:r>
              <a:rPr lang="en-US" b="1" i="1" dirty="0"/>
              <a:t> – </a:t>
            </a:r>
            <a:r>
              <a:rPr lang="en-US" b="1" i="1" dirty="0" err="1"/>
              <a:t>mùa</a:t>
            </a:r>
            <a:r>
              <a:rPr lang="en-US" b="1" i="1" dirty="0"/>
              <a:t> </a:t>
            </a:r>
            <a:r>
              <a:rPr lang="en-US" b="1" i="1" dirty="0" err="1"/>
              <a:t>bắt</a:t>
            </a:r>
            <a:r>
              <a:rPr lang="en-US" b="1" i="1" dirty="0"/>
              <a:t> </a:t>
            </a:r>
            <a:r>
              <a:rPr lang="en-US" b="1" i="1" dirty="0" err="1"/>
              <a:t>đầu</a:t>
            </a:r>
            <a:r>
              <a:rPr lang="en-US" b="1" i="1" dirty="0"/>
              <a:t> </a:t>
            </a:r>
            <a:r>
              <a:rPr lang="en-US" b="1" i="1" dirty="0" err="1"/>
              <a:t>năm</a:t>
            </a:r>
            <a:r>
              <a:rPr lang="en-US" b="1" i="1" dirty="0"/>
              <a:t> </a:t>
            </a:r>
            <a:r>
              <a:rPr lang="en-US" b="1" i="1" dirty="0" err="1"/>
              <a:t>học</a:t>
            </a:r>
            <a:r>
              <a:rPr lang="en-US" b="1" i="1" dirty="0"/>
              <a:t> </a:t>
            </a:r>
            <a:r>
              <a:rPr lang="en-US" b="1" i="1" dirty="0" err="1"/>
              <a:t>mới</a:t>
            </a:r>
            <a:r>
              <a:rPr lang="en-US" b="1" i="1" dirty="0"/>
              <a:t>.</a:t>
            </a:r>
            <a:endParaRPr lang="en-SG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6228184" y="3386789"/>
            <a:ext cx="2610189" cy="17905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C83D8F-9A48-2F43-D35E-2BB3890CED35}"/>
              </a:ext>
            </a:extLst>
          </p:cNvPr>
          <p:cNvSpPr txBox="1"/>
          <p:nvPr/>
        </p:nvSpPr>
        <p:spPr>
          <a:xfrm>
            <a:off x="611560" y="267494"/>
            <a:ext cx="2334559" cy="461620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000" b="0" i="0" u="none" strike="noStrike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Nội</a:t>
            </a:r>
            <a:r>
              <a:rPr lang="en-SG" sz="20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dung </a:t>
            </a:r>
            <a:r>
              <a:rPr lang="en-SG" sz="2000" b="0" i="0" u="none" strike="noStrike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bài</a:t>
            </a:r>
            <a:endParaRPr lang="vi-VN" sz="24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7671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- Nhóm Hoa Tay - Nhạc Thiếu Nhi Sôi Động Remi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67116" y="0"/>
            <a:ext cx="90768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14546"/>
            <a:ext cx="7281915" cy="397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64850" y="2647860"/>
            <a:ext cx="3418860" cy="769397"/>
          </a:xfrm>
          <a:prstGeom prst="rect">
            <a:avLst/>
          </a:prstGeom>
          <a:noFill/>
        </p:spPr>
        <p:txBody>
          <a:bodyPr wrap="none" lIns="91396" tIns="45698" rIns="91396" bIns="4569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dirty="0" err="1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Luyện</a:t>
            </a:r>
            <a:r>
              <a:rPr lang="en-US" sz="4400" b="1" cap="all" dirty="0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cap="all" dirty="0" err="1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Tập</a:t>
            </a:r>
            <a:endParaRPr lang="en-US" sz="4400" b="1" cap="all" dirty="0">
              <a:ln w="0"/>
              <a:solidFill>
                <a:prstClr val="black"/>
              </a:solidFill>
              <a:effectLst>
                <a:reflection blurRad="12700" stA="50000" endPos="50000" dist="5000" dir="5400000" sy="-100000" rotWithShape="0"/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2341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DA9C26-D201-296E-35C7-7E3A07D430D4}"/>
              </a:ext>
            </a:extLst>
          </p:cNvPr>
          <p:cNvSpPr txBox="1"/>
          <p:nvPr/>
        </p:nvSpPr>
        <p:spPr>
          <a:xfrm>
            <a:off x="287524" y="411510"/>
            <a:ext cx="85689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vở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30494F-5B5B-AE06-31CA-AE5667CB95D9}"/>
              </a:ext>
            </a:extLst>
          </p:cNvPr>
          <p:cNvSpPr txBox="1"/>
          <p:nvPr/>
        </p:nvSpPr>
        <p:spPr>
          <a:xfrm>
            <a:off x="303435" y="1344823"/>
            <a:ext cx="8064896" cy="1222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đẹp:màu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SG" sz="28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E86E90-FB6D-8B7B-A062-B68807298B5B}"/>
              </a:ext>
            </a:extLst>
          </p:cNvPr>
          <p:cNvSpPr txBox="1"/>
          <p:nvPr/>
        </p:nvSpPr>
        <p:spPr>
          <a:xfrm>
            <a:off x="3331953" y="1923370"/>
            <a:ext cx="5508612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rực</a:t>
            </a:r>
            <a:r>
              <a:rPr lang="en-US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cúc</a:t>
            </a:r>
            <a:r>
              <a:rPr lang="en-US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endParaRPr lang="en-SG" sz="28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B24465-06D0-F294-A6F6-4289B5FC32B6}"/>
              </a:ext>
            </a:extLst>
          </p:cNvPr>
          <p:cNvSpPr txBox="1"/>
          <p:nvPr/>
        </p:nvSpPr>
        <p:spPr>
          <a:xfrm>
            <a:off x="303434" y="2478887"/>
            <a:ext cx="80648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đỏ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lá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bàng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vàng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tươi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tia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nắng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,...</a:t>
            </a:r>
            <a:endParaRPr lang="en-SG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6879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E884AA-7D11-4ADA-9410-12585EED6C3F}"/>
              </a:ext>
            </a:extLst>
          </p:cNvPr>
          <p:cNvSpPr txBox="1"/>
          <p:nvPr/>
        </p:nvSpPr>
        <p:spPr>
          <a:xfrm>
            <a:off x="179512" y="411510"/>
            <a:ext cx="8352928" cy="1222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độngcủa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endParaRPr lang="en-SG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8B983C-70E6-2578-91D0-73EDF55FCAFA}"/>
              </a:ext>
            </a:extLst>
          </p:cNvPr>
          <p:cNvSpPr txBox="1"/>
          <p:nvPr/>
        </p:nvSpPr>
        <p:spPr>
          <a:xfrm>
            <a:off x="395536" y="2041476"/>
            <a:ext cx="8136904" cy="1813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gắn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liền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cỗ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rước</a:t>
            </a:r>
            <a:r>
              <a:rPr lang="en-SG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đèn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giảng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,...</a:t>
            </a:r>
            <a:endParaRPr lang="en-SG" sz="16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90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656" y="1419622"/>
            <a:ext cx="6858000" cy="1440160"/>
          </a:xfrm>
        </p:spPr>
        <p:txBody>
          <a:bodyPr>
            <a:normAutofit/>
          </a:bodyPr>
          <a:lstStyle/>
          <a:p>
            <a:br>
              <a:rPr lang="en-US" sz="3600" b="1" dirty="0">
                <a:solidFill>
                  <a:srgbClr val="FF8119"/>
                </a:solidFill>
              </a:rPr>
            </a:br>
            <a:r>
              <a:rPr lang="en-US" sz="3600" b="1" dirty="0" err="1">
                <a:solidFill>
                  <a:srgbClr val="FF8119"/>
                </a:solidFill>
              </a:rPr>
              <a:t>Cô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chúc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tốt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1836953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997981" y="2965380"/>
            <a:ext cx="1287031" cy="128703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80560" y="3068569"/>
            <a:ext cx="1183843" cy="1183843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6340" y="2159832"/>
            <a:ext cx="908705" cy="90870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697240" y="368864"/>
            <a:ext cx="3866501" cy="3672697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6779637" y="2444486"/>
            <a:ext cx="929518" cy="92951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33" y="608137"/>
            <a:ext cx="1319997" cy="550821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912463" y="448581"/>
            <a:ext cx="665736" cy="665736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331" y="912515"/>
            <a:ext cx="403607" cy="403607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84311" y="2254846"/>
            <a:ext cx="3306547" cy="813649"/>
          </a:xfrm>
          <a:prstGeom prst="rect">
            <a:avLst/>
          </a:prstGeom>
          <a:noFill/>
        </p:spPr>
        <p:txBody>
          <a:bodyPr wrap="non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848">
              <a:defRPr/>
            </a:pP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495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495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54" y="2046199"/>
            <a:ext cx="5863916" cy="330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79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2041635"/>
            <a:ext cx="932654" cy="201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7944328" y="3496708"/>
            <a:ext cx="1410187" cy="201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61057" y="3500749"/>
            <a:ext cx="1434898" cy="191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6759" y="3592377"/>
            <a:ext cx="1592716" cy="180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5802633" y="3717971"/>
            <a:ext cx="1373981" cy="185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893" y="3924299"/>
            <a:ext cx="1659340" cy="152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056452" y="3433176"/>
            <a:ext cx="1242725" cy="198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72546"/>
            <a:ext cx="1583524" cy="217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-2210972"/>
            <a:ext cx="7328054" cy="773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399" y="-2118871"/>
            <a:ext cx="4558915" cy="773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663" y="-1466850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983346" y="438150"/>
            <a:ext cx="5636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914378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128" y="4426157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0974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834594" y="2998013"/>
            <a:ext cx="9906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3814061" y="3645367"/>
            <a:ext cx="990600" cy="108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1852783" y="3746237"/>
            <a:ext cx="819150" cy="114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7515244" y="3021472"/>
            <a:ext cx="1157369" cy="171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58" y="-205382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-510182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499" y="-697231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685" y="-402409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19" y="2573111"/>
            <a:ext cx="1369010" cy="295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-1707204"/>
            <a:ext cx="5941454" cy="330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04800" y="1610919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A</a:t>
            </a:r>
            <a:r>
              <a:rPr lang="en-US" sz="2400">
                <a:solidFill>
                  <a:srgbClr val="0000FF"/>
                </a:solidFill>
                <a:latin typeface="Calibri"/>
                <a:sym typeface="Arial"/>
              </a:rPr>
              <a:t>. Mùa hè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590800" y="1636218"/>
            <a:ext cx="19812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B</a:t>
            </a:r>
            <a:r>
              <a:rPr lang="en-US" sz="2400">
                <a:solidFill>
                  <a:srgbClr val="0000FF"/>
                </a:solidFill>
                <a:latin typeface="Calibri"/>
                <a:sym typeface="Arial"/>
              </a:rPr>
              <a:t>. Mùa đông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943816" y="1636218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C</a:t>
            </a:r>
            <a:r>
              <a:rPr lang="en-US" sz="2400">
                <a:solidFill>
                  <a:srgbClr val="0000FF"/>
                </a:solidFill>
                <a:latin typeface="Calibri"/>
                <a:sym typeface="Arial"/>
              </a:rPr>
              <a:t>. Mùa xuân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010400" y="1610919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D</a:t>
            </a:r>
            <a:r>
              <a:rPr lang="en-US" sz="2400">
                <a:solidFill>
                  <a:srgbClr val="0000FF"/>
                </a:solidFill>
                <a:latin typeface="Calibri"/>
                <a:sym typeface="Arial"/>
              </a:rPr>
              <a:t>. Mùa thu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10686" y="155484"/>
            <a:ext cx="55604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vi-VN" sz="2100">
                <a:solidFill>
                  <a:prstClr val="white"/>
                </a:solidFill>
                <a:latin typeface="Calibri"/>
                <a:cs typeface="Arial"/>
                <a:sym typeface="Arial"/>
              </a:rPr>
              <a:t>Mùa gì dịu nắng</a:t>
            </a:r>
          </a:p>
          <a:p>
            <a:pPr algn="ctr" defTabSz="914378"/>
            <a:r>
              <a:rPr lang="vi-VN" sz="2100">
                <a:solidFill>
                  <a:prstClr val="white"/>
                </a:solidFill>
                <a:latin typeface="Calibri"/>
                <a:cs typeface="Arial"/>
                <a:sym typeface="Arial"/>
              </a:rPr>
              <a:t>Mây nhẹ nhàng bay</a:t>
            </a:r>
          </a:p>
          <a:p>
            <a:pPr algn="ctr" defTabSz="914378"/>
            <a:r>
              <a:rPr lang="vi-VN" sz="2100">
                <a:solidFill>
                  <a:prstClr val="white"/>
                </a:solidFill>
                <a:latin typeface="Calibri"/>
                <a:cs typeface="Arial"/>
                <a:sym typeface="Arial"/>
              </a:rPr>
              <a:t>Gió khẽ rung cây</a:t>
            </a:r>
          </a:p>
          <a:p>
            <a:pPr algn="ctr" defTabSz="914378"/>
            <a:r>
              <a:rPr lang="vi-VN" sz="2100">
                <a:solidFill>
                  <a:prstClr val="white"/>
                </a:solidFill>
                <a:latin typeface="Calibri"/>
                <a:cs typeface="Arial"/>
                <a:sym typeface="Arial"/>
              </a:rPr>
              <a:t>Lá vàng rơi rụng ?</a:t>
            </a:r>
            <a:endParaRPr lang="en-US" sz="2100" dirty="0">
              <a:solidFill>
                <a:prstClr val="white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3810000" y="3267530"/>
            <a:ext cx="3012828" cy="2047421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090" y="57150"/>
            <a:ext cx="1212850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5992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876756" y="3047522"/>
            <a:ext cx="9906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776461" y="3311450"/>
            <a:ext cx="990600" cy="108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6378036" y="3288862"/>
            <a:ext cx="819150" cy="114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4404932" y="2864040"/>
            <a:ext cx="1342285" cy="181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492770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531" y="-916960"/>
            <a:ext cx="5410200" cy="623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-468631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492772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-1466850"/>
            <a:ext cx="5941454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835344" y="276041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vi-VN">
                <a:solidFill>
                  <a:schemeClr val="bg1"/>
                </a:solidFill>
              </a:rPr>
              <a:t>Tôi m</a:t>
            </a:r>
            <a:r>
              <a:rPr lang="en-US">
                <a:solidFill>
                  <a:schemeClr val="bg1"/>
                </a:solidFill>
              </a:rPr>
              <a:t>a</a:t>
            </a:r>
            <a:r>
              <a:rPr lang="vi-VN">
                <a:solidFill>
                  <a:schemeClr val="bg1"/>
                </a:solidFill>
              </a:rPr>
              <a:t>ng màu đỏ quê hương</a:t>
            </a:r>
          </a:p>
          <a:p>
            <a:pPr algn="ctr" defTabSz="914378"/>
            <a:r>
              <a:rPr lang="vi-VN">
                <a:solidFill>
                  <a:schemeClr val="bg1"/>
                </a:solidFill>
              </a:rPr>
              <a:t>Ngày ngày theo bạn tới trường hát ca</a:t>
            </a:r>
          </a:p>
          <a:p>
            <a:pPr algn="ctr" defTabSz="914378"/>
            <a:r>
              <a:rPr lang="vi-VN">
                <a:solidFill>
                  <a:schemeClr val="bg1"/>
                </a:solidFill>
              </a:rPr>
              <a:t>Bạn là cây</a:t>
            </a:r>
            <a:r>
              <a:rPr lang="en-US">
                <a:solidFill>
                  <a:schemeClr val="bg1"/>
                </a:solidFill>
              </a:rPr>
              <a:t>,</a:t>
            </a:r>
            <a:r>
              <a:rPr lang="vi-VN">
                <a:solidFill>
                  <a:schemeClr val="bg1"/>
                </a:solidFill>
              </a:rPr>
              <a:t> tôi là hoa</a:t>
            </a:r>
          </a:p>
          <a:p>
            <a:pPr algn="ctr" defTabSz="914378"/>
            <a:r>
              <a:rPr lang="vi-VN">
                <a:solidFill>
                  <a:schemeClr val="bg1"/>
                </a:solidFill>
              </a:rPr>
              <a:t>Nở trên vai bạn nhắc ta học hành.</a:t>
            </a:r>
            <a:r>
              <a:rPr lang="en-US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1" y="412631"/>
            <a:ext cx="1212850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3938023" y="3329261"/>
            <a:ext cx="3012828" cy="2047421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495300" y="1552571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</a:rPr>
              <a:t>A</a:t>
            </a:r>
            <a:r>
              <a:rPr lang="en-US" sz="2400">
                <a:solidFill>
                  <a:srgbClr val="0000FF"/>
                </a:solidFill>
              </a:rPr>
              <a:t>. Cặp sách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2576750" y="1593056"/>
            <a:ext cx="2443265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</a:rPr>
              <a:t>B</a:t>
            </a:r>
            <a:r>
              <a:rPr lang="en-US" sz="2400">
                <a:solidFill>
                  <a:srgbClr val="0000FF"/>
                </a:solidFill>
              </a:rPr>
              <a:t>. Khăn quàng đỏ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134316" y="1577870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</a:rPr>
              <a:t>C</a:t>
            </a:r>
            <a:r>
              <a:rPr lang="en-US" sz="2400">
                <a:solidFill>
                  <a:srgbClr val="0000FF"/>
                </a:solidFill>
              </a:rPr>
              <a:t>. Cái bút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7200900" y="1552571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</a:rPr>
              <a:t>D</a:t>
            </a:r>
            <a:r>
              <a:rPr lang="en-US" sz="2400">
                <a:solidFill>
                  <a:srgbClr val="0000FF"/>
                </a:solidFill>
              </a:rPr>
              <a:t>. Thước kẻ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0528" y="2591425"/>
            <a:ext cx="1715986" cy="297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1" y="379743"/>
            <a:ext cx="1235075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578D5C8-0FFE-E4A1-B4E0-4FBB8A0C2FD3}"/>
              </a:ext>
            </a:extLst>
          </p:cNvPr>
          <p:cNvSpPr txBox="1"/>
          <p:nvPr/>
        </p:nvSpPr>
        <p:spPr>
          <a:xfrm>
            <a:off x="2337082" y="339857"/>
            <a:ext cx="722750" cy="1003697"/>
          </a:xfrm>
          <a:prstGeom prst="round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ctr" defTabSz="914378"/>
            <a:r>
              <a:rPr lang="en-US" sz="1800">
                <a:solidFill>
                  <a:srgbClr val="0000FF"/>
                </a:solidFill>
                <a:latin typeface="Calibri"/>
              </a:rPr>
              <a:t>Là</a:t>
            </a:r>
          </a:p>
          <a:p>
            <a:pPr algn="ctr" defTabSz="914378"/>
            <a:r>
              <a:rPr lang="en-US" sz="1800">
                <a:solidFill>
                  <a:srgbClr val="0000FF"/>
                </a:solidFill>
                <a:latin typeface="Calibri"/>
              </a:rPr>
              <a:t> cái    gì?</a:t>
            </a:r>
            <a:endParaRPr lang="en-US" sz="1800" dirty="0">
              <a:solidFill>
                <a:srgbClr val="0000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68701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"/>
            <a:ext cx="7543800" cy="509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196717"/>
      </p:ext>
    </p:extLst>
  </p:cSld>
  <p:clrMapOvr>
    <a:masterClrMapping/>
  </p:clrMapOvr>
  <p:transition spd="slow" advClick="0" advTm="4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" y="0"/>
            <a:ext cx="1795463" cy="5143500"/>
          </a:xfrm>
          <a:prstGeom prst="rect">
            <a:avLst/>
          </a:prstGeom>
          <a:solidFill>
            <a:srgbClr val="FEFB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122883" name="图片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38" y="4256485"/>
            <a:ext cx="22098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4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38" y="4558903"/>
            <a:ext cx="1714500" cy="22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150"/>
            <a:ext cx="86106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1810470"/>
      </p:ext>
    </p:extLst>
  </p:cSld>
  <p:clrMapOvr>
    <a:masterClrMapping/>
  </p:clrMapOvr>
  <p:transition spd="slow" advClick="0" advTm="4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804F158-630B-4644-940C-E1F993E71A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6" b="3839"/>
          <a:stretch/>
        </p:blipFill>
        <p:spPr>
          <a:xfrm>
            <a:off x="0" y="-92546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5D9B4D-7247-1F8A-A286-F95A3EB1C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92546"/>
            <a:ext cx="6912768" cy="505095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1943F63-4E36-1B4E-6DD9-B7D7E519CE4E}"/>
              </a:ext>
            </a:extLst>
          </p:cNvPr>
          <p:cNvGrpSpPr/>
          <p:nvPr/>
        </p:nvGrpSpPr>
        <p:grpSpPr>
          <a:xfrm>
            <a:off x="4784566" y="476687"/>
            <a:ext cx="454526" cy="870928"/>
            <a:chOff x="395536" y="1031823"/>
            <a:chExt cx="454526" cy="112904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8FBCB4C-E5F6-F538-7071-7E34FCD822D6}"/>
                </a:ext>
              </a:extLst>
            </p:cNvPr>
            <p:cNvCxnSpPr>
              <a:cxnSpLocks/>
            </p:cNvCxnSpPr>
            <p:nvPr/>
          </p:nvCxnSpPr>
          <p:spPr>
            <a:xfrm>
              <a:off x="850062" y="1031823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9BF0C93-3830-A765-3F5D-83601E99A5CF}"/>
                </a:ext>
              </a:extLst>
            </p:cNvPr>
            <p:cNvSpPr/>
            <p:nvPr/>
          </p:nvSpPr>
          <p:spPr>
            <a:xfrm>
              <a:off x="395536" y="1031823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0430FC-D28F-57B7-0911-C52FA5F41C72}"/>
              </a:ext>
            </a:extLst>
          </p:cNvPr>
          <p:cNvGrpSpPr/>
          <p:nvPr/>
        </p:nvGrpSpPr>
        <p:grpSpPr>
          <a:xfrm>
            <a:off x="4784566" y="1629194"/>
            <a:ext cx="454526" cy="850010"/>
            <a:chOff x="395536" y="1031823"/>
            <a:chExt cx="454526" cy="112904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F1F0610-2C79-1363-054A-3CB5E7DFBEB4}"/>
                </a:ext>
              </a:extLst>
            </p:cNvPr>
            <p:cNvCxnSpPr>
              <a:cxnSpLocks/>
            </p:cNvCxnSpPr>
            <p:nvPr/>
          </p:nvCxnSpPr>
          <p:spPr>
            <a:xfrm>
              <a:off x="850062" y="1031823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CB63316-07DC-E6C3-5543-00431612B101}"/>
                </a:ext>
              </a:extLst>
            </p:cNvPr>
            <p:cNvSpPr/>
            <p:nvPr/>
          </p:nvSpPr>
          <p:spPr>
            <a:xfrm>
              <a:off x="395536" y="1031823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CFB9EF-F097-4B5F-3325-DCB6A029C3F0}"/>
              </a:ext>
            </a:extLst>
          </p:cNvPr>
          <p:cNvGrpSpPr/>
          <p:nvPr/>
        </p:nvGrpSpPr>
        <p:grpSpPr>
          <a:xfrm>
            <a:off x="4784566" y="2649574"/>
            <a:ext cx="454526" cy="1030489"/>
            <a:chOff x="376014" y="3889766"/>
            <a:chExt cx="454526" cy="112904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EA4CEB1-44DA-DEA8-C2E8-DEB6AD85715F}"/>
                </a:ext>
              </a:extLst>
            </p:cNvPr>
            <p:cNvCxnSpPr>
              <a:cxnSpLocks/>
            </p:cNvCxnSpPr>
            <p:nvPr/>
          </p:nvCxnSpPr>
          <p:spPr>
            <a:xfrm>
              <a:off x="830540" y="3889766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59BE4AE-BE5D-0882-E52D-F033BB5EE341}"/>
                </a:ext>
              </a:extLst>
            </p:cNvPr>
            <p:cNvSpPr/>
            <p:nvPr/>
          </p:nvSpPr>
          <p:spPr>
            <a:xfrm>
              <a:off x="376014" y="3889766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15C91DA-7899-35BC-4477-B2AAE9AD5945}"/>
              </a:ext>
            </a:extLst>
          </p:cNvPr>
          <p:cNvGrpSpPr/>
          <p:nvPr/>
        </p:nvGrpSpPr>
        <p:grpSpPr>
          <a:xfrm>
            <a:off x="4788024" y="3795886"/>
            <a:ext cx="454526" cy="1034660"/>
            <a:chOff x="4443900" y="1013258"/>
            <a:chExt cx="454526" cy="112904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2053693-17E3-896A-EE0E-E7B0FC9CD106}"/>
                </a:ext>
              </a:extLst>
            </p:cNvPr>
            <p:cNvCxnSpPr>
              <a:cxnSpLocks/>
            </p:cNvCxnSpPr>
            <p:nvPr/>
          </p:nvCxnSpPr>
          <p:spPr>
            <a:xfrm>
              <a:off x="4898426" y="1013258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C688C9F-BE35-C17C-1B12-2DDD8A1F3812}"/>
                </a:ext>
              </a:extLst>
            </p:cNvPr>
            <p:cNvSpPr/>
            <p:nvPr/>
          </p:nvSpPr>
          <p:spPr>
            <a:xfrm>
              <a:off x="4443900" y="1013258"/>
              <a:ext cx="374478" cy="33435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Flowchart: Terminator 20">
            <a:extLst>
              <a:ext uri="{FF2B5EF4-FFF2-40B4-BE49-F238E27FC236}">
                <a16:creationId xmlns:a16="http://schemas.microsoft.com/office/drawing/2014/main" id="{30BFAF44-724C-4088-41A5-DB84264C1D15}"/>
              </a:ext>
            </a:extLst>
          </p:cNvPr>
          <p:cNvSpPr/>
          <p:nvPr/>
        </p:nvSpPr>
        <p:spPr>
          <a:xfrm>
            <a:off x="355512" y="3781267"/>
            <a:ext cx="4392488" cy="602295"/>
          </a:xfrm>
          <a:prstGeom prst="flowChartTerminator">
            <a:avLst/>
          </a:prstGeom>
          <a:solidFill>
            <a:srgbClr val="7030A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2" name="Flowchart: Terminator 21">
            <a:extLst>
              <a:ext uri="{FF2B5EF4-FFF2-40B4-BE49-F238E27FC236}">
                <a16:creationId xmlns:a16="http://schemas.microsoft.com/office/drawing/2014/main" id="{9CD18FA8-ABDA-E5FE-E7A5-920A0EB4CBFD}"/>
              </a:ext>
            </a:extLst>
          </p:cNvPr>
          <p:cNvSpPr/>
          <p:nvPr/>
        </p:nvSpPr>
        <p:spPr>
          <a:xfrm>
            <a:off x="355512" y="3822289"/>
            <a:ext cx="4384372" cy="520250"/>
          </a:xfrm>
          <a:prstGeom prst="flowChartTerminator">
            <a:avLst/>
          </a:prstGeom>
          <a:solidFill>
            <a:srgbClr val="7030A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3817961-3C66-1492-2214-14169CEFBC83}"/>
              </a:ext>
            </a:extLst>
          </p:cNvPr>
          <p:cNvCxnSpPr>
            <a:cxnSpLocks/>
          </p:cNvCxnSpPr>
          <p:nvPr/>
        </p:nvCxnSpPr>
        <p:spPr>
          <a:xfrm flipH="1">
            <a:off x="7203742" y="423708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25B32A2-1226-EB3A-3082-197A52DDCC34}"/>
              </a:ext>
            </a:extLst>
          </p:cNvPr>
          <p:cNvCxnSpPr>
            <a:cxnSpLocks/>
          </p:cNvCxnSpPr>
          <p:nvPr/>
        </p:nvCxnSpPr>
        <p:spPr>
          <a:xfrm flipH="1">
            <a:off x="7204265" y="712224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06781E0-23B0-D6FC-49EB-055F6552DA54}"/>
              </a:ext>
            </a:extLst>
          </p:cNvPr>
          <p:cNvCxnSpPr>
            <a:cxnSpLocks/>
          </p:cNvCxnSpPr>
          <p:nvPr/>
        </p:nvCxnSpPr>
        <p:spPr>
          <a:xfrm flipH="1">
            <a:off x="7452320" y="981851"/>
            <a:ext cx="72008" cy="21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1B1EF3-EFA5-62BA-9AF6-62AFD179FD9E}"/>
              </a:ext>
            </a:extLst>
          </p:cNvPr>
          <p:cNvGrpSpPr/>
          <p:nvPr/>
        </p:nvGrpSpPr>
        <p:grpSpPr>
          <a:xfrm>
            <a:off x="7059726" y="1240707"/>
            <a:ext cx="144016" cy="213816"/>
            <a:chOff x="2267744" y="1892686"/>
            <a:chExt cx="144016" cy="213816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E20392F-740B-A604-F997-E33ABEE2F7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7744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6A4374C-4645-2832-EF3E-67D44B7A31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9752" y="1892686"/>
              <a:ext cx="72008" cy="2138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ounded Rectangle 13">
            <a:extLst>
              <a:ext uri="{FF2B5EF4-FFF2-40B4-BE49-F238E27FC236}">
                <a16:creationId xmlns:a16="http://schemas.microsoft.com/office/drawing/2014/main" id="{6B29C666-FFF7-D229-C810-1E7DF4E86B9A}"/>
              </a:ext>
            </a:extLst>
          </p:cNvPr>
          <p:cNvSpPr/>
          <p:nvPr/>
        </p:nvSpPr>
        <p:spPr>
          <a:xfrm>
            <a:off x="0" y="-92546"/>
            <a:ext cx="1675537" cy="432048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LUYỆN ĐỌC</a:t>
            </a:r>
          </a:p>
        </p:txBody>
      </p:sp>
    </p:spTree>
    <p:extLst>
      <p:ext uri="{BB962C8B-B14F-4D97-AF65-F5344CB8AC3E}">
        <p14:creationId xmlns:p14="http://schemas.microsoft.com/office/powerpoint/2010/main" val="1184931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804F158-630B-4644-940C-E1F993E71A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6" b="3839"/>
          <a:stretch/>
        </p:blipFill>
        <p:spPr>
          <a:xfrm>
            <a:off x="0" y="-92546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5D9B4D-7247-1F8A-A286-F95A3EB1C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92546"/>
            <a:ext cx="6912768" cy="5050954"/>
          </a:xfrm>
          <a:prstGeom prst="rect">
            <a:avLst/>
          </a:prstGeom>
        </p:spPr>
      </p:pic>
      <p:sp>
        <p:nvSpPr>
          <p:cNvPr id="2" name="Rounded Rectangle 13">
            <a:extLst>
              <a:ext uri="{FF2B5EF4-FFF2-40B4-BE49-F238E27FC236}">
                <a16:creationId xmlns:a16="http://schemas.microsoft.com/office/drawing/2014/main" id="{FDE3FAB9-5DA8-B03F-852E-4F9FD57613A7}"/>
              </a:ext>
            </a:extLst>
          </p:cNvPr>
          <p:cNvSpPr/>
          <p:nvPr/>
        </p:nvSpPr>
        <p:spPr>
          <a:xfrm>
            <a:off x="99724" y="3175782"/>
            <a:ext cx="1312625" cy="270259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CHÚ THÍCH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A2ABD0-3233-CD26-5A5E-84DE4A3CB705}"/>
              </a:ext>
            </a:extLst>
          </p:cNvPr>
          <p:cNvSpPr txBox="1"/>
          <p:nvPr/>
        </p:nvSpPr>
        <p:spPr>
          <a:xfrm>
            <a:off x="-18764" y="3730535"/>
            <a:ext cx="1062371" cy="353943"/>
          </a:xfrm>
          <a:prstGeom prst="rect">
            <a:avLst/>
          </a:prstGeom>
          <a:solidFill>
            <a:srgbClr val="FDE1C8"/>
          </a:solidFill>
        </p:spPr>
        <p:txBody>
          <a:bodyPr wrap="square">
            <a:spAutoFit/>
          </a:bodyPr>
          <a:lstStyle/>
          <a:p>
            <a:r>
              <a:rPr lang="en-US" sz="17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Cốm</a:t>
            </a:r>
            <a:r>
              <a:rPr lang="en-US" sz="17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</a:t>
            </a:r>
            <a:endParaRPr lang="en-US" sz="17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236885-AED5-FD92-B1D8-114019651D4A}"/>
              </a:ext>
            </a:extLst>
          </p:cNvPr>
          <p:cNvSpPr txBox="1"/>
          <p:nvPr/>
        </p:nvSpPr>
        <p:spPr>
          <a:xfrm>
            <a:off x="647585" y="3541267"/>
            <a:ext cx="4144697" cy="923330"/>
          </a:xfrm>
          <a:prstGeom prst="rect">
            <a:avLst/>
          </a:prstGeom>
          <a:solidFill>
            <a:srgbClr val="FDE1C8"/>
          </a:solidFill>
        </p:spPr>
        <p:txBody>
          <a:bodyPr wrap="square">
            <a:spAutoFit/>
          </a:bodyPr>
          <a:lstStyle/>
          <a:p>
            <a:r>
              <a:rPr lang="nl-NL" dirty="0"/>
              <a:t>Món ăn làm từ thóc nếp non rang chín, giã sạch vỏ, có màu xanh và hương thơm (cốm thường đượcgói trong lá sen).</a:t>
            </a:r>
            <a:r>
              <a:rPr lang="en-US" sz="17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rỡ</a:t>
            </a:r>
            <a:endParaRPr lang="en-US" sz="17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4EEDC0-A3DC-434F-73D1-B76EDC1479EE}"/>
              </a:ext>
            </a:extLst>
          </p:cNvPr>
          <p:cNvSpPr txBox="1"/>
          <p:nvPr/>
        </p:nvSpPr>
        <p:spPr>
          <a:xfrm>
            <a:off x="1187624" y="4483097"/>
            <a:ext cx="3245492" cy="646331"/>
          </a:xfrm>
          <a:prstGeom prst="rect">
            <a:avLst/>
          </a:prstGeom>
          <a:solidFill>
            <a:srgbClr val="FDE1C8"/>
          </a:solidFill>
        </p:spPr>
        <p:txBody>
          <a:bodyPr wrap="square">
            <a:spAutoFit/>
          </a:bodyPr>
          <a:lstStyle/>
          <a:p>
            <a:r>
              <a:rPr lang="nl-NL" dirty="0"/>
              <a:t>Chỉ Mặt Trăng (tiên nữ Hằng Nga).</a:t>
            </a:r>
            <a:endParaRPr lang="en-SG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71F487-FFEC-9EBF-A3A6-AB1C1414A2C3}"/>
              </a:ext>
            </a:extLst>
          </p:cNvPr>
          <p:cNvSpPr txBox="1"/>
          <p:nvPr/>
        </p:nvSpPr>
        <p:spPr>
          <a:xfrm>
            <a:off x="-18763" y="4509534"/>
            <a:ext cx="1206388" cy="369332"/>
          </a:xfrm>
          <a:prstGeom prst="rect">
            <a:avLst/>
          </a:prstGeom>
          <a:solidFill>
            <a:srgbClr val="FDE1C8"/>
          </a:solidFill>
        </p:spPr>
        <p:txBody>
          <a:bodyPr wrap="square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Chị Hằng</a:t>
            </a:r>
            <a:r>
              <a:rPr lang="en-US" sz="17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</a:t>
            </a:r>
            <a:r>
              <a:rPr lang="en-US" sz="17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2054174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9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df27d38f79e52afc1779e4ff342b044debeba"/>
  <p:tag name="ISPRING_RESOURCE_PATHS_HASH_PRESENTER" val="4a3a478bfd6cb1622a7e13d6416b58061b854d5"/>
  <p:tag name="ISPRING_PLAYERS_CUSTOMIZATION" val="UEsDBBQAAgAIAMJVUUeGTlx93QMAAGkOAAAdAAAAdW5pdmVyc2FsL2NvbW1vbl9tZXNzYWdlcy5sbmetV91u2zYUvi/QdyAEFNgulrYDWhSD44C2GFuILLkSHScbBoGRGJsIRXr6cZtd7Wn2YHuSHVJyEqcdLMW7sGDS/r7z950jcnD2NZdoy4tSaHXqvD955yCuUp0JtTp1FvT8p08OKiumMia14qeO0g46G75+NZBMrWq24vD99SuEBjkvS1iWQ7N6XCORnTrzUTIOZ3McXCd+OAmTkTdxhmOdb5i6R75e6R9+/vjp6/sPH38cvG1xXWjiGfb9fSJkmT6860AU0Cj0E2AjfhKQK+oMzbMfLlxQ3wuIM2y/9EPPI3LpDM3zIG4RRSSgSex7Lkm8OAlCanPhE0pcZ3ita7RmW44qjbaCf0HVmkMdK1FwVEqR2R9SDRuq5oeMuRFeesEkoWHoxwkJ3N2OMyQqQ27BvoA6erJEOCYREBSs5MULsIkttYUjLGU/hqk3mfrwocaFqVitJXyqvn7MSQDV4uoQakbiGE9IMgqvoE4gq7APIrwANV30QVyTGBRA4kOYAF96E0y9MDAKikhMI2/8IJ+UKaSVvEcsTQGHNgXfCl2XsGMUxbNGSGU/KzH5vADhetj/jkgbQiSUletKbDm4UGSH6wItMyauqcznhfdrco49n7gJlMoNlwm1vWyMMVC/0hViUmoTANhl2ZaplKMbnrIapHQPf8tEZv+2YRC28eSPWvyJWNV2zpu26QKXXL05Oc41j/owLJasUB066BnVXst/G2xelxBpVfF8Ux2K4kkmTv4XL46Na47j+D+D6lKXIyN6Zr9vODFInETwWoNuHwndHUFmoA8YazkTsjvKC87B0LzgJYx4XiBP3fawGYQtQaDRSzkuIfN7LlxCRXrgl2QUe9TkmN+Uojr4SrKFaur9fY2kcAaQvOKPOrnhtxr6X3K2hSLCvigb4Zy8wFgvQewmqxmBT+d0yxKAQytWwXkLgUtS5BB/1oFzMSO7DDbjdS8TS13LzI4zKe7siIXa1HmTkE1Tp8bobaFzuytZueulZsKfHeNFE1zUGJ0/MXiINCY4Gk+TMQ7GxJzmTA/LjiDQsvHJp3Hi45GBg6hzVqVreK/c6lplHYmaA5lLzjGQtSmNOSvS9T9//d2R45knzS5qd3/pRQIdauYSeSD7LdAVL38/RELxaB9nF11Q7QF2h+t4nrVVb5OHKcXj6QyEAceRPsAZji5gJthDljOcseIOBgrVWpZ9WGykpv4V74V7PMLXlRSK98EeN5JNwNSbJ9h17X0GtC9Fete8yjLE7FAzFxsJF5uuZOMpDmDePOPjmah6EtoRv+tu6LNm/dhl228n/sOqtJfCwdsnd8R/AVBLAwQUAAIACADCVVFHuYMDpcIDAAAWDwAAJwAAAHVuaXZlcnNhbC9mbGFzaF9wdWJsaXNoaW5nX3NldHRpbmdzLnhtbOVX3XLaOBS+5yk03ullMekm2zQDZDqJmTIlwIKzba8YYR2wNrLklWQoverT7IPtk+yRlRBTaOpsJzvd2dwQH53znf9Pdvv8YybICrThSnaCo2YrICATxbhcdoLruPf8NCDGUsmoUBI6gVQBOe822nkxF9ykU7AWVQ1BGGnOctsJUmvzszBcr9dNbnLtTpUoLOKbZqKyMNdgQFrQYS7oBn/sJgcTdBsNQtpedKVYIYBwhiFI7qKjoieoSYPQq81pcrPUqpDsQgmliV7OO8FPrfLvTsdDXfIMpEvOdFHoxPaMMsZdPFRM+ScgKfBlioEftY4DsubMpp3gxbGDQfVwH6YE90lQB3OhMBtpb/EzsJRRS/2jd6hhARrLCqZrdQEIuiOraFr4aLcCL2IbSTOexHhCXKk6wWU8m0S9aBINL6LZ9WTgQ61tEffjQVTLZjroX0az4SiOprM38dXg0UZx9D5+hFH9yN58GEeTQX/4dhaPRoO4P763KqtbqWM73G1JG1unCl0tvE2LbC4pFzjOX1TfgMWFEFQvIVY9jmOyoMJAQH7PYflrQQW3Gzc6uDc3APlrk0NiJ24uOoHrdXAP5wExMByW7dCdvNrO3MvTndRD7/0+rYNRtqm1NElxOu3dcFUld1oLJXcyc89krgTb5gPZHNiQZlDZuekNlz3UPArIAnsgMNPXmlMREG4x82RrbIq5sdyWW96rahLEQjYBcjXdq0SSUm12Cr4tuluspPtOFYKRjSqI4DdArCLYuiLD/1Ig1Q0kC62yUookYYkRHD2uOKyBnfs6esCvOfqALrICLZGfcgHWe/ij4J/IHBZKIy7QFTIZyrnx+M1HAefUmHtQehfjMz/3/eFl9P6ZS5CyFUVOeBw4Nhyy3D4FPsXcpUIXQiisZgUCK5PQwkDZH8ZZqVYnzdq+U7oqm+4aWYJiuznG4zHxIMHR5PKWT2sAJlQSJcWG0AS337gRWnFVGJT4YfHQ5h8F6E0Jl2WoS9wgdKYZ6DporaMXPx+f/PLy9NVZM/zr85/PHzS6ZcSxoM6bp8SLBxm+tuUXt8k37L7C2t+weoC792x7SmduvNme18MXzC1v7lNLO3SUd5gBS57+EQlwdB1jnaI6EzSeRL/V0RtiwWrNdzStBTeqozV6W0dr4sl9XCH2OmbvqJZIzf8J1SHeIkt/ZeE9InjGcbSfjCD+leX5rtcHv3lPszw/bsm+h2/+LxXzT9tX+J139nZ48PPLnWRc8gzr6C7j7Tdb9+S4hV8BB48aDUTb/ZbtNv4GUEsDBBQAAgAIAMJVUUdGxXBrugIAAFUKAAAhAAAAdW5pdmVyc2FsL2ZsYXNoX3NraW5fc2V0dGluZ3MueG1slVZdT+MwEHy/X1GV96bqB1DJVCKFSkjcgQ7Eu5NsE6uOHdlOuf77sxObOG1CSiUkPDtjr9ez2yK5J2z9azRCMadcvIFShKXSIA4bkeRuHJVKcTaJOVPA1IRxkWM6Xl9tqw8KKuaQih9AaM10Gk630wHNDsfQHHO5xJ7xfV4xzwvMjs885ZMIx/tU8JIlg7LsWICghO01c7a6vg9nfUxKpHpSkLdyerh+3PRv3pYUAqQEk9JssbxdhYMqiiOg7qTFfBEuby7UNEd9f/sT2YFIoirZcnEdrhZ9sgKn0C7ytPr085ne/ccCBf/UYI0Lio8gfrQ5L8riJx4pBE9NQdua2Wq+nA9rKMeJbr/LDzEXMgdpxe3NZr596FPY8pwZw/7r9z0y7So4fTV1PRkI5tEjCmslSkCBW9UxmfHPl1Lp/nBxH2k4rzrnV1xKn9VgDe8vfBKWeCQLNIwPTsscNnW6HrGNN/zNJqwmxXqHqbTcL8xLUMDBgl6GDdgw/+iqnjE9sGG+UZLAC6PH8wxOQ7XIPXGI7WN+X30dBYb10hXMrVzUnPRsGld6qVrAcXKewFqadN5JDubZUFBhdUrBWU6I4QNJsSKc/Ta86FhdRqLgJGCd1u0rpIii0GW3Kkc9pP1yVethN9bfCc3d6vVI6RF+N8ZK4TjL9XeSHI+sTveI3mYcdCvMkNR0EE9sxz1NlVifKMdiD+KdcyovlTCu4GIyr3urj44Crwgo6K4yspt0lZ+VeQTiUb8aAWebNlbzMpJmVP+pDwKfkLigfbSeaC1Vmd6PYfJlSw+wHgAs4uzLAfWqDuUlVYTCAVzze0B15b67Iald2me4e/UMO+VbziIXedLOisYsPq8d6BB86Ly6FXWk7XvLaxtf4UhWV2u1vhvD3tatyewGmrGfP8uqtXVTa2cdP6+hBs3Pyf9QSwMEFAACAAgAwlVRR2b3kIiVAwAAJw4AACYAAAB1bml2ZXJzYWwvaHRtbF9wdWJsaXNoaW5nX3NldHRpbmdzLnhtbN1X3XIaNxS+5yk06uQyrJ06jeMBPBl7GTMhQGGdnytGrA6saq20lbQQctWn6YP1SXq0sjEEh6wzTaYtN7BH53zn/9PSOv+YS7IEY4VWbXrcPKIEVKq5UIs2vU66T08psY4pzqRW0KZKU3LeabSKciaFzSbgHKpagjDKnhWuTTPnirMoWq1WTWEL40+1LB3i22aq86gwYEE5MFEh2Rq/3LoASzuNBiGtIHqjeSmBCI4hKOGjY/LK5ZJGQWvG0puF0aXiF1pqQ8xi1qY/HVWfO52AdClyUD4320GhF7szxrnw4TA5EZ+AZCAWGcZ9fHRCyUpwl7XpsxMPg+rRPkwFHnJgHuZCYzLK3eLn4BhnjoXH4NDAHAxWFWzHmRIQdEe2pengo9sIgoivFctFmuAJ8ZVq08tkOo678TgeXMTT63E/hFrbIukl/biWzaTfu4yng2EST6ZXyZv+o42S+H3yCKP6kV19GMXjfm/wepoMh/2kN7q3qqq7VcdWtNuSFrZOl2a78C4r85liQuI0f1Z9Cw73QTKzgER3BY7JnEkLlPxWwOLXkknh1n50cG1uAIpXtoDUjf1ctKnvNb2HC4AYGA7LZuiev9zM3IvTndSj4P0+rQejbDHnWJrhdLq74dqW3GnNtdrJzD+TmZZ8k88ciywxlVdGMEmJcJhaujl1vgCuKySW39seN+fK7eWWZszYnRJuyuhXJe2806XkZK1LIsUNEKcJNqPM8VcGZHunyNzovJJKZh2xUnAgSwEr4OehMgHwS44+oIu8REsknEKCCx5+L8UnMoO5NogLbInUhHJhA37zUcAFs/YelN3F+CRMcm9wGb9/4hNkfMlwyx8Hji2EvHDfA59h7kqjCyk1VnMLAiuTstJC1R8ueKVWJ83avjO2rJruG1mBYrsFxhMw8SDF0RLqliFrAKZMEa3kmrAU99n6EVoKXVqUhGEJ0PabAgymRKgq1AVeQ+jMcDB10I6On/188vyXF6cvz5rRX3/8+fSg0S3HjSTz3gLJXRzk7NqWn90PX7H7Ag9/xeoAG+/ZdrXJ/XjzPa8PXxm3TLhPLa3IE9HDnFYx74+htOF1gpnHdWZiNI7f1tEbYAlqTWw8qQU3rKM1fF1HaxzoerRF1XXM3jGjkGz/E6oDvBcW4RLCm0GKXOCwfreV/yHrcPiKD8vyD63Dv7cIBznhf1uD8LR5Fd55921FD/6NaaB8989dp/E3UEsDBBQAAgAIAMJVUUf/ogaAlAEAAA8GAAAfAAAAdW5pdmVyc2FsL2h0bWxfc2tpbl9zZXR0aW5ncy5qc42Uy27CMBBF93wFSrcVikJ4dddAkSqxqNTuqi6cYEKEY1u2k5Ii/r1xwsNOJoBX9tXxHc9YM4dev1xO5PRf+odqX50/7HOlYa0pkeFnWycdeqp1R5Jkjb+SFJOEYqeB5OerF/l4JSBjh1amYfGpbaXh5zCA5oAmAE0CWg5ov4C219oGEWmKfxexZ2RVZ2SUOcyUYnQQMaowVQPKRIoqxnlaVstMsAGzHIsadd3AXboAukERtkxvk1fHdvCIpRzRYsViNghRtIsFy+i6i94WHIvyw3c14M3Gr4FnAiSR6l3htBl4MX6b21Y2yQWWEp/iev5oOgtAmKAQE8PXH/rBaHIDtYzbCTXoPJGJOtMjfxzMfJPmKMatKrnVsjFaej3KKbxXXUXiBBVYPGLFeMYf+EAuWKwr0kK92XA0hFHC0Dqh8V1L/VhtW4PTyXy4XJjgNdHTr1ktxBottIXaL+2aHFDfNy8rayid48pG3BV0lUAiFJhBIIfEHJ4kqjlJ9Pm77yClULRNywFRPvjn3tPs+XvsHf8BUEsDBBQAAgAIAMJVUUc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DCVVFHnb6aWHcAAACCAAAAHAAAAHVuaXZlcnNhbC9sb2NhbF9zZXR0aW5ncy54bWwdzD0KwzAMQOE9pxCa2iH92TrEydYtJdD0ACJWi0GWiy1Ccvuabm/4eN2wRYGVcwlJHV5PFwTWJfmgH4ev+d7eEIqRepKk7FATwtA3naSF5MlmFRb4Cu2cZ441jB8Uq5wyF1Yjq2c4jDtMf3SEFsb6fwf2eO6bH1BLAwQUAAIACAADdMtEzoIJN+wCAACICAAAFAAAAHVuaXZlcnNhbC9wbGF5ZXIueG1srVVNb9swDD2nwP6DoXutpF3XNJBbdAWKHdahQNZtt0C1GVuLbXmSXDf99aP8bc/pVmAHAzbF90jxkTS7ek5i5wmUFjL1yMKdEwdSXwYiDT3y8PX2eEmuLt8dsSzme1COCDySp8ICeEycALSvRGYQfM9N5JGewUVm4mRKSCXMHrnPkLuLtCTvjmbokmqPRMZkK0qLonCFRkQaahnnlkS7vkxopkBDakDRKg3iNNiV+Tsan0Sm1Owz0D1kZt4euCZpOZ61GJAUp65UIT2Zzxf0x93ntR9Bwo9Fqg1PfSAOVnJWlvKR+7s7GeQxaGubsSrJNRhjkyhtM2ZWYrFMHa18j1QOmwS05iFoN05DQissnQCzbcx1VPPoAa3l1TtR85Z+G/u9adxK5WjnnOWPsdARHvUhnXUSyOgwKkvK65Yd9NB00K1lIo6CX7lQEJSf39oWmS9IFbDtuDJPVxc+HuDbLfeNVPsbhGEX1Qq6rWhuJZpbgloOt42+7ihIc9stcJMraEo1Y08iAPmFK8VtW1walQOjI2ONpUMwo9WVa5E6QVhkkvjsH7SxfiNpfurXlCkB/0OYT0jU1kSkATzfCvQxkGBNDWCxrc01WezamF1OOn9Men09MFU51qLgRRzDVQg4hgE3nHZ2eggKimt08XM1wvYODoIjEUYxPmaSYXx6kCbhajfJ0Ds4CI6lv5uAtua2jHRcx1EztR3E6MQ6YX6ujUzES9megz1jVmUfvjZyzdF1JtqD8/kfoziI0QzmlkysLvvW21fN4b2dU6M7n01WWQbdivMAJs8qr2YW8mzkE8CW57G56efU7MMedJTz1HRMc33HfpfFWryAU4jA/ukWp7YmEdie8ciH5WmPAfXE7TIIX5qmIjJaS1KpeUg5hrV5ElBUmGpWPqLqoZJ5Goy0cbPu56Bj3FXXCrgTwxYzXZxg88nMI+/xpb7LxdlFd5XzxUWDLfO6rwJXubxhVdcJd51B635tL8LqmcfX31BLAwQUAAIACADCVVFHJ1b2OMEHAAD+HQAAKQAAAHVuaXZlcnNhbC9za2luX2N1c3RvbWl6YXRpb25fc2V0dGluZ3MueG1srVnbbuM4En3fryA8GGD2Jb7ItwzcXuhCJ0LbssdSku5dLAzaZmIhkuiRaHdn4If5mv2w/ZIpUlIsKbYjdSZCB61inVNF1oWkMoie3UDfRZz57h+EuyywKedu8BQN/4HQYMU8Fs5CGlEe1Y+SBzdYs29m8MiEDKQRJ8GahGtdjEbDBhrJH9TvqX2jD29trd1CvTZu4T4ycEeHsWvFuFZ0GDNaTX1QL1DEvCFd0YCfZh3Uc6NvAWYQ0ZCbwZp+Hyp57exQfgY3IVm7oBcNu23xHFKrB6MtHtRudnodfGipiqJ0kd4xmkbj0Otd99Qmwo12p6EctH5LaSmo2ek0r7uHZq/VUeBtdN0Flja+7qJ2r91uGYcWbgEaqapmtPRDT7luNlWwhvvX+mE00nqNBmo2m0rbOHS6ykhrINBWgENV+mIBFUPRlO5B1dRmX0EjfaSN2gds4K7eQf0W7jYah7amKY3GcXGPs8su11Faejrpcr5DeDIEJ0dFbtVPJNdgtQtDUHaov/UIp2hJImoRn36qybwMuMxa9MvkBc088kLDf9aSTJVZneJSB/PSWAjiABiH5wgHdTmc6kovs2WSlSN3/am23HHOgqsVCzjwXQUs9IlXG/4UZ1IyzzJItqdhFdwjWdGjuZ78KQtLbEF2w3MJtGL+lgQvY/bErpZk9fwUsl2wLuXm5mVLQ88NnkG7cd3T8UVDnhtxk1M/5x/ui6c8bAtBjahwr4vFUwrpkSX1UosN+VMBdzT5/ooUoHs3crmEqk3xXIJuyRPNB6CviucyJgAr+aj1xPM+iNPvHNQV0QxaF9Vl1eSNxM3zIoptd9uq+bQN2ZNY7Dzu/UC/4jwGvSh4Eh42xFMKJCYoDJaKUrJscv5GQTF5LfaSgQ9WILjZ5pKIJOVMW+jTyUy1vi7G05vpQjNvakM9rkokyvKXVrf/vdnpQudKcCWZ7Ik6Hue5kCTrNMpxWc58Ol4AIR4vLPzFqQ3F78rQ6Z0zNi1cGyb/qUwwm+P72lD8LgO9m8+x5SzssWnghWkvrKkj12WMHWzUhl/ZDm3IniLO0N6l3xDfUATt2Q0pijx3LQdEy3aDHS1hz5irD6Z1s3Cm07G9wJaRSmpDHKyREZJvkA7VieaqjefAEcIWGf4YfCHjLxmQ6nmVSW7Nm9sx/HOEI7fu08aDf/wHvJlhC+JHgxLACbZt9QYvtOkXiBxk3LQiaPoZEu1zRdBXbENmYLsEzFLvzRvVMaeWSK45tp25qb9m1ooEiAXeCyKrFeAQ7B57l+0ikIhko+s4x6LKhmz82x2ktamOT6RwzIncQCbzk7un4EW4LhUpKCsdGyJWv92Z/16MVHOMjQUEz5g+LBxZ9cIegfIIGEfE85iYBpgm6z0JVnCIoyuygxR7AbW1u5ZqWwKTF878vnP/QIQnpfVzUpWWgb/8fPVh70xnDG3lgYRBuRIrsOU6w9sp+3C6BNdhP9/y9+aSWY+rv8uRv2F2M9W2z06tTIw+Pq+CCz8wKRvyHs9hY4R2oLmsEghPIGOgB/rE9SoBTWsE5pJLBA2RuMJUIrCmCYfF0Ado7iEWOUfuIUbVKB6wZpuOWHW6FAfSEmAZvTgPTueOuDZ4FG5wr/mzpI8MeoRHyR4iC3I3ihPq6sfsVU2UtBOLfplt7QmRBW49xZdBcMxzfXEyL0d7N8HpasbtOLckD2znrWXv89xn2ZIhVDs/Xplt9hL6GDJfSj0SpcUWbwr/+qAj8RTnsd3sxbcEr43VuX670FVLx+K0KErdK4+DNBeejR17MVY1wQD57hO+2sCG9CjO8OW54tOegUcq8CXLa1MSrjb///N/5WkK/sRSlEh/rcoDVSz6GH7l+4/FOI3+W4LHUbU8VL6UBCaH5RRa/uwssyFZS9VxVP12Agljy/xgu3BV6vCRJZmo88/QRuRRrjackPAZ2pDDmFeVSE5fJAiv7MPxDrHjnhvQivAP93UxececLVTDkJcrKBTPXT3H2+MaEZR8R0Ee3LIq8Om3qgWNqkBJ1y6vzim3irQnQF3G78eq3J/cOV4Fxxsr3IjZjucuwAEPmTcTnw7efisDBfGlY+nRIQ/FnSl9y2pEG/YtiV2ilZUUNcW3upk4VGZ0j7Ki9pzCFWudUU0ERb175kGD1OPJZNTz8iJK1zX5YW34SLwoQbzK3jgO5/1kKOP5UVjUt+h3/kY/Iyzq22LXmMIF461PxaEsNP3aoZEwKy8TOdChAQFhusDpW15HeDAWX72izEQSQV7TZ2s6lLuf4/o0KWYhyzpcP+PxIHjdxycCs3yxk/tUYeCYvPXL2TvgLvfo+dSW84ACzC61fD+V/4nOqQKIv84WFyOWIv6ypZ9qcNcgq40vvqbXUMLxqSaWM/4Kfg63TbuZaGYZpPTmMtSX3Vw280omA9HDq5lica1fBg3qb9ZpUL8UoUFCez6Awc5f0hBDDrg0Tc68LKu9ST9z3MuTWaqSBPbMaJaAb4A7gOtGaisjyOWVPNi8ZlX8llXwdx53PbqnaavKCDKLc3n+gwiq43Jyq3xMH3k2vRNJ5SpIet0xF7Pa+YGzMHm9OYmLRypWHSfLSE7/RLtKN5+MsRP7UdqoRcJnezTjhcDXT9gC3XPrP6hnt1noUm/+llWUART4zv6J9y9QSwMEFAACAAgASlVRRyOGeibgFAAAGGIAABcAAAB1bml2ZXJzYWwvdW5pdmVyc2FsLnBuZ+3d+VdS6f8AcEuzVc1vNpobObaYuWSOWopLi1kfSy0rLffUMRVEQ1xQZKzMstSmJh1F07RcC3NFcS0XKgwyUVMEM0pEBFRkcUG+OPM5c2aac75/wPdczuFyLvd17n3uvc99nvdzf3g/d9xcnJQ2aW6Sk5NTOnXy+Dk5OQUDOTn56A2Ksn9ibuxYkf2sgZ9zOiqHJWmzZCsKIUfOHJGTq87cvBywTra+MfLkJbicnHLn6ncNAVYWJCcX8OLU8SPn43w5NAkxMd6HMMsDueFLQktK6jEGP5ZUx3U2lAdZGeS8vnyKuOd1DfRuEWbakGKS1tyn0he2+ZVi+H23caWrL+nLWy/uOrXzdvMn1wcLxxyvTpAtOUsPyEjhdM5Cnjn8fcvPWPZsyl2eKCHf3DzEjmlmxYwn5TXVaC4vTHVmPqdLHtt4wOLZ6SH29lGCzcsa8ooa/r+s+fvikLr8C6vzCWWKZsvwZxImV2UUbmK1J+y29ZYDHXLyf18cIDjU3xYyjdyW3xPs9FzKAv4lIiPlB3ZNkR/BlpesVJIYcMO0eIrl90c0SU0O2+YxBQddFH/zHB+sFfR+t5N7ihVnvOMHBFXbDbRfd/5zo2xhJj+wB6sdeLj6dJru99uyib84PLnfvSlnL4YoCApEeY39Hbx8+4uDntsGte/L3aW0QW1rj2pFmaHhP3f4f3LDZ//ZB3CAAxzgAAc4wAEOcIADHOAABzjAAQ5wgAMc4AAHOMABDnCAAxzgAAc4wAEOcIADHOAABzjAAQ5wgAMc4AAHOMABDnCAAxzgAAc4wAEOcIADHOAABzjAAQ5wgAMc4AAHOMABDnCAA/z/K++4mPwlV92vGcnngC7ThB3qHjzJV6uLopVO0bKRxg3NWs1mzU5N4jHbra4Brc96JtzYHZy4j8F/ZV9rhCjeouqVtnA8qZECPqZd+rmI04iXInJiFtxBN1ARBBNlNVPkQrhHLFpIvd51fWf1Rv/04HRWW8FTl6hWnTCI0FaIHcNs/SuZWzIx7POzqnhGymi5D9UQMYZk10803aaS6wPjSRJeOjlu8YtDVH8rSH0vaZ9LXeTZQHx0t3G+9PwQta1ngsNrhF+wh/fMtmUmXkFwEK73TsIax3sGlriSmWGyDT2W/JydC0+YYLUnxwtMpSOBgVI2bIlGSJdEtlIS2T21g5e80KaJbxmZQZfxvkM7DmdSJ42J66Xz+pVnRHAPVybq60CD0ykd4rVp68cmY+hELf3ALtl19NaWr384/yMoCs1HFbAj5Cng0sSurpLgKkQC3Yaqvj7trif6o3/YaZHkeGIFGwoKdNdKz1wWTUEY0aRG6UCIdGEj/8Jo2dhQT6RkmebRFi8U5bHNyVxTvIVw+56wXukyo8B+KTY9POVWg0nYSKmU9Wt9VLmJB58SHN7W4PvOETqP+3BWyn1Ru08fOhzTlH6GeE5Uzz12iZ7digLFW4gMygMvZTyW749FQ7SOBb75b5Hh48JMu8QAKxLVMogMQXrBx3B+bDHY1evlIbfpJWXfQTbvFR2xuC+TjRWh4hZGCivT+xYTXArL9PeWWLqFZy5EFr/kfLMjByN8+k0/GIPrZsuL1xv+hyKlKqIwF80qBi9I2ovOeYUYR9YtvDtmU1RiKU51Op/IYo/l3NPm1LDvQRK0EKARVRtM1jMunN9S5RB1W79qQns3wog4bhYfRf/JK3tw92qWPbQ84vF1d7piTvO0rTO8ivkbsxJB00pt6l+XBl9p7Gl4OYF9CWVSY5oyxq9R6cxyYv2xcaZiykiHDvqm/xRS50i1VL0pIFqD8GzkfhWLEXlei8uZvLXpjPHR89EaWMLEk9cd4qu3Y572Wqf+WaqEb3U4I+Mr81mwbAJZL6MlF/4bpdqIYBLIqklNyDgw2JMrq61vtMrg27Q7Y7r0sp4wOVuJ99vSm5iMyfQLZ9QNFNKK0XO/y8ezwHB5R84T3YIC/0Sv+rOjwo+mPsp8U/Sa/Muxxm73rAZTk68cGoSuCJtj8t35orUd1vrN9J7RYJbxmEmPsuDKkFeP7NbRr+W2Lc9Ceu/tWM1mOLuFMr6ivtCyjSHabduZigQ9bMtfLHOCGU2clh14U/KXvnM47quDiIhkS1jK3VwTF21hiuDT2m5r/bXdy1UF3FZPnal1OJx2CUhYHdGSbrW6z1xFk7lTeqX0h/N5ulOoXrNRF9SjMBgY2b9uU/LRQs9tBlPFOmyS+9moIlKwGVMhrXX9ExbRN5EdqNlp8BN4vaMkScwx6oS7bSE02T0wX/45K0Y5bdHHpsARg+4/bGC5Y1hgOWHivLghDScdbn/uG89HVWbTxKmVY4sP28emFp6KNA5RNkfADp/2E3pa+PbcXW1bEhV9Y/t1vFrVD1HCJXYRpcxEEC6+dyheooTjqu37MfnLYHtckKAyFjU3zbyVYF+L57tLFw69ESzNatFicnJxSSPfSlewLMRCrmUbt+EgdX4R3dyGLLb1Hu6MnxJxpO64pv0PdKd9Snn4RM6cazsXWjlOnkFanaF+E8a28tyzC/iqmWf8xjy1Xm83GMHFUcbc/RzxmcHt00OXGN59hfmuQWJVTNq2el/DnfW3Kde7Z3bldBIpgi36x1NSxoN7Xl05tGKrb/zUqCl9/NRBppGzoVsLu6q9DdmnhJ5pZN5ARoxOVNPNW98jsF5ZyMeXY1Gt3w5I5lr7Gkgv4LLG0L8tGYVmD1ry1itH5Tz+9ZhRpxmtZxQW6mUVsV5JzR12lXoCuu72+IlITrqWcnTr8PP48LbFHbAtKlK/fvYcdKV8+2DJUF0MiryQ4uURi+I2Z9K4kY9zqyToqYZYx74brex5n2xe0bq0ETkdbmiB5hgilYvLjKHMj7vyFmN8Uk2kN9TfaLIXNzhK6nb29ZQWOWAuOp2oG1NxfTD8xREDa+RePl0Wut3EEnXsBE/foR7iDCvO31WblUCqgaTtas69JGo5S3441DIu0k3QxaJddY6cXYMvuTCqY4fLqMLh8pwft0/F9JBpjPuGbr3o2mEvqxIt5z86gZ/9s6vU8kfWgEfjwfQjPjyzMC1sgymBes996ALPcQRxWmd2OOaWCu4Us006aas44UsWJ1FQ2isRjZ1JJBJfs13z7qyLGE9fRLWGjNT1ozHVV4nNxAUDZU2DEUyP8EQDN3pNudJKgHaZFLZJzX38SgsOgnE4i1uaigV/UFKj7mT7lKxPGGK1UgtsJEXaR6rZcfgWdQbR35/Gf31gMMI6rMhu0SyRVMYcmtW6g0+ne5JQSRVDvyGNQ3GHt+/RPjJeTeX/bK2/2sNek0dwk5uqhtz5L6gLo5YfrTiFWJEWO6akgQ2lZnFQr+MIp2wMo2l9IgzXi0y0ZBys34b+8zyQZAs6CetpNjpIl50EVT+QKqEJE9XWb1ZjvNLAlvnhGcUh8gNhFw+6bcnEe8YqdFu+QWazZG02kidkuqgbZNkH8PBcb/rvpVtO25rWlYGV8c50yD2/GaQI1s/vL1G/mPw6sDSEGH1i9aLTlFq+CKy4anunBMgWiUfAFXHzDwa3eHqGe+r0rb08fx/J0G4DleXvtiDPTN7EQyTYH7tHoUXjibbHqN4hCWh3UZVPkk/hp2gJ5yCiff+7OgdzZTNoImH9RkjtdCfxt3S6+F4pyMit7lWOoVlgZLlDX4dlHtz+S5Tu/musNC9rKbZx8MLbWcWOyMDxlgg4C2Uh5Zr+1PNBIyu5nBBpY1jke8AKBSl2ZAnz3Exvs0mbKfwG58KrTqfvSR/jSfRrv3OjXv0Z02xTyiPgYk5DpfXFmlMWCYZuFB41gyuMuukr49u3BB6/q0eIruGNW16gJtH3uFE06qMg1AZMA4Ec2Bwj1q2EGKF6N6jpz0C71SmI5KIk++Xy9T1YLYazx+jHhVgfu+TXm+fOwSfsUeaYjLRJW179Z6qvvxXn0eQlVQOXsXMwHUyEjrksvioN/wxuMB9R3cJJvGEMpihnBBSWQV/G0G/Ogjkn75UX70/V+sYpuyus7m9Y0x5KIJYsfaptfi+u+3COeDHwA6nADFEnFa9k6B+7e9BibOb2vfFrHPaGNFltE3dlFF4NDovLSLU04Nwfn3cCa44qBnhywi5Z5cdBteKclZUu468Q+LJ2rVTNIGm5yaMq6atTQRN+qtwVPeoqwZZwrLNM0HjTwkFaDQK3z23eLvuTyztKEczmegBGX10hLZidDmd0/5E796Q8szq/mquP4ShkQuWRcQ+4I5FV+japII+rTG8Nnpuurk7f6xMSmh3drD7dWpQk6EFyBVuY4clFNB6+gJ1ROMkBg5LqAmmq/5N90K3ukd8NW/CpkRnIzIvLFoWdCyP0xtnh40Oo6CDMw6AGq1HGw5c/Ga3tFtmDGriB2pgSKL8Dks2ynaTOp6ls341NeouoHGtkm3rgRqUpBEkLS7jkQcZPdIfwN2z3bWTi8b18zjUFx2ZIwradbnG9PhOEB0ske1m8EyS/GtnG2OUmJip0x2Fgy6qZDUqH7IpqRaqZSPRBcHwQ9Y7dSsnd3VSTVkTzV/wtmxSv01eprxgcahO1pDOTmUFu74uA+SUXQeZ79sYoONIWxrUGLiJH7ljfatRsFA4goDNUPbvOR6Ob1RBqXRSC2a390VPmZzo7HxKSr3iXT0ndQ0r8rkf9UdUfBF+qwV3zXjzHLIwTutqhBU8rH+MrNlSHLvCQk14hfEoLIucZ42oS7IDJQ1ntP5fA9Y69/Vl8kHOyjuIEvmU6L+D5HH0bfFnErWRa/9FiNin6Sm1A4GyHatbyendqOMe2R+wFnshzClhGsJoh+wU9oRi27q2scdWt7qDZ1Yf04SZoQr1OwEF6DM2j0ECrdfaOYppmS8X5zqpkL4+oW6nrcEWWgnpTi0mLz4yHuednft+00fhmHetFUXpV8c46oopIwcWn1GG2tXbvs6+qaq7xI+YXq5D9xrUF2uF0fO/H9fcWWj399si7m8Z1wmYnUb2BcUW9s7HxKlXNViVwv0+EKi3GL4ZuccvC5zmkDatBXn4yVVf8ZVo0zs744K1pcMtpUtbRXKLmulMhnVSokwtF6Mxrudwq0rM1byWSd2SOJ1TE+FFdihE25PDEMKORw0YjDXHUBl06126tY85k+nvK/I38XXDMdniOSe37d17XcviaxMDl2wTzAr57CIjmiQTBUEP5lVUoTvh+tAtMwW6WlXrRtEXIlEA0bjClvftxyLMadlXPE04riayf31UTHB25Ei1pZXW5tzJrdmdykMlQXDN3HZomEGR1znPodZpWjJ7V2DpRfqhFPDJAK5AIv4gYHIsmyxqrlOsjDPt6dzyq+kiCfU1EyNyhJEpPAiY2bK/4gUjXdswZG94fR1Fd6dRhsGPe4OLDTk+NMfKPc5C3QOGhjObw56FEvx/eHYdBFNKcRHMw+a9bs4d//mbc1BtPSw3cooaYI1ozu8R2SSyMFLeIky6suEoSwBIUaIEwcEPFLg7pxcwSQxQU0pIKL81pm1nw8Mx0pKqW7kaPVM8G87ChMU5tBmehSNQka0lNUCthTh0b1dSlSlHkDNYfY8VU85m0obG4Oupl5zFno5z2EMhbhM9v8VXt44MvvhxPf6ZvkLHr8rw/z1ryW7WIu6Riv7Cv0sZOKCDY6q1w2pN4GzGzgubxQy3SJ9LLrfx8Xl0Tukh/p9vXtY62GWGwY0vTTLw5zKNLo+Br2FRTmUjDnsL3kEWD9qMY70Do8x2yGt7/08wE1T6a9aMjeeoJnaBN5IxG8wi4jG1ru3/tuvOashrOBK5pfn9tXnZ4W1bFXrAqljqhO7by3mossQjD/MGr8I1iGtJo4NdNiE+fZ/RBHJsGqkfs+/hekS4DjmWAJ1jGqazShZ+HkbX01UeqU7NRUqziV3Gyj4/Q5Z11+WY95WXTILnqpOXk5KZ96unk6uCovJD+M6/CIepwYIrDrypqTEHLx4Qkmyoqy8d1tfjTWt4MaMt/i1+U3R5Tyj8771uVCUWSWdXGPLts5upgl2RDl4XZXyY3h/CO2AtUM1fvJFkMVrP7EjUScKzwE7rw07cgD7jf8pQlMnP2z/FAUi7s6QsrdvpqvnXZ8Ej5ehNvnQuq7XGBezsani1FWNH6UK5DWvtBs4ceHBrX18W4+o7c8PZTt0Y86K1aJqj86ChJWP5c8TCIjpZKSlsfJd3J9l09Uhl5Kwl1diSm7XCBOzjr26Stek7SCiwyvdxsddTvMtSh59uOQ0mjHmezd9iSqdaD7Fx+EtbKxQvdxdiaUJOB+Cyq94YLd5J8nrAnbAYEliGQpOlhspeP5AH7B9hJWgxhycNvZS7bdHbPCosu4C3zYlF3nZjhF/1mau1x8G66SC9XIMZSJ23bZePs+az++X7UNijtUuxqz560ZVTYoa7e7jQ2ZDlkh8WRmj7UuvOnGQ2Z36zDdUQ9/m/nu0GzjUa7p+/vXwbf7cc/QsvG29xP4IV9rl6tsr4ixF682jo9WH83XsR/HeydmeDNrr25FAc/O9T0FZ5GqNFu0cV5sAmLAbKTzSB2tMUe1L6GgU41TEAq86ZiPuVV5zfXhr5lXIsqbJx8M/H8Nj8vBLQfsaljHxa3O5D/nCmZryA5zu7HjdaanRsVfMCRJsrj2QeddY0mbLHqYHbn4l9J6zPGHDhBhwaKm6ygove0i4e7OS8PU5sR0uxpSO6Sp4+2wVSaqH5vOMnB+2l8FvdIXvO5ofex/2FDMdXln92YxXHDpm0IBFHiF3e0TMyxX6QMOx0J0436IvbrjRFw5wbN/kp+r63oEmoTRBJOfIQ+IiZJs8HKuE1qzhEdLYTZp5E5g53mjwWjAxdcUYsVbUnRYvf2ytDsUKNRj0z7f+T03y6/trvY6Wbeu3c1eYPbv3uL5Gix022D2lql75PnR8mvXXcz6qZ6/UqT3zvLf6b+H+t45OEzJlVGylujHdIfVV/55yQC/v45q0n9V6cb4ByJVVsn/693WlvOYxrnBlJBd4x/Kap7brDD9M+A5W9p/1WVZKQGOU+mgRqdnrq9+36iAv/PnxUrTlEKah3OolfEbSqgRD2TK4KoAsrp72cYmNhR9kPfCvgHgyn1goVR5h8TIBxNudLzr6kEEszdOE80u2bIUnnSCeN8Jz2ss5zsc8rR5Tj2qP/1/wVQSwMEFAACAAgASlVRR5F1CYhMAAAAawAAABsAAAB1bml2ZXJzYWwvdW5pdmVyc2FsLnBuZy54bWyzsa/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/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/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="/>
  <p:tag name="ISPRING_ULTRA_SCORM_COURSE_ID" val="4735A48F-D29E-4DEC-924E-A88CECEFF1D8"/>
  <p:tag name="ISPRING_SCORM_RATE_SLIDES" val="1"/>
  <p:tag name="ISPRING_SCORM_RATE_QUIZZES" val="0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PRESENTATION_TITLE" val="PPT_014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3164</TotalTime>
  <Words>483</Words>
  <Application>Microsoft Office PowerPoint</Application>
  <PresentationFormat>On-screen Show (16:9)</PresentationFormat>
  <Paragraphs>64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Arial-Rounded</vt:lpstr>
      <vt:lpstr>Times New Roman</vt:lpstr>
      <vt:lpstr>inpin heiti</vt:lpstr>
      <vt:lpstr>Arial</vt:lpstr>
      <vt:lpstr>UTM Avo</vt:lpstr>
      <vt:lpstr>Calibri</vt:lpstr>
      <vt:lpstr>#9Slide03 Arima Madurai</vt:lpstr>
      <vt:lpstr>Calibri Light</vt:lpstr>
      <vt:lpstr>3_Office Theme</vt:lpstr>
      <vt:lpstr>4_Office Theme</vt:lpstr>
      <vt:lpstr>5_Office Theme</vt:lpstr>
      <vt:lpstr>6_Office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Cô chúc các em học tốt!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PPT_014</dc:title>
  <dc:subject>9Slide.vn</dc:subject>
  <dc:creator>Chi Phan</dc:creator>
  <dc:description>9Slide.vn</dc:description>
  <cp:lastModifiedBy>HP</cp:lastModifiedBy>
  <cp:revision>288</cp:revision>
  <dcterms:created xsi:type="dcterms:W3CDTF">2015-09-25T00:55:29Z</dcterms:created>
  <dcterms:modified xsi:type="dcterms:W3CDTF">2022-08-29T13:49:22Z</dcterms:modified>
  <cp:category>9Slide.vn</cp:category>
</cp:coreProperties>
</file>