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0"/>
  </p:notesMasterIdLst>
  <p:sldIdLst>
    <p:sldId id="329" r:id="rId2"/>
    <p:sldId id="320" r:id="rId3"/>
    <p:sldId id="321" r:id="rId4"/>
    <p:sldId id="391" r:id="rId5"/>
    <p:sldId id="386" r:id="rId6"/>
    <p:sldId id="392" r:id="rId7"/>
    <p:sldId id="322" r:id="rId8"/>
    <p:sldId id="323" r:id="rId9"/>
    <p:sldId id="307" r:id="rId10"/>
    <p:sldId id="314" r:id="rId11"/>
    <p:sldId id="315" r:id="rId12"/>
    <p:sldId id="339" r:id="rId13"/>
    <p:sldId id="393" r:id="rId14"/>
    <p:sldId id="332" r:id="rId15"/>
    <p:sldId id="394" r:id="rId16"/>
    <p:sldId id="326" r:id="rId17"/>
    <p:sldId id="335" r:id="rId18"/>
    <p:sldId id="3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9692" autoAdjust="0"/>
  </p:normalViewPr>
  <p:slideViewPr>
    <p:cSldViewPr snapToGrid="0">
      <p:cViewPr varScale="1">
        <p:scale>
          <a:sx n="56" d="100"/>
          <a:sy n="56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A5CA-AE80-4CAA-B7E3-96627D3B2F8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5BC7-5A6B-41D6-8D42-30A80B6F1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文本占位符 26626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8916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26DAB0A-5FD7-4F96-9C4E-06AAEBEF0CE3}" type="slidenum">
              <a:rPr lang="en-US" altLang="zh-CN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文本占位符 60418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9940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DFAE58A-4E00-45DE-9AC7-EC035AF6AB10}" type="slidenum">
              <a:rPr lang="en-US" altLang="zh-CN" sz="1200"/>
              <a:pPr algn="r" eaLnBrk="1" hangingPunct="1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文本占位符 84994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BEF7B59-ED01-4927-87E6-F74C9731B478}" type="slidenum">
              <a:rPr lang="en-US" altLang="zh-CN" sz="1200"/>
              <a:pPr algn="r" eaLnBrk="1" hangingPunct="1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910509" y="2101477"/>
            <a:ext cx="9067800" cy="17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 defTabSz="912813" eaLnBrk="1" hangingPunct="1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mõng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con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tiÕt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kÓ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chuyÖn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185988" y="3457575"/>
            <a:ext cx="5657850" cy="142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43163" y="3957638"/>
            <a:ext cx="4400550" cy="2857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4563" y="4514850"/>
            <a:ext cx="4614862" cy="2857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3138" y="5529263"/>
            <a:ext cx="4543425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F4C8C46-C2D0-6639-F67F-BAD34B80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59" y="146740"/>
            <a:ext cx="8790228" cy="63598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58013" y="1928812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thóc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7563" y="268128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cỏ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3238" y="3409949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xâu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68BC5-ED4B-9369-79A5-BDCB02C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68605"/>
            <a:ext cx="9765102" cy="6518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96AB73-E7D7-0164-1CFA-DA9B0C2C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1" y="3473740"/>
            <a:ext cx="5508370" cy="32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A9CB6-9C2A-73D1-1150-662200B00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94" y="3473740"/>
            <a:ext cx="5859726" cy="322288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4EB6EB-FAA9-DDD4-9C8F-5F03729F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0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Nghe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kÓ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(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B98E25-BDFD-4CA3-DC9A-13BBFF292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68" y="1"/>
            <a:ext cx="5684177" cy="3473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DA144-F302-9DDC-6DFF-71EF89959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53" y="-44740"/>
            <a:ext cx="574284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96AB73-E7D7-0164-1CFA-DA9B0C2C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1" y="3473740"/>
            <a:ext cx="5508370" cy="32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A9CB6-9C2A-73D1-1150-662200B00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94" y="3473740"/>
            <a:ext cx="5859726" cy="322288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4EB6EB-FAA9-DDD4-9C8F-5F03729F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0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Tr¶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lêi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d­íi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B98E25-BDFD-4CA3-DC9A-13BBFF292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71" y="1"/>
            <a:ext cx="5684177" cy="3473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DA144-F302-9DDC-6DFF-71EF89959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35" y="-9009"/>
            <a:ext cx="57428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508000" y="1193800"/>
            <a:ext cx="10972800" cy="203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3"/>
              </a:avLst>
            </a:prstTxWarp>
          </a:bodyPr>
          <a:lstStyle/>
          <a:p>
            <a:pPr algn="ctr">
              <a:defRPr/>
            </a:pPr>
            <a:r>
              <a:rPr lang="en-US" sz="5867" kern="10" dirty="0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KÓ </a:t>
            </a:r>
            <a:r>
              <a:rPr lang="en-US" sz="5867" kern="10" dirty="0" err="1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chuyÖn</a:t>
            </a:r>
            <a:r>
              <a:rPr lang="en-US" sz="5867" kern="10" dirty="0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867" kern="10" dirty="0" err="1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theo</a:t>
            </a:r>
            <a:r>
              <a:rPr lang="en-US" sz="5867" kern="10" dirty="0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867" kern="10" dirty="0" err="1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nhãm</a:t>
            </a:r>
            <a:r>
              <a:rPr lang="en-US" sz="5867" kern="10" dirty="0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867" kern="10" dirty="0" err="1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cÆp</a:t>
            </a:r>
            <a:endParaRPr lang="en-US" sz="5867" b="1" kern="10" dirty="0"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96AB73-E7D7-0164-1CFA-DA9B0C2C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7" y="3276638"/>
            <a:ext cx="5508370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A9CB6-9C2A-73D1-1150-662200B00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94" y="3384260"/>
            <a:ext cx="5859726" cy="322288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4EB6EB-FAA9-DDD4-9C8F-5F03729F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0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kÓ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tr­íc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líp</a:t>
            </a:r>
            <a:endParaRPr lang="en-US" altLang="zh-CN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B98E25-BDFD-4CA3-DC9A-13BBFF292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00" y="-44739"/>
            <a:ext cx="5684177" cy="3473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DA144-F302-9DDC-6DFF-71EF89959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977" y="0"/>
            <a:ext cx="57428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83078" y="-536186"/>
            <a:ext cx="13198414" cy="76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9675" y="2881759"/>
            <a:ext cx="10420709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 eaLnBrk="1" hangingPunct="1"/>
            <a:r>
              <a:rPr lang="en-US" sz="4300" dirty="0" err="1">
                <a:latin typeface=".VnAvant" pitchFamily="34" charset="0"/>
              </a:rPr>
              <a:t>Trao</a:t>
            </a:r>
            <a:r>
              <a:rPr lang="en-US" sz="4300" dirty="0">
                <a:latin typeface=".VnAvant" pitchFamily="34" charset="0"/>
              </a:rPr>
              <a:t> ®</a:t>
            </a:r>
            <a:r>
              <a:rPr lang="en-US" sz="4300" dirty="0" err="1">
                <a:latin typeface=".VnAvant" pitchFamily="34" charset="0"/>
              </a:rPr>
              <a:t>æi</a:t>
            </a:r>
            <a:r>
              <a:rPr lang="en-US" sz="4300" dirty="0">
                <a:latin typeface=".VnAvant" pitchFamily="34" charset="0"/>
              </a:rPr>
              <a:t> </a:t>
            </a:r>
            <a:r>
              <a:rPr lang="en-US" sz="4300" dirty="0" err="1">
                <a:latin typeface=".VnAvant" pitchFamily="34" charset="0"/>
              </a:rPr>
              <a:t>vÒ</a:t>
            </a:r>
            <a:r>
              <a:rPr lang="en-US" sz="4300" dirty="0">
                <a:latin typeface=".VnAvant" pitchFamily="34" charset="0"/>
              </a:rPr>
              <a:t> </a:t>
            </a:r>
            <a:r>
              <a:rPr lang="en-US" sz="4300" dirty="0" err="1">
                <a:latin typeface=".VnAvant" pitchFamily="34" charset="0"/>
              </a:rPr>
              <a:t>néi</a:t>
            </a:r>
            <a:r>
              <a:rPr lang="en-US" sz="4300" dirty="0">
                <a:latin typeface=".VnAvant" pitchFamily="34" charset="0"/>
              </a:rPr>
              <a:t> dung </a:t>
            </a:r>
            <a:r>
              <a:rPr lang="en-US" sz="4300" dirty="0" err="1">
                <a:latin typeface=".VnAvant" pitchFamily="34" charset="0"/>
              </a:rPr>
              <a:t>c©u</a:t>
            </a:r>
            <a:r>
              <a:rPr lang="en-US" sz="4300" dirty="0">
                <a:latin typeface=".VnAvant" pitchFamily="34" charset="0"/>
              </a:rPr>
              <a:t> </a:t>
            </a:r>
            <a:r>
              <a:rPr lang="en-US" sz="4300" dirty="0" err="1">
                <a:latin typeface=".VnAvant" pitchFamily="34" charset="0"/>
              </a:rPr>
              <a:t>chuyÖn</a:t>
            </a:r>
            <a:r>
              <a:rPr lang="en-US" sz="4300" dirty="0">
                <a:latin typeface=".VnAvant" pitchFamily="34" charset="0"/>
              </a:rPr>
              <a:t> 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peech Bubble: Oval 148">
            <a:extLst>
              <a:ext uri="{FF2B5EF4-FFF2-40B4-BE49-F238E27FC236}">
                <a16:creationId xmlns:a16="http://schemas.microsoft.com/office/drawing/2014/main" id="{C3CA95BA-911A-488A-847D-2914F6D5B910}"/>
              </a:ext>
            </a:extLst>
          </p:cNvPr>
          <p:cNvSpPr/>
          <p:nvPr/>
        </p:nvSpPr>
        <p:spPr>
          <a:xfrm>
            <a:off x="4324956" y="3184518"/>
            <a:ext cx="3873335" cy="3626620"/>
          </a:xfrm>
          <a:prstGeom prst="wedgeEllipseCallout">
            <a:avLst>
              <a:gd name="adj1" fmla="val 57105"/>
              <a:gd name="adj2" fmla="val -18277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56" name="Speech Bubble: Oval 55">
            <a:extLst>
              <a:ext uri="{FF2B5EF4-FFF2-40B4-BE49-F238E27FC236}">
                <a16:creationId xmlns:a16="http://schemas.microsoft.com/office/drawing/2014/main" id="{6C6B06BD-C153-1F42-052F-AA17B8DDB675}"/>
              </a:ext>
            </a:extLst>
          </p:cNvPr>
          <p:cNvSpPr/>
          <p:nvPr/>
        </p:nvSpPr>
        <p:spPr>
          <a:xfrm>
            <a:off x="2174895" y="106612"/>
            <a:ext cx="3527437" cy="3218637"/>
          </a:xfrm>
          <a:prstGeom prst="wedgeEllipseCallout">
            <a:avLst>
              <a:gd name="adj1" fmla="val -60506"/>
              <a:gd name="adj2" fmla="val -7659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167" y="904287"/>
            <a:ext cx="3093405" cy="1764784"/>
          </a:xfrm>
          <a:prstGeom prst="rect">
            <a:avLst/>
          </a:prstGeom>
        </p:spPr>
        <p:txBody>
          <a:bodyPr wrap="square" lIns="121861" tIns="60931" rIns="121861" bIns="60931">
            <a:spAutoFit/>
          </a:bodyPr>
          <a:lstStyle/>
          <a:p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Em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</a:t>
            </a:r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thÝch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</a:t>
            </a:r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nh©n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</a:t>
            </a:r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vËt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</a:t>
            </a:r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nµo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</a:t>
            </a:r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trong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</a:t>
            </a:r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c©u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</a:t>
            </a:r>
            <a:r>
              <a:rPr lang="en-US" sz="2667" dirty="0" err="1">
                <a:latin typeface=".VnAvant" panose="020B7200000000000000" pitchFamily="34" charset="0"/>
                <a:cs typeface="#9Slide03 Arima Madurai" panose="00000500000000000000" pitchFamily="2" charset="0"/>
              </a:rPr>
              <a:t>chuyÖn</a:t>
            </a:r>
            <a:r>
              <a:rPr lang="en-US" sz="2667" dirty="0">
                <a:latin typeface=".VnAvant" panose="020B7200000000000000" pitchFamily="34" charset="0"/>
                <a:cs typeface="#9Slide03 Arima Madurai" panose="00000500000000000000" pitchFamily="2" charset="0"/>
              </a:rPr>
              <a:t> ?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8120" y="3936388"/>
            <a:ext cx="3527437" cy="2585265"/>
          </a:xfrm>
          <a:prstGeom prst="rect">
            <a:avLst/>
          </a:prstGeom>
        </p:spPr>
        <p:txBody>
          <a:bodyPr wrap="square" lIns="121861" tIns="60931" rIns="121861" bIns="60931">
            <a:spAutoFit/>
          </a:bodyPr>
          <a:lstStyle/>
          <a:p>
            <a:r>
              <a:rPr lang="nl-NL" sz="3200" dirty="0"/>
              <a:t>Nếu lớp em có một người bạn mới, em có thể làm gì để giúp bạn?</a:t>
            </a:r>
            <a:r>
              <a:rPr lang="en-US" sz="4000" dirty="0"/>
              <a:t>.</a:t>
            </a:r>
            <a:endParaRPr lang="en-SG" sz="4000" dirty="0"/>
          </a:p>
          <a:p>
            <a:r>
              <a:rPr lang="en-US" sz="2400" dirty="0"/>
              <a:t> </a:t>
            </a:r>
            <a:endParaRPr lang="vi-VN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7" name="Google Shape;1184;p63">
            <a:extLst>
              <a:ext uri="{FF2B5EF4-FFF2-40B4-BE49-F238E27FC236}">
                <a16:creationId xmlns:a16="http://schemas.microsoft.com/office/drawing/2014/main" id="{95FA68C9-9372-E452-44C1-144686F3BEDA}"/>
              </a:ext>
            </a:extLst>
          </p:cNvPr>
          <p:cNvGrpSpPr/>
          <p:nvPr/>
        </p:nvGrpSpPr>
        <p:grpSpPr>
          <a:xfrm rot="21193171">
            <a:off x="-112245" y="362918"/>
            <a:ext cx="1867904" cy="2286692"/>
            <a:chOff x="2039108" y="678179"/>
            <a:chExt cx="1846062" cy="2319889"/>
          </a:xfrm>
        </p:grpSpPr>
        <p:grpSp>
          <p:nvGrpSpPr>
            <p:cNvPr id="18" name="Google Shape;1185;p63">
              <a:extLst>
                <a:ext uri="{FF2B5EF4-FFF2-40B4-BE49-F238E27FC236}">
                  <a16:creationId xmlns:a16="http://schemas.microsoft.com/office/drawing/2014/main" id="{86E206B2-94F1-CA5F-3C2E-E64623477236}"/>
                </a:ext>
              </a:extLst>
            </p:cNvPr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20" name="Google Shape;1186;p63">
                <a:extLst>
                  <a:ext uri="{FF2B5EF4-FFF2-40B4-BE49-F238E27FC236}">
                    <a16:creationId xmlns:a16="http://schemas.microsoft.com/office/drawing/2014/main" id="{85B752FA-C3A8-8BB5-E425-4C2F7AFE60CD}"/>
                  </a:ext>
                </a:extLst>
              </p:cNvPr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1187;p63">
                <a:extLst>
                  <a:ext uri="{FF2B5EF4-FFF2-40B4-BE49-F238E27FC236}">
                    <a16:creationId xmlns:a16="http://schemas.microsoft.com/office/drawing/2014/main" id="{592D7C1E-DC9C-B912-189C-4DFBB8ED6FA7}"/>
                  </a:ext>
                </a:extLst>
              </p:cNvPr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1188;p63">
                <a:extLst>
                  <a:ext uri="{FF2B5EF4-FFF2-40B4-BE49-F238E27FC236}">
                    <a16:creationId xmlns:a16="http://schemas.microsoft.com/office/drawing/2014/main" id="{74BEB145-7C00-28FD-DD4E-1B9F158993E1}"/>
                  </a:ext>
                </a:extLst>
              </p:cNvPr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1189;p63">
                <a:extLst>
                  <a:ext uri="{FF2B5EF4-FFF2-40B4-BE49-F238E27FC236}">
                    <a16:creationId xmlns:a16="http://schemas.microsoft.com/office/drawing/2014/main" id="{148D4740-C0C0-8783-4EB3-5F31032814AF}"/>
                  </a:ext>
                </a:extLst>
              </p:cNvPr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1190;p63">
                <a:extLst>
                  <a:ext uri="{FF2B5EF4-FFF2-40B4-BE49-F238E27FC236}">
                    <a16:creationId xmlns:a16="http://schemas.microsoft.com/office/drawing/2014/main" id="{FD2E7818-1463-39B8-873B-624B93E6E103}"/>
                  </a:ext>
                </a:extLst>
              </p:cNvPr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191;p63">
                <a:extLst>
                  <a:ext uri="{FF2B5EF4-FFF2-40B4-BE49-F238E27FC236}">
                    <a16:creationId xmlns:a16="http://schemas.microsoft.com/office/drawing/2014/main" id="{70B6558E-A719-1766-620A-A4FDE061F49B}"/>
                  </a:ext>
                </a:extLst>
              </p:cNvPr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1192;p63">
                <a:extLst>
                  <a:ext uri="{FF2B5EF4-FFF2-40B4-BE49-F238E27FC236}">
                    <a16:creationId xmlns:a16="http://schemas.microsoft.com/office/drawing/2014/main" id="{F689D185-ABA0-038B-805C-366DE1A2A230}"/>
                  </a:ext>
                </a:extLst>
              </p:cNvPr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" name="Google Shape;1193;p63">
                <a:extLst>
                  <a:ext uri="{FF2B5EF4-FFF2-40B4-BE49-F238E27FC236}">
                    <a16:creationId xmlns:a16="http://schemas.microsoft.com/office/drawing/2014/main" id="{9EE75C83-0C41-D9BC-75D7-3E5D00AD2B93}"/>
                  </a:ext>
                </a:extLst>
              </p:cNvPr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1194;p63">
                <a:extLst>
                  <a:ext uri="{FF2B5EF4-FFF2-40B4-BE49-F238E27FC236}">
                    <a16:creationId xmlns:a16="http://schemas.microsoft.com/office/drawing/2014/main" id="{4E03210A-E3B7-EC21-A012-F4EF06434E7C}"/>
                  </a:ext>
                </a:extLst>
              </p:cNvPr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1195;p63">
                <a:extLst>
                  <a:ext uri="{FF2B5EF4-FFF2-40B4-BE49-F238E27FC236}">
                    <a16:creationId xmlns:a16="http://schemas.microsoft.com/office/drawing/2014/main" id="{4A977C59-B54A-B618-448A-9469CD16D699}"/>
                  </a:ext>
                </a:extLst>
              </p:cNvPr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1196;p63">
                <a:extLst>
                  <a:ext uri="{FF2B5EF4-FFF2-40B4-BE49-F238E27FC236}">
                    <a16:creationId xmlns:a16="http://schemas.microsoft.com/office/drawing/2014/main" id="{B8BC55D9-358C-EE47-F99A-7A330B8771A4}"/>
                  </a:ext>
                </a:extLst>
              </p:cNvPr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" name="Google Shape;1197;p63">
                <a:extLst>
                  <a:ext uri="{FF2B5EF4-FFF2-40B4-BE49-F238E27FC236}">
                    <a16:creationId xmlns:a16="http://schemas.microsoft.com/office/drawing/2014/main" id="{C951FAA5-5095-C136-718D-4105DF138C72}"/>
                  </a:ext>
                </a:extLst>
              </p:cNvPr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1198;p63">
                <a:extLst>
                  <a:ext uri="{FF2B5EF4-FFF2-40B4-BE49-F238E27FC236}">
                    <a16:creationId xmlns:a16="http://schemas.microsoft.com/office/drawing/2014/main" id="{C8E7B12C-5F15-FC22-DCF5-B2EA84F5D7F7}"/>
                  </a:ext>
                </a:extLst>
              </p:cNvPr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1199;p63">
                <a:extLst>
                  <a:ext uri="{FF2B5EF4-FFF2-40B4-BE49-F238E27FC236}">
                    <a16:creationId xmlns:a16="http://schemas.microsoft.com/office/drawing/2014/main" id="{EF9968A4-9A4A-EB03-CF08-B8638A272E6E}"/>
                  </a:ext>
                </a:extLst>
              </p:cNvPr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1200;p63">
                <a:extLst>
                  <a:ext uri="{FF2B5EF4-FFF2-40B4-BE49-F238E27FC236}">
                    <a16:creationId xmlns:a16="http://schemas.microsoft.com/office/drawing/2014/main" id="{DFA6D0B3-C00F-D9DB-1CE8-67A2DB1D2A3C}"/>
                  </a:ext>
                </a:extLst>
              </p:cNvPr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1201;p63">
                <a:extLst>
                  <a:ext uri="{FF2B5EF4-FFF2-40B4-BE49-F238E27FC236}">
                    <a16:creationId xmlns:a16="http://schemas.microsoft.com/office/drawing/2014/main" id="{7DAF0875-9B7F-6209-1ADF-C7DB96123A59}"/>
                  </a:ext>
                </a:extLst>
              </p:cNvPr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1202;p63">
                <a:extLst>
                  <a:ext uri="{FF2B5EF4-FFF2-40B4-BE49-F238E27FC236}">
                    <a16:creationId xmlns:a16="http://schemas.microsoft.com/office/drawing/2014/main" id="{0564BC76-4742-0475-73BA-4D9C73CF8056}"/>
                  </a:ext>
                </a:extLst>
              </p:cNvPr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1203;p63">
                <a:extLst>
                  <a:ext uri="{FF2B5EF4-FFF2-40B4-BE49-F238E27FC236}">
                    <a16:creationId xmlns:a16="http://schemas.microsoft.com/office/drawing/2014/main" id="{7F4F4961-AC2D-AF7F-2BB6-BF7D3E4F44FD}"/>
                  </a:ext>
                </a:extLst>
              </p:cNvPr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1204;p63">
                <a:extLst>
                  <a:ext uri="{FF2B5EF4-FFF2-40B4-BE49-F238E27FC236}">
                    <a16:creationId xmlns:a16="http://schemas.microsoft.com/office/drawing/2014/main" id="{E6391C85-2187-82AD-E1C6-5E4CE07A07C3}"/>
                  </a:ext>
                </a:extLst>
              </p:cNvPr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1205;p63">
                <a:extLst>
                  <a:ext uri="{FF2B5EF4-FFF2-40B4-BE49-F238E27FC236}">
                    <a16:creationId xmlns:a16="http://schemas.microsoft.com/office/drawing/2014/main" id="{F432954D-3682-2059-52F5-986CEEF42559}"/>
                  </a:ext>
                </a:extLst>
              </p:cNvPr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1206;p63">
                <a:extLst>
                  <a:ext uri="{FF2B5EF4-FFF2-40B4-BE49-F238E27FC236}">
                    <a16:creationId xmlns:a16="http://schemas.microsoft.com/office/drawing/2014/main" id="{51519330-DB32-CCE7-0F9A-48F301FD406F}"/>
                  </a:ext>
                </a:extLst>
              </p:cNvPr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" name="Google Shape;1207;p63">
                <a:extLst>
                  <a:ext uri="{FF2B5EF4-FFF2-40B4-BE49-F238E27FC236}">
                    <a16:creationId xmlns:a16="http://schemas.microsoft.com/office/drawing/2014/main" id="{351A7ECF-08DD-1DD6-DBA3-2D82C4D69C82}"/>
                  </a:ext>
                </a:extLst>
              </p:cNvPr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1208;p63">
                <a:extLst>
                  <a:ext uri="{FF2B5EF4-FFF2-40B4-BE49-F238E27FC236}">
                    <a16:creationId xmlns:a16="http://schemas.microsoft.com/office/drawing/2014/main" id="{BFDCDCD4-0C3D-472E-59E5-884990093B9C}"/>
                  </a:ext>
                </a:extLst>
              </p:cNvPr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1209;p63">
                <a:extLst>
                  <a:ext uri="{FF2B5EF4-FFF2-40B4-BE49-F238E27FC236}">
                    <a16:creationId xmlns:a16="http://schemas.microsoft.com/office/drawing/2014/main" id="{24DFB0C4-1A83-D8A8-96A5-E79EBB002CFB}"/>
                  </a:ext>
                </a:extLst>
              </p:cNvPr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1210;p63">
                <a:extLst>
                  <a:ext uri="{FF2B5EF4-FFF2-40B4-BE49-F238E27FC236}">
                    <a16:creationId xmlns:a16="http://schemas.microsoft.com/office/drawing/2014/main" id="{C4F1801F-8FC3-7A90-0443-E36A110295F3}"/>
                  </a:ext>
                </a:extLst>
              </p:cNvPr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1211;p63">
                <a:extLst>
                  <a:ext uri="{FF2B5EF4-FFF2-40B4-BE49-F238E27FC236}">
                    <a16:creationId xmlns:a16="http://schemas.microsoft.com/office/drawing/2014/main" id="{05A09C81-4B31-D37B-EF37-78A9A78107C8}"/>
                  </a:ext>
                </a:extLst>
              </p:cNvPr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" name="Google Shape;1212;p63">
                <a:extLst>
                  <a:ext uri="{FF2B5EF4-FFF2-40B4-BE49-F238E27FC236}">
                    <a16:creationId xmlns:a16="http://schemas.microsoft.com/office/drawing/2014/main" id="{87E73B6F-6876-6A4E-CC00-CE4F0C09FC73}"/>
                  </a:ext>
                </a:extLst>
              </p:cNvPr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1213;p63">
                <a:extLst>
                  <a:ext uri="{FF2B5EF4-FFF2-40B4-BE49-F238E27FC236}">
                    <a16:creationId xmlns:a16="http://schemas.microsoft.com/office/drawing/2014/main" id="{1FD4D946-A0A7-D21B-5EF8-0BFD1B184B12}"/>
                  </a:ext>
                </a:extLst>
              </p:cNvPr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1214;p63">
                <a:extLst>
                  <a:ext uri="{FF2B5EF4-FFF2-40B4-BE49-F238E27FC236}">
                    <a16:creationId xmlns:a16="http://schemas.microsoft.com/office/drawing/2014/main" id="{8715F1C5-C40F-EBCA-B578-3BEF312D297D}"/>
                  </a:ext>
                </a:extLst>
              </p:cNvPr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1215;p63">
                <a:extLst>
                  <a:ext uri="{FF2B5EF4-FFF2-40B4-BE49-F238E27FC236}">
                    <a16:creationId xmlns:a16="http://schemas.microsoft.com/office/drawing/2014/main" id="{D4773B8F-7591-E848-8F38-BCABD0F9F655}"/>
                  </a:ext>
                </a:extLst>
              </p:cNvPr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1216;p63">
                <a:extLst>
                  <a:ext uri="{FF2B5EF4-FFF2-40B4-BE49-F238E27FC236}">
                    <a16:creationId xmlns:a16="http://schemas.microsoft.com/office/drawing/2014/main" id="{9AEC952F-B616-576C-EB3B-40D8D7D1FE48}"/>
                  </a:ext>
                </a:extLst>
              </p:cNvPr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1217;p63">
                <a:extLst>
                  <a:ext uri="{FF2B5EF4-FFF2-40B4-BE49-F238E27FC236}">
                    <a16:creationId xmlns:a16="http://schemas.microsoft.com/office/drawing/2014/main" id="{A873E9B1-32FC-8358-DBB1-6754BF49613C}"/>
                  </a:ext>
                </a:extLst>
              </p:cNvPr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1218;p63">
                <a:extLst>
                  <a:ext uri="{FF2B5EF4-FFF2-40B4-BE49-F238E27FC236}">
                    <a16:creationId xmlns:a16="http://schemas.microsoft.com/office/drawing/2014/main" id="{C82DC8BB-5476-75AC-63DA-449FE7E7E424}"/>
                  </a:ext>
                </a:extLst>
              </p:cNvPr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1219;p63">
                <a:extLst>
                  <a:ext uri="{FF2B5EF4-FFF2-40B4-BE49-F238E27FC236}">
                    <a16:creationId xmlns:a16="http://schemas.microsoft.com/office/drawing/2014/main" id="{754825DA-2E16-7669-C669-46E20E660857}"/>
                  </a:ext>
                </a:extLst>
              </p:cNvPr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1220;p63">
                <a:extLst>
                  <a:ext uri="{FF2B5EF4-FFF2-40B4-BE49-F238E27FC236}">
                    <a16:creationId xmlns:a16="http://schemas.microsoft.com/office/drawing/2014/main" id="{68A50B16-8373-81A3-6D5C-D4CE9A0B4864}"/>
                  </a:ext>
                </a:extLst>
              </p:cNvPr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1221;p63">
                <a:extLst>
                  <a:ext uri="{FF2B5EF4-FFF2-40B4-BE49-F238E27FC236}">
                    <a16:creationId xmlns:a16="http://schemas.microsoft.com/office/drawing/2014/main" id="{7E27138C-2544-8EA3-C0C9-C7333798D074}"/>
                  </a:ext>
                </a:extLst>
              </p:cNvPr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9" name="Google Shape;1222;p63">
              <a:extLst>
                <a:ext uri="{FF2B5EF4-FFF2-40B4-BE49-F238E27FC236}">
                  <a16:creationId xmlns:a16="http://schemas.microsoft.com/office/drawing/2014/main" id="{9A92C28D-D4E3-114A-E03E-B7B92854E478}"/>
                </a:ext>
              </a:extLst>
            </p:cNvPr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" name="Google Shape;1608;p70">
            <a:extLst>
              <a:ext uri="{FF2B5EF4-FFF2-40B4-BE49-F238E27FC236}">
                <a16:creationId xmlns:a16="http://schemas.microsoft.com/office/drawing/2014/main" id="{8CECC9E8-7532-4CF8-ED78-AEBC506E6DFC}"/>
              </a:ext>
            </a:extLst>
          </p:cNvPr>
          <p:cNvGrpSpPr/>
          <p:nvPr/>
        </p:nvGrpSpPr>
        <p:grpSpPr>
          <a:xfrm flipH="1">
            <a:off x="7920203" y="3253258"/>
            <a:ext cx="2875444" cy="3458577"/>
            <a:chOff x="1862899" y="1669750"/>
            <a:chExt cx="2709114" cy="4593105"/>
          </a:xfrm>
        </p:grpSpPr>
        <p:sp>
          <p:nvSpPr>
            <p:cNvPr id="58" name="Google Shape;1609;p70">
              <a:extLst>
                <a:ext uri="{FF2B5EF4-FFF2-40B4-BE49-F238E27FC236}">
                  <a16:creationId xmlns:a16="http://schemas.microsoft.com/office/drawing/2014/main" id="{20DDA559-8FE7-4A39-60ED-58552F6EFE1E}"/>
                </a:ext>
              </a:extLst>
            </p:cNvPr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610;p70">
              <a:extLst>
                <a:ext uri="{FF2B5EF4-FFF2-40B4-BE49-F238E27FC236}">
                  <a16:creationId xmlns:a16="http://schemas.microsoft.com/office/drawing/2014/main" id="{FC778AB3-00E4-F222-1E56-4CC79B78B23B}"/>
                </a:ext>
              </a:extLst>
            </p:cNvPr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611;p70">
              <a:extLst>
                <a:ext uri="{FF2B5EF4-FFF2-40B4-BE49-F238E27FC236}">
                  <a16:creationId xmlns:a16="http://schemas.microsoft.com/office/drawing/2014/main" id="{8DE69FDE-7C3D-6509-9F90-52A0E2A9F685}"/>
                </a:ext>
              </a:extLst>
            </p:cNvPr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612;p70">
              <a:extLst>
                <a:ext uri="{FF2B5EF4-FFF2-40B4-BE49-F238E27FC236}">
                  <a16:creationId xmlns:a16="http://schemas.microsoft.com/office/drawing/2014/main" id="{B85B02FD-7A9D-981E-FA6C-D1BDBE60EC66}"/>
                </a:ext>
              </a:extLst>
            </p:cNvPr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613;p70">
              <a:extLst>
                <a:ext uri="{FF2B5EF4-FFF2-40B4-BE49-F238E27FC236}">
                  <a16:creationId xmlns:a16="http://schemas.microsoft.com/office/drawing/2014/main" id="{495E5D5A-3A1C-77CF-1284-37C903FFF374}"/>
                </a:ext>
              </a:extLst>
            </p:cNvPr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614;p70">
              <a:extLst>
                <a:ext uri="{FF2B5EF4-FFF2-40B4-BE49-F238E27FC236}">
                  <a16:creationId xmlns:a16="http://schemas.microsoft.com/office/drawing/2014/main" id="{9F47ADB1-5BFA-5A0E-8609-BCB39213FEF8}"/>
                </a:ext>
              </a:extLst>
            </p:cNvPr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615;p70">
              <a:extLst>
                <a:ext uri="{FF2B5EF4-FFF2-40B4-BE49-F238E27FC236}">
                  <a16:creationId xmlns:a16="http://schemas.microsoft.com/office/drawing/2014/main" id="{4A100BAA-832E-D539-0634-786D9276A9CD}"/>
                </a:ext>
              </a:extLst>
            </p:cNvPr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616;p70">
              <a:extLst>
                <a:ext uri="{FF2B5EF4-FFF2-40B4-BE49-F238E27FC236}">
                  <a16:creationId xmlns:a16="http://schemas.microsoft.com/office/drawing/2014/main" id="{D5A18FE3-2491-EC02-9D88-2640A54507AA}"/>
                </a:ext>
              </a:extLst>
            </p:cNvPr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617;p70">
              <a:extLst>
                <a:ext uri="{FF2B5EF4-FFF2-40B4-BE49-F238E27FC236}">
                  <a16:creationId xmlns:a16="http://schemas.microsoft.com/office/drawing/2014/main" id="{78A8876E-C979-CF71-2AFF-FA5BD808EFD2}"/>
                </a:ext>
              </a:extLst>
            </p:cNvPr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618;p70">
              <a:extLst>
                <a:ext uri="{FF2B5EF4-FFF2-40B4-BE49-F238E27FC236}">
                  <a16:creationId xmlns:a16="http://schemas.microsoft.com/office/drawing/2014/main" id="{224B825A-E44E-06A8-8B33-6AD6689670DE}"/>
                </a:ext>
              </a:extLst>
            </p:cNvPr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619;p70">
              <a:extLst>
                <a:ext uri="{FF2B5EF4-FFF2-40B4-BE49-F238E27FC236}">
                  <a16:creationId xmlns:a16="http://schemas.microsoft.com/office/drawing/2014/main" id="{269F4B1A-F9DF-72C8-436F-52BB63E35F69}"/>
                </a:ext>
              </a:extLst>
            </p:cNvPr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620;p70">
              <a:extLst>
                <a:ext uri="{FF2B5EF4-FFF2-40B4-BE49-F238E27FC236}">
                  <a16:creationId xmlns:a16="http://schemas.microsoft.com/office/drawing/2014/main" id="{B6DDFF49-FE00-A44B-018B-8023936265F2}"/>
                </a:ext>
              </a:extLst>
            </p:cNvPr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621;p70">
              <a:extLst>
                <a:ext uri="{FF2B5EF4-FFF2-40B4-BE49-F238E27FC236}">
                  <a16:creationId xmlns:a16="http://schemas.microsoft.com/office/drawing/2014/main" id="{8554B2D8-9CB1-1469-91CC-8CEEE47AB3EA}"/>
                </a:ext>
              </a:extLst>
            </p:cNvPr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622;p70">
              <a:extLst>
                <a:ext uri="{FF2B5EF4-FFF2-40B4-BE49-F238E27FC236}">
                  <a16:creationId xmlns:a16="http://schemas.microsoft.com/office/drawing/2014/main" id="{D8284F78-3F2B-4961-438C-3A49AD403C58}"/>
                </a:ext>
              </a:extLst>
            </p:cNvPr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623;p70">
              <a:extLst>
                <a:ext uri="{FF2B5EF4-FFF2-40B4-BE49-F238E27FC236}">
                  <a16:creationId xmlns:a16="http://schemas.microsoft.com/office/drawing/2014/main" id="{E39D70E6-1AA6-5A41-0E8A-64FB88D46673}"/>
                </a:ext>
              </a:extLst>
            </p:cNvPr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624;p70">
              <a:extLst>
                <a:ext uri="{FF2B5EF4-FFF2-40B4-BE49-F238E27FC236}">
                  <a16:creationId xmlns:a16="http://schemas.microsoft.com/office/drawing/2014/main" id="{7B642762-8839-88C1-A8F9-D24D69F71BDD}"/>
                </a:ext>
              </a:extLst>
            </p:cNvPr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625;p70">
              <a:extLst>
                <a:ext uri="{FF2B5EF4-FFF2-40B4-BE49-F238E27FC236}">
                  <a16:creationId xmlns:a16="http://schemas.microsoft.com/office/drawing/2014/main" id="{3EB90966-8232-569C-729B-1D55FC595C3D}"/>
                </a:ext>
              </a:extLst>
            </p:cNvPr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626;p70">
              <a:extLst>
                <a:ext uri="{FF2B5EF4-FFF2-40B4-BE49-F238E27FC236}">
                  <a16:creationId xmlns:a16="http://schemas.microsoft.com/office/drawing/2014/main" id="{352FAC06-2776-79C9-BF73-4916FFAD9338}"/>
                </a:ext>
              </a:extLst>
            </p:cNvPr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627;p70">
              <a:extLst>
                <a:ext uri="{FF2B5EF4-FFF2-40B4-BE49-F238E27FC236}">
                  <a16:creationId xmlns:a16="http://schemas.microsoft.com/office/drawing/2014/main" id="{6611ECB2-A5DD-A3EF-F6EB-3F7EB85D7452}"/>
                </a:ext>
              </a:extLst>
            </p:cNvPr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628;p70">
              <a:extLst>
                <a:ext uri="{FF2B5EF4-FFF2-40B4-BE49-F238E27FC236}">
                  <a16:creationId xmlns:a16="http://schemas.microsoft.com/office/drawing/2014/main" id="{33974078-265A-77D2-0445-48A654C8ED3F}"/>
                </a:ext>
              </a:extLst>
            </p:cNvPr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629;p70">
              <a:extLst>
                <a:ext uri="{FF2B5EF4-FFF2-40B4-BE49-F238E27FC236}">
                  <a16:creationId xmlns:a16="http://schemas.microsoft.com/office/drawing/2014/main" id="{84B1231A-1973-10FA-90AB-4698D3E3F51E}"/>
                </a:ext>
              </a:extLst>
            </p:cNvPr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1630;p70">
              <a:extLst>
                <a:ext uri="{FF2B5EF4-FFF2-40B4-BE49-F238E27FC236}">
                  <a16:creationId xmlns:a16="http://schemas.microsoft.com/office/drawing/2014/main" id="{7CD892EA-574D-606A-F2E7-2FBE8F618AA5}"/>
                </a:ext>
              </a:extLst>
            </p:cNvPr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1631;p70">
              <a:extLst>
                <a:ext uri="{FF2B5EF4-FFF2-40B4-BE49-F238E27FC236}">
                  <a16:creationId xmlns:a16="http://schemas.microsoft.com/office/drawing/2014/main" id="{B28F23CF-12D2-5303-ACD8-8769A681344D}"/>
                </a:ext>
              </a:extLst>
            </p:cNvPr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1632;p70">
              <a:extLst>
                <a:ext uri="{FF2B5EF4-FFF2-40B4-BE49-F238E27FC236}">
                  <a16:creationId xmlns:a16="http://schemas.microsoft.com/office/drawing/2014/main" id="{82447220-E59E-4DAD-F22E-96C299879571}"/>
                </a:ext>
              </a:extLst>
            </p:cNvPr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633;p70">
              <a:extLst>
                <a:ext uri="{FF2B5EF4-FFF2-40B4-BE49-F238E27FC236}">
                  <a16:creationId xmlns:a16="http://schemas.microsoft.com/office/drawing/2014/main" id="{B074C007-93DC-5502-F6E2-1CB544D1E569}"/>
                </a:ext>
              </a:extLst>
            </p:cNvPr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634;p70">
              <a:extLst>
                <a:ext uri="{FF2B5EF4-FFF2-40B4-BE49-F238E27FC236}">
                  <a16:creationId xmlns:a16="http://schemas.microsoft.com/office/drawing/2014/main" id="{D57592E0-CBDC-84C2-0E64-10A99517F240}"/>
                </a:ext>
              </a:extLst>
            </p:cNvPr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635;p70">
              <a:extLst>
                <a:ext uri="{FF2B5EF4-FFF2-40B4-BE49-F238E27FC236}">
                  <a16:creationId xmlns:a16="http://schemas.microsoft.com/office/drawing/2014/main" id="{82B95C87-CA3D-9BF2-07CB-E92B9F325303}"/>
                </a:ext>
              </a:extLst>
            </p:cNvPr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636;p70">
              <a:extLst>
                <a:ext uri="{FF2B5EF4-FFF2-40B4-BE49-F238E27FC236}">
                  <a16:creationId xmlns:a16="http://schemas.microsoft.com/office/drawing/2014/main" id="{D087FB57-9567-5E63-1745-F2E3D19B0E02}"/>
                </a:ext>
              </a:extLst>
            </p:cNvPr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637;p70">
              <a:extLst>
                <a:ext uri="{FF2B5EF4-FFF2-40B4-BE49-F238E27FC236}">
                  <a16:creationId xmlns:a16="http://schemas.microsoft.com/office/drawing/2014/main" id="{642E3BA2-F02C-7E76-C9E1-612F08199C08}"/>
                </a:ext>
              </a:extLst>
            </p:cNvPr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638;p70">
              <a:extLst>
                <a:ext uri="{FF2B5EF4-FFF2-40B4-BE49-F238E27FC236}">
                  <a16:creationId xmlns:a16="http://schemas.microsoft.com/office/drawing/2014/main" id="{F39EFA9B-C777-763E-031D-02ED1A389BC8}"/>
                </a:ext>
              </a:extLst>
            </p:cNvPr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639;p70">
              <a:extLst>
                <a:ext uri="{FF2B5EF4-FFF2-40B4-BE49-F238E27FC236}">
                  <a16:creationId xmlns:a16="http://schemas.microsoft.com/office/drawing/2014/main" id="{7CFAEBEB-916A-8D41-4F45-0061B9FE0E22}"/>
                </a:ext>
              </a:extLst>
            </p:cNvPr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640;p70">
              <a:extLst>
                <a:ext uri="{FF2B5EF4-FFF2-40B4-BE49-F238E27FC236}">
                  <a16:creationId xmlns:a16="http://schemas.microsoft.com/office/drawing/2014/main" id="{5295EE16-A9AB-DC6A-49C6-09F839ABFD53}"/>
                </a:ext>
              </a:extLst>
            </p:cNvPr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641;p70">
              <a:extLst>
                <a:ext uri="{FF2B5EF4-FFF2-40B4-BE49-F238E27FC236}">
                  <a16:creationId xmlns:a16="http://schemas.microsoft.com/office/drawing/2014/main" id="{3EE98798-FC10-AE5D-99D4-FC013F2EC0C4}"/>
                </a:ext>
              </a:extLst>
            </p:cNvPr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642;p70">
              <a:extLst>
                <a:ext uri="{FF2B5EF4-FFF2-40B4-BE49-F238E27FC236}">
                  <a16:creationId xmlns:a16="http://schemas.microsoft.com/office/drawing/2014/main" id="{9D9DAF86-2026-13DB-2E95-28E87C6B3443}"/>
                </a:ext>
              </a:extLst>
            </p:cNvPr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643;p70">
              <a:extLst>
                <a:ext uri="{FF2B5EF4-FFF2-40B4-BE49-F238E27FC236}">
                  <a16:creationId xmlns:a16="http://schemas.microsoft.com/office/drawing/2014/main" id="{6FD65CE2-1A57-9AEC-B3AB-B3428FE3834A}"/>
                </a:ext>
              </a:extLst>
            </p:cNvPr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644;p70">
              <a:extLst>
                <a:ext uri="{FF2B5EF4-FFF2-40B4-BE49-F238E27FC236}">
                  <a16:creationId xmlns:a16="http://schemas.microsoft.com/office/drawing/2014/main" id="{86720087-E748-D8B3-148B-5693A11D0B5D}"/>
                </a:ext>
              </a:extLst>
            </p:cNvPr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645;p70">
              <a:extLst>
                <a:ext uri="{FF2B5EF4-FFF2-40B4-BE49-F238E27FC236}">
                  <a16:creationId xmlns:a16="http://schemas.microsoft.com/office/drawing/2014/main" id="{BF5F1C8C-CA9A-C78D-9CAD-196581B92315}"/>
                </a:ext>
              </a:extLst>
            </p:cNvPr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646;p70">
              <a:extLst>
                <a:ext uri="{FF2B5EF4-FFF2-40B4-BE49-F238E27FC236}">
                  <a16:creationId xmlns:a16="http://schemas.microsoft.com/office/drawing/2014/main" id="{05FACFE3-E23D-4D2B-8798-3FB9E480CC2F}"/>
                </a:ext>
              </a:extLst>
            </p:cNvPr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647;p70">
              <a:extLst>
                <a:ext uri="{FF2B5EF4-FFF2-40B4-BE49-F238E27FC236}">
                  <a16:creationId xmlns:a16="http://schemas.microsoft.com/office/drawing/2014/main" id="{B69FC9BE-4EC6-45CB-CE45-2FFEEDEE739D}"/>
                </a:ext>
              </a:extLst>
            </p:cNvPr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648;p70">
              <a:extLst>
                <a:ext uri="{FF2B5EF4-FFF2-40B4-BE49-F238E27FC236}">
                  <a16:creationId xmlns:a16="http://schemas.microsoft.com/office/drawing/2014/main" id="{60BB6A4C-10D8-F9CA-5D01-1EAB5C772EC2}"/>
                </a:ext>
              </a:extLst>
            </p:cNvPr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649;p70">
              <a:extLst>
                <a:ext uri="{FF2B5EF4-FFF2-40B4-BE49-F238E27FC236}">
                  <a16:creationId xmlns:a16="http://schemas.microsoft.com/office/drawing/2014/main" id="{4824DB8B-66CC-12BD-B456-BD85BDAD6DB0}"/>
                </a:ext>
              </a:extLst>
            </p:cNvPr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650;p70">
              <a:extLst>
                <a:ext uri="{FF2B5EF4-FFF2-40B4-BE49-F238E27FC236}">
                  <a16:creationId xmlns:a16="http://schemas.microsoft.com/office/drawing/2014/main" id="{AE21321E-14F0-E8D5-C4D8-18EE1263B1AF}"/>
                </a:ext>
              </a:extLst>
            </p:cNvPr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651;p70">
              <a:extLst>
                <a:ext uri="{FF2B5EF4-FFF2-40B4-BE49-F238E27FC236}">
                  <a16:creationId xmlns:a16="http://schemas.microsoft.com/office/drawing/2014/main" id="{5142206B-792F-98C5-0588-1ADA3BC180B9}"/>
                </a:ext>
              </a:extLst>
            </p:cNvPr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652;p70">
              <a:extLst>
                <a:ext uri="{FF2B5EF4-FFF2-40B4-BE49-F238E27FC236}">
                  <a16:creationId xmlns:a16="http://schemas.microsoft.com/office/drawing/2014/main" id="{708DDDFF-352F-6A12-2A97-95F2DD4A0FAF}"/>
                </a:ext>
              </a:extLst>
            </p:cNvPr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653;p70">
              <a:extLst>
                <a:ext uri="{FF2B5EF4-FFF2-40B4-BE49-F238E27FC236}">
                  <a16:creationId xmlns:a16="http://schemas.microsoft.com/office/drawing/2014/main" id="{61E230BD-3826-CEF2-9A72-593C5426DAB1}"/>
                </a:ext>
              </a:extLst>
            </p:cNvPr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654;p70">
              <a:extLst>
                <a:ext uri="{FF2B5EF4-FFF2-40B4-BE49-F238E27FC236}">
                  <a16:creationId xmlns:a16="http://schemas.microsoft.com/office/drawing/2014/main" id="{C8C5D8C1-06A0-DE2B-4F05-4057FF3BE987}"/>
                </a:ext>
              </a:extLst>
            </p:cNvPr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655;p70">
              <a:extLst>
                <a:ext uri="{FF2B5EF4-FFF2-40B4-BE49-F238E27FC236}">
                  <a16:creationId xmlns:a16="http://schemas.microsoft.com/office/drawing/2014/main" id="{666E0DE8-6DD2-9DA3-DD7D-82DFAFB5E77F}"/>
                </a:ext>
              </a:extLst>
            </p:cNvPr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656;p70">
              <a:extLst>
                <a:ext uri="{FF2B5EF4-FFF2-40B4-BE49-F238E27FC236}">
                  <a16:creationId xmlns:a16="http://schemas.microsoft.com/office/drawing/2014/main" id="{A973A8B9-A07C-63F2-E1FA-6C87A80A769B}"/>
                </a:ext>
              </a:extLst>
            </p:cNvPr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657;p70">
              <a:extLst>
                <a:ext uri="{FF2B5EF4-FFF2-40B4-BE49-F238E27FC236}">
                  <a16:creationId xmlns:a16="http://schemas.microsoft.com/office/drawing/2014/main" id="{FF3AF95A-7E33-C6DC-87D7-B500130A91EA}"/>
                </a:ext>
              </a:extLst>
            </p:cNvPr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658;p70">
              <a:extLst>
                <a:ext uri="{FF2B5EF4-FFF2-40B4-BE49-F238E27FC236}">
                  <a16:creationId xmlns:a16="http://schemas.microsoft.com/office/drawing/2014/main" id="{84CDF27E-7154-EF65-B27D-BB0D3F202E2F}"/>
                </a:ext>
              </a:extLst>
            </p:cNvPr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659;p70">
              <a:extLst>
                <a:ext uri="{FF2B5EF4-FFF2-40B4-BE49-F238E27FC236}">
                  <a16:creationId xmlns:a16="http://schemas.microsoft.com/office/drawing/2014/main" id="{A2D71435-AA0D-69D0-585E-0949A32DEA3C}"/>
                </a:ext>
              </a:extLst>
            </p:cNvPr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660;p70">
              <a:extLst>
                <a:ext uri="{FF2B5EF4-FFF2-40B4-BE49-F238E27FC236}">
                  <a16:creationId xmlns:a16="http://schemas.microsoft.com/office/drawing/2014/main" id="{0D1170CC-4E16-8C22-E8D0-506D373FEAAB}"/>
                </a:ext>
              </a:extLst>
            </p:cNvPr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661;p70">
              <a:extLst>
                <a:ext uri="{FF2B5EF4-FFF2-40B4-BE49-F238E27FC236}">
                  <a16:creationId xmlns:a16="http://schemas.microsoft.com/office/drawing/2014/main" id="{2E91B17C-DDC1-9EC9-81DA-544700D431EC}"/>
                </a:ext>
              </a:extLst>
            </p:cNvPr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662;p70">
              <a:extLst>
                <a:ext uri="{FF2B5EF4-FFF2-40B4-BE49-F238E27FC236}">
                  <a16:creationId xmlns:a16="http://schemas.microsoft.com/office/drawing/2014/main" id="{3EFAF1A7-F1E7-4D52-9A01-5F98657F02AF}"/>
                </a:ext>
              </a:extLst>
            </p:cNvPr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663;p70">
              <a:extLst>
                <a:ext uri="{FF2B5EF4-FFF2-40B4-BE49-F238E27FC236}">
                  <a16:creationId xmlns:a16="http://schemas.microsoft.com/office/drawing/2014/main" id="{35AFBF11-CE26-566B-A5C8-666A01DCD9A0}"/>
                </a:ext>
              </a:extLst>
            </p:cNvPr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664;p70">
              <a:extLst>
                <a:ext uri="{FF2B5EF4-FFF2-40B4-BE49-F238E27FC236}">
                  <a16:creationId xmlns:a16="http://schemas.microsoft.com/office/drawing/2014/main" id="{E526E239-C1FB-9FE8-3BFF-9BDB91C528EE}"/>
                </a:ext>
              </a:extLst>
            </p:cNvPr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665;p70">
              <a:extLst>
                <a:ext uri="{FF2B5EF4-FFF2-40B4-BE49-F238E27FC236}">
                  <a16:creationId xmlns:a16="http://schemas.microsoft.com/office/drawing/2014/main" id="{374FC8E9-B774-5FFD-CC3C-EAB583142540}"/>
                </a:ext>
              </a:extLst>
            </p:cNvPr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666;p70">
              <a:extLst>
                <a:ext uri="{FF2B5EF4-FFF2-40B4-BE49-F238E27FC236}">
                  <a16:creationId xmlns:a16="http://schemas.microsoft.com/office/drawing/2014/main" id="{6546BC9B-0910-58BB-0B3E-AA91E305B837}"/>
                </a:ext>
              </a:extLst>
            </p:cNvPr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667;p70">
              <a:extLst>
                <a:ext uri="{FF2B5EF4-FFF2-40B4-BE49-F238E27FC236}">
                  <a16:creationId xmlns:a16="http://schemas.microsoft.com/office/drawing/2014/main" id="{104E1FD1-A12F-0BC3-A885-78F0C0A6B8A4}"/>
                </a:ext>
              </a:extLst>
            </p:cNvPr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668;p70">
              <a:extLst>
                <a:ext uri="{FF2B5EF4-FFF2-40B4-BE49-F238E27FC236}">
                  <a16:creationId xmlns:a16="http://schemas.microsoft.com/office/drawing/2014/main" id="{20681A00-DEBB-857A-01ED-E718918D139A}"/>
                </a:ext>
              </a:extLst>
            </p:cNvPr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669;p70">
              <a:extLst>
                <a:ext uri="{FF2B5EF4-FFF2-40B4-BE49-F238E27FC236}">
                  <a16:creationId xmlns:a16="http://schemas.microsoft.com/office/drawing/2014/main" id="{563EA9CF-ECE7-F04B-7586-E24552E3A321}"/>
                </a:ext>
              </a:extLst>
            </p:cNvPr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670;p70">
              <a:extLst>
                <a:ext uri="{FF2B5EF4-FFF2-40B4-BE49-F238E27FC236}">
                  <a16:creationId xmlns:a16="http://schemas.microsoft.com/office/drawing/2014/main" id="{8F8F388F-ADB7-91BF-B123-DFF8FCC02218}"/>
                </a:ext>
              </a:extLst>
            </p:cNvPr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671;p70">
              <a:extLst>
                <a:ext uri="{FF2B5EF4-FFF2-40B4-BE49-F238E27FC236}">
                  <a16:creationId xmlns:a16="http://schemas.microsoft.com/office/drawing/2014/main" id="{178B6AEA-2FD9-D9D1-F713-53EDFCFFB83F}"/>
                </a:ext>
              </a:extLst>
            </p:cNvPr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672;p70">
              <a:extLst>
                <a:ext uri="{FF2B5EF4-FFF2-40B4-BE49-F238E27FC236}">
                  <a16:creationId xmlns:a16="http://schemas.microsoft.com/office/drawing/2014/main" id="{1ACB32AC-0391-808C-3BC3-5A56041368FE}"/>
                </a:ext>
              </a:extLst>
            </p:cNvPr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673;p70">
              <a:extLst>
                <a:ext uri="{FF2B5EF4-FFF2-40B4-BE49-F238E27FC236}">
                  <a16:creationId xmlns:a16="http://schemas.microsoft.com/office/drawing/2014/main" id="{F9492FCB-177F-D064-0B1D-997C6F8120BD}"/>
                </a:ext>
              </a:extLst>
            </p:cNvPr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674;p70">
              <a:extLst>
                <a:ext uri="{FF2B5EF4-FFF2-40B4-BE49-F238E27FC236}">
                  <a16:creationId xmlns:a16="http://schemas.microsoft.com/office/drawing/2014/main" id="{339EB7B4-CF59-FF9C-C8A1-B3AE6DDCC6EE}"/>
                </a:ext>
              </a:extLst>
            </p:cNvPr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675;p70">
              <a:extLst>
                <a:ext uri="{FF2B5EF4-FFF2-40B4-BE49-F238E27FC236}">
                  <a16:creationId xmlns:a16="http://schemas.microsoft.com/office/drawing/2014/main" id="{E4936B71-6BC0-80A1-F8B0-B9BC19A558FF}"/>
                </a:ext>
              </a:extLst>
            </p:cNvPr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676;p70">
              <a:extLst>
                <a:ext uri="{FF2B5EF4-FFF2-40B4-BE49-F238E27FC236}">
                  <a16:creationId xmlns:a16="http://schemas.microsoft.com/office/drawing/2014/main" id="{75EDF3FB-C1F5-FB7C-B9D4-470BF6AF728F}"/>
                </a:ext>
              </a:extLst>
            </p:cNvPr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677;p70">
              <a:extLst>
                <a:ext uri="{FF2B5EF4-FFF2-40B4-BE49-F238E27FC236}">
                  <a16:creationId xmlns:a16="http://schemas.microsoft.com/office/drawing/2014/main" id="{705510EE-B849-FE77-7EFB-C2529A71A4F2}"/>
                </a:ext>
              </a:extLst>
            </p:cNvPr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678;p70">
              <a:extLst>
                <a:ext uri="{FF2B5EF4-FFF2-40B4-BE49-F238E27FC236}">
                  <a16:creationId xmlns:a16="http://schemas.microsoft.com/office/drawing/2014/main" id="{32E67781-09C3-8DB0-1E2C-1FC24AF4021B}"/>
                </a:ext>
              </a:extLst>
            </p:cNvPr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679;p70">
              <a:extLst>
                <a:ext uri="{FF2B5EF4-FFF2-40B4-BE49-F238E27FC236}">
                  <a16:creationId xmlns:a16="http://schemas.microsoft.com/office/drawing/2014/main" id="{B29862D8-EBA5-6D20-581F-D810E4F235E6}"/>
                </a:ext>
              </a:extLst>
            </p:cNvPr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680;p70">
              <a:extLst>
                <a:ext uri="{FF2B5EF4-FFF2-40B4-BE49-F238E27FC236}">
                  <a16:creationId xmlns:a16="http://schemas.microsoft.com/office/drawing/2014/main" id="{3C6586A5-FAC2-2587-485A-06EA627DDBE5}"/>
                </a:ext>
              </a:extLst>
            </p:cNvPr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681;p70">
              <a:extLst>
                <a:ext uri="{FF2B5EF4-FFF2-40B4-BE49-F238E27FC236}">
                  <a16:creationId xmlns:a16="http://schemas.microsoft.com/office/drawing/2014/main" id="{3C0A709F-C807-98EE-C488-B915AF59B494}"/>
                </a:ext>
              </a:extLst>
            </p:cNvPr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682;p70">
              <a:extLst>
                <a:ext uri="{FF2B5EF4-FFF2-40B4-BE49-F238E27FC236}">
                  <a16:creationId xmlns:a16="http://schemas.microsoft.com/office/drawing/2014/main" id="{75EE653A-29E5-0C7D-C890-BD07466ECB0E}"/>
                </a:ext>
              </a:extLst>
            </p:cNvPr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683;p70">
              <a:extLst>
                <a:ext uri="{FF2B5EF4-FFF2-40B4-BE49-F238E27FC236}">
                  <a16:creationId xmlns:a16="http://schemas.microsoft.com/office/drawing/2014/main" id="{B634FB18-FC40-7827-2297-6EBD73908637}"/>
                </a:ext>
              </a:extLst>
            </p:cNvPr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684;p70">
              <a:extLst>
                <a:ext uri="{FF2B5EF4-FFF2-40B4-BE49-F238E27FC236}">
                  <a16:creationId xmlns:a16="http://schemas.microsoft.com/office/drawing/2014/main" id="{61CF0AA9-50DC-C45E-9089-8B3988AEB81B}"/>
                </a:ext>
              </a:extLst>
            </p:cNvPr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685;p70">
              <a:extLst>
                <a:ext uri="{FF2B5EF4-FFF2-40B4-BE49-F238E27FC236}">
                  <a16:creationId xmlns:a16="http://schemas.microsoft.com/office/drawing/2014/main" id="{69F5CCDA-3E9D-7B7E-90A7-3395BCC4BBF9}"/>
                </a:ext>
              </a:extLst>
            </p:cNvPr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686;p70">
              <a:extLst>
                <a:ext uri="{FF2B5EF4-FFF2-40B4-BE49-F238E27FC236}">
                  <a16:creationId xmlns:a16="http://schemas.microsoft.com/office/drawing/2014/main" id="{0A121AFB-3FA6-5F95-CDE1-EBDBB2B9D5C8}"/>
                </a:ext>
              </a:extLst>
            </p:cNvPr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687;p70">
              <a:extLst>
                <a:ext uri="{FF2B5EF4-FFF2-40B4-BE49-F238E27FC236}">
                  <a16:creationId xmlns:a16="http://schemas.microsoft.com/office/drawing/2014/main" id="{81DB7001-6E24-99E7-5650-1A4C4C611BA6}"/>
                </a:ext>
              </a:extLst>
            </p:cNvPr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688;p70">
              <a:extLst>
                <a:ext uri="{FF2B5EF4-FFF2-40B4-BE49-F238E27FC236}">
                  <a16:creationId xmlns:a16="http://schemas.microsoft.com/office/drawing/2014/main" id="{B26FB9D8-85CB-78A4-471E-A87A2BDDEE94}"/>
                </a:ext>
              </a:extLst>
            </p:cNvPr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689;p70">
              <a:extLst>
                <a:ext uri="{FF2B5EF4-FFF2-40B4-BE49-F238E27FC236}">
                  <a16:creationId xmlns:a16="http://schemas.microsoft.com/office/drawing/2014/main" id="{B7ABEAF6-76AC-B6AA-7AC4-C067D4057245}"/>
                </a:ext>
              </a:extLst>
            </p:cNvPr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690;p70">
              <a:extLst>
                <a:ext uri="{FF2B5EF4-FFF2-40B4-BE49-F238E27FC236}">
                  <a16:creationId xmlns:a16="http://schemas.microsoft.com/office/drawing/2014/main" id="{8402B249-89BA-3336-FD12-94185F17A13A}"/>
                </a:ext>
              </a:extLst>
            </p:cNvPr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691;p70">
              <a:extLst>
                <a:ext uri="{FF2B5EF4-FFF2-40B4-BE49-F238E27FC236}">
                  <a16:creationId xmlns:a16="http://schemas.microsoft.com/office/drawing/2014/main" id="{BA88F0C5-500C-9E20-639B-5F90861FCC27}"/>
                </a:ext>
              </a:extLst>
            </p:cNvPr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692;p70">
              <a:extLst>
                <a:ext uri="{FF2B5EF4-FFF2-40B4-BE49-F238E27FC236}">
                  <a16:creationId xmlns:a16="http://schemas.microsoft.com/office/drawing/2014/main" id="{28EE4C96-1CFF-1CE8-B53D-E3FE0117C7C7}"/>
                </a:ext>
              </a:extLst>
            </p:cNvPr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31379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56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901700" y="804863"/>
            <a:ext cx="11152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9600">
                <a:solidFill>
                  <a:srgbClr val="000000"/>
                </a:solidFill>
                <a:latin typeface=".VnAvant" pitchFamily="34" charset="0"/>
              </a:rPr>
              <a:t>T¹m biÖt c¸c em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036638"/>
            <a:ext cx="5011738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76400"/>
            <a:ext cx="37861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文本框 11270"/>
          <p:cNvSpPr txBox="1">
            <a:spLocks noChangeArrowheads="1"/>
          </p:cNvSpPr>
          <p:nvPr/>
        </p:nvSpPr>
        <p:spPr bwMode="auto">
          <a:xfrm>
            <a:off x="5145741" y="3506788"/>
            <a:ext cx="5895297" cy="12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762" tIns="24881" rIns="49762" bIns="24881">
            <a:spAutoFit/>
          </a:bodyPr>
          <a:lstStyle/>
          <a:p>
            <a:pPr algn="ctr" defTabSz="815975" eaLnBrk="1" hangingPunct="1">
              <a:spcBef>
                <a:spcPct val="50000"/>
              </a:spcBef>
            </a:pPr>
            <a:r>
              <a:rPr lang="en-US" altLang="zh-CN" sz="3200" dirty="0" err="1">
                <a:solidFill>
                  <a:srgbClr val="000000"/>
                </a:solidFill>
                <a:latin typeface=".VnAvant" pitchFamily="34" charset="0"/>
              </a:rPr>
              <a:t>Em</a:t>
            </a:r>
            <a:r>
              <a:rPr lang="en-US" altLang="zh-CN" sz="3200" dirty="0">
                <a:solidFill>
                  <a:srgbClr val="000000"/>
                </a:solidFill>
                <a:latin typeface=".VnAvant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.VnAvant" pitchFamily="34" charset="0"/>
              </a:rPr>
              <a:t>h·y</a:t>
            </a:r>
            <a:r>
              <a:rPr lang="en-US" altLang="zh-CN" sz="3200" dirty="0">
                <a:solidFill>
                  <a:srgbClr val="000000"/>
                </a:solidFill>
                <a:latin typeface=".VnAvant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.VnAvant" pitchFamily="34" charset="0"/>
              </a:rPr>
              <a:t>kÓ</a:t>
            </a:r>
            <a:r>
              <a:rPr lang="en-US" altLang="zh-CN" sz="3200" dirty="0">
                <a:solidFill>
                  <a:srgbClr val="000000"/>
                </a:solidFill>
                <a:latin typeface=".VnAvant" pitchFamily="34" charset="0"/>
              </a:rPr>
              <a:t> l¹i </a:t>
            </a:r>
            <a:r>
              <a:rPr lang="en-US" altLang="zh-CN" sz="3200" dirty="0" err="1">
                <a:solidFill>
                  <a:srgbClr val="000000"/>
                </a:solidFill>
                <a:latin typeface=".VnAvant" pitchFamily="34" charset="0"/>
              </a:rPr>
              <a:t>chuyÖn</a:t>
            </a:r>
            <a:r>
              <a:rPr lang="en-US" altLang="zh-CN" sz="3200" dirty="0">
                <a:solidFill>
                  <a:srgbClr val="000000"/>
                </a:solidFill>
                <a:latin typeface=".VnAvant" pitchFamily="34" charset="0"/>
              </a:rPr>
              <a:t> </a:t>
            </a:r>
          </a:p>
          <a:p>
            <a:pPr algn="ctr" defTabSz="815975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giảng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” </a:t>
            </a:r>
            <a:r>
              <a:rPr lang="en-US" altLang="zh-CN" sz="3200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endParaRPr lang="en-US" altLang="zh-CN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4910" y="-387350"/>
            <a:ext cx="12192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825" y="4014788"/>
            <a:ext cx="37115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151313" y="1595438"/>
            <a:ext cx="373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latin typeface=".VnAvant" pitchFamily="34" charset="0"/>
              </a:rPr>
              <a:t>KÓ chuyÖn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597932" y="2735168"/>
            <a:ext cx="69827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514600" y="954088"/>
            <a:ext cx="8929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.VnAvant" pitchFamily="34" charset="0"/>
              </a:rPr>
              <a:t>Thø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ngµy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th¸ng</a:t>
            </a:r>
            <a:r>
              <a:rPr lang="en-US" sz="3600" dirty="0">
                <a:latin typeface=".VnAvant" pitchFamily="34" charset="0"/>
              </a:rPr>
              <a:t> 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.VnAvant" pitchFamily="34" charset="0"/>
              </a:rPr>
              <a:t>2022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85099" y="548680"/>
            <a:ext cx="3112747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26" y="452670"/>
            <a:ext cx="8020404" cy="5376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8589" y="2948948"/>
            <a:ext cx="61075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10"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truyện</a:t>
            </a:r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304246" y="4515719"/>
            <a:ext cx="3480252" cy="23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8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4E5F59-507C-40DD-9BB1-E2190178D95C}"/>
              </a:ext>
            </a:extLst>
          </p:cNvPr>
          <p:cNvSpPr txBox="1"/>
          <p:nvPr/>
        </p:nvSpPr>
        <p:spPr>
          <a:xfrm>
            <a:off x="-336715" y="323186"/>
            <a:ext cx="12192000" cy="697505"/>
          </a:xfrm>
          <a:prstGeom prst="rect">
            <a:avLst/>
          </a:prstGeom>
          <a:noFill/>
        </p:spPr>
        <p:txBody>
          <a:bodyPr wrap="square" lIns="121861" tIns="60931" rIns="121861" bIns="60931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733" dirty="0" err="1">
                <a:solidFill>
                  <a:srgbClr val="FF0000"/>
                </a:solidFill>
                <a:latin typeface="Arial" panose="020B0604020202020204" pitchFamily="34" charset="0"/>
              </a:rPr>
              <a:t>Bạn</a:t>
            </a:r>
            <a:r>
              <a:rPr lang="en-SG" sz="3733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SG" sz="3733" dirty="0" err="1">
                <a:solidFill>
                  <a:srgbClr val="FF0000"/>
                </a:solidFill>
                <a:latin typeface="Arial" panose="020B0604020202020204" pitchFamily="34" charset="0"/>
              </a:rPr>
              <a:t>mới</a:t>
            </a:r>
            <a:endParaRPr lang="vi-VN" sz="32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6B39A-2C38-2753-69F9-2112B5B4C448}"/>
              </a:ext>
            </a:extLst>
          </p:cNvPr>
          <p:cNvSpPr txBox="1"/>
          <p:nvPr/>
        </p:nvSpPr>
        <p:spPr>
          <a:xfrm>
            <a:off x="528736" y="878724"/>
            <a:ext cx="1166326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Giờ ra chơi cả lớp ùa ra sân trường A-i-a là  học sinh mới chưa  quen ai nên không tham gia nhóm nào.Thấy cô bé bé thơ thần  ngoài sân, thầy giáo bảo: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”Em vào chơi với các bạn đi!” Được thầy  khích lệ,A-i-a cất tiếng :Cho mình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với!”.Nhưng em nói nhỏ quá nên chẳng ai nghe thấy.</a:t>
            </a:r>
            <a:endParaRPr lang="vi-VN" sz="2400" dirty="0"/>
          </a:p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     “Nào các em!”.Nghe tiếng thầy giáo, tất cả liền dừng chơi.A-i-a lấy hết can đảm, nhắc lại một lần nữa :”Cho mình… chơi với!”Nhưng khi đến lượt làm người đuổi bắt,A-i-a  không bắt được ai vì cô bé bé Chạy quá chậm.” Người đuổi bắt  mà chậm thế này  thì chán quá! “Tét-su-ô kêu lên,khiến A-i-a càng lúng túng.</a:t>
            </a:r>
            <a:endParaRPr lang="vi-VN" sz="2400" dirty="0"/>
          </a:p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     Th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ầ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y giáo đứng quan sát học trò. Thầy gọiA-i-a vào lớp,hỏi:” Em cho thầy xem bức tranh em mới vẽ được không? Các bạn nói là em vẽ đẹp lắm .”Kê từ hôm đó, cứ đến giờ ra chơi là A-i-a   lại mang các bức vẽ đến cho thầy xem. Thầy treo những bức tranh  đó  trên bức tường  dọc hành lang.” Tranh đẹp quá!” Tranh của A-i-a đấy!” Các bùm trong trường  ban tán xôn xao.</a:t>
            </a:r>
            <a:endParaRPr lang="vi-VN" sz="2400" dirty="0"/>
          </a:p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     Một hôm,Tét-su-ô đến gặp A-i-a,bảo:”Ngày mai, cậu chơi đuổi bắt với chúng tớ nhé!” </a:t>
            </a:r>
            <a:endParaRPr lang="vi-VN" sz="2400" dirty="0"/>
          </a:p>
          <a:p>
            <a:br>
              <a:rPr lang="vi-VN" sz="2400" dirty="0"/>
            </a:b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270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85099" y="548680"/>
            <a:ext cx="3112747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45" y="-1079697"/>
            <a:ext cx="10349253" cy="5376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6025" y="1384314"/>
            <a:ext cx="7734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10">
              <a:defRPr/>
            </a:pP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vật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8D2C6-3CE7-038F-FB16-47CD4DD5456C}"/>
              </a:ext>
            </a:extLst>
          </p:cNvPr>
          <p:cNvSpPr/>
          <p:nvPr/>
        </p:nvSpPr>
        <p:spPr>
          <a:xfrm>
            <a:off x="3257323" y="3564781"/>
            <a:ext cx="1728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10">
              <a:defRPr/>
            </a:pPr>
            <a:r>
              <a:rPr lang="en-US" sz="6000" b="1" dirty="0">
                <a:solidFill>
                  <a:srgbClr val="FF0000"/>
                </a:solidFill>
              </a:rPr>
              <a:t>A-</a:t>
            </a:r>
            <a:r>
              <a:rPr lang="en-US" sz="6000" b="1" dirty="0" err="1">
                <a:solidFill>
                  <a:srgbClr val="FF0000"/>
                </a:solidFill>
              </a:rPr>
              <a:t>i</a:t>
            </a:r>
            <a:r>
              <a:rPr lang="en-US" sz="6000" b="1" dirty="0">
                <a:solidFill>
                  <a:srgbClr val="FF0000"/>
                </a:solidFill>
              </a:rPr>
              <a:t>-a</a:t>
            </a:r>
            <a:endParaRPr lang="en-US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608CD-47D3-7958-F132-BCAB86288DF8}"/>
              </a:ext>
            </a:extLst>
          </p:cNvPr>
          <p:cNvSpPr/>
          <p:nvPr/>
        </p:nvSpPr>
        <p:spPr>
          <a:xfrm>
            <a:off x="3257323" y="4863988"/>
            <a:ext cx="7734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10">
              <a:defRPr/>
            </a:pPr>
            <a:r>
              <a:rPr lang="en-US" sz="6000" b="1" dirty="0" err="1">
                <a:solidFill>
                  <a:srgbClr val="FF0000"/>
                </a:solidFill>
              </a:rPr>
              <a:t>Tét</a:t>
            </a:r>
            <a:r>
              <a:rPr lang="en-US" sz="6000" b="1" dirty="0">
                <a:solidFill>
                  <a:srgbClr val="FF0000"/>
                </a:solidFill>
              </a:rPr>
              <a:t>-</a:t>
            </a:r>
            <a:r>
              <a:rPr lang="en-US" sz="6000" b="1" dirty="0" err="1">
                <a:solidFill>
                  <a:srgbClr val="FF0000"/>
                </a:solidFill>
              </a:rPr>
              <a:t>su</a:t>
            </a:r>
            <a:r>
              <a:rPr lang="en-US" sz="6000" b="1" dirty="0">
                <a:solidFill>
                  <a:srgbClr val="FF0000"/>
                </a:solidFill>
              </a:rPr>
              <a:t>-ô</a:t>
            </a:r>
            <a:endParaRPr lang="en-US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92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508000" y="1193800"/>
            <a:ext cx="10972800" cy="203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3"/>
              </a:avLst>
            </a:prstTxWarp>
          </a:bodyPr>
          <a:lstStyle/>
          <a:p>
            <a:pPr algn="ctr">
              <a:defRPr/>
            </a:pPr>
            <a:r>
              <a:rPr lang="en-US" sz="5867" kern="10" dirty="0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KỂ</a:t>
            </a:r>
            <a:r>
              <a:rPr lang="en-US" sz="5867" b="1" kern="10" dirty="0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867" b="1" kern="10" dirty="0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b¹n </a:t>
            </a:r>
            <a:r>
              <a:rPr lang="en-US" sz="5867" b="1" kern="10" dirty="0" err="1"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 pitchFamily="18" charset="0"/>
              </a:rPr>
              <a:t>míi</a:t>
            </a:r>
            <a:endParaRPr lang="en-US" sz="5867" b="1" kern="10" dirty="0"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1774825" y="0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Nghe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kÓ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 (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lần1</a:t>
            </a:r>
            <a:r>
              <a:rPr lang="en-US" altLang="zh-CN" dirty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3B7A7-3983-1ADB-04D9-DF7C1DFF5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879" y="1142999"/>
            <a:ext cx="8358931" cy="562738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981"/>
            <a:ext cx="10972800" cy="5949186"/>
          </a:xfrm>
        </p:spPr>
        <p:txBody>
          <a:bodyPr/>
          <a:lstStyle/>
          <a:p>
            <a:pPr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1AF83-7642-6E4A-D202-692AD2D7E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7" y="379562"/>
            <a:ext cx="9919971" cy="6221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425</Words>
  <Application>Microsoft Office PowerPoint</Application>
  <PresentationFormat>Widescreen</PresentationFormat>
  <Paragraphs>36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Arima Madurai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Nghe kÓ theo tranh (lần1)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58</cp:revision>
  <dcterms:created xsi:type="dcterms:W3CDTF">2020-03-31T07:48:00Z</dcterms:created>
  <dcterms:modified xsi:type="dcterms:W3CDTF">2022-08-26T10:06:48Z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