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1" r:id="rId2"/>
  </p:sldMasterIdLst>
  <p:notesMasterIdLst>
    <p:notesMasterId r:id="rId13"/>
  </p:notesMasterIdLst>
  <p:sldIdLst>
    <p:sldId id="293" r:id="rId3"/>
    <p:sldId id="385" r:id="rId4"/>
    <p:sldId id="400" r:id="rId5"/>
    <p:sldId id="439" r:id="rId6"/>
    <p:sldId id="440" r:id="rId7"/>
    <p:sldId id="263" r:id="rId8"/>
    <p:sldId id="441" r:id="rId9"/>
    <p:sldId id="434" r:id="rId10"/>
    <p:sldId id="442" r:id="rId11"/>
    <p:sldId id="32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76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751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05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2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3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2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4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7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40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73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94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5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47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22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26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7274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2491AF-A5C7-451E-B0A1-32F30A5C8740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3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2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99" r:id="rId6"/>
    <p:sldLayoutId id="2147483700" r:id="rId7"/>
    <p:sldLayoutId id="2147483702" r:id="rId8"/>
    <p:sldLayoutId id="2147483704" r:id="rId9"/>
    <p:sldLayoutId id="2147483705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86E6BA-527C-4D8F-B8F7-88751208D5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6B3DA0-AFEC-4E50-B38A-58127E1DD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84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20635" y="1658592"/>
            <a:ext cx="8980407" cy="2451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95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195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5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Ngay</a:t>
            </a:r>
            <a:r>
              <a:rPr lang="en-US" sz="5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5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89" y="448"/>
            <a:ext cx="274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VIỆT 3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2815" y="579568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30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69"/>
            <a:ext cx="12192000" cy="6418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2954593" y="3079787"/>
            <a:ext cx="62828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Chào buổi sáng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4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B6982-961D-7E18-11E4-5ABB20C1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28" y="607558"/>
            <a:ext cx="3648755" cy="241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098D0-4BBB-7916-B2F9-89AE903E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28" y="3024666"/>
            <a:ext cx="4163786" cy="37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9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5B077-39F2-BFB3-1167-3577EC2D508E}"/>
              </a:ext>
            </a:extLst>
          </p:cNvPr>
          <p:cNvSpPr txBox="1"/>
          <p:nvPr/>
        </p:nvSpPr>
        <p:spPr>
          <a:xfrm>
            <a:off x="1022914" y="691854"/>
            <a:ext cx="9181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</a:rPr>
              <a:t>      Mỗi dòng thơ có mấy chữ?</a:t>
            </a:r>
            <a:endParaRPr lang="en-US" sz="44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7277F-4C0D-6222-A536-825253559AF9}"/>
              </a:ext>
            </a:extLst>
          </p:cNvPr>
          <p:cNvSpPr txBox="1"/>
          <p:nvPr/>
        </p:nvSpPr>
        <p:spPr>
          <a:xfrm>
            <a:off x="1590680" y="1749168"/>
            <a:ext cx="8922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         </a:t>
            </a:r>
            <a:r>
              <a:rPr lang="nl-NL" sz="3200" dirty="0">
                <a:solidFill>
                  <a:srgbClr val="002060"/>
                </a:solidFill>
              </a:rPr>
              <a:t>Mỗi dòng thơ có 5 chữ?</a:t>
            </a:r>
            <a:endParaRPr lang="en-SG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BCE75-AE6C-D4B5-C96F-551EBA61A96B}"/>
              </a:ext>
            </a:extLst>
          </p:cNvPr>
          <p:cNvSpPr txBox="1"/>
          <p:nvPr/>
        </p:nvSpPr>
        <p:spPr>
          <a:xfrm>
            <a:off x="2597873" y="3875940"/>
            <a:ext cx="872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7030A0"/>
                </a:solidFill>
              </a:rPr>
              <a:t>Các chữ cái đầu dòng thơ được viết hoa</a:t>
            </a:r>
            <a:endParaRPr lang="en-SG" sz="44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4F1C-98AB-2F10-1900-B59839589683}"/>
              </a:ext>
            </a:extLst>
          </p:cNvPr>
          <p:cNvSpPr txBox="1"/>
          <p:nvPr/>
        </p:nvSpPr>
        <p:spPr>
          <a:xfrm>
            <a:off x="1590680" y="2875980"/>
            <a:ext cx="9459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/>
              <a:t>Các chữ cái đầu dòng thơ được viết như thế nào?.</a:t>
            </a:r>
            <a:endParaRPr lang="en-SG" sz="32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16D460-2E88-4374-8532-6781ACF7C47B}"/>
              </a:ext>
            </a:extLst>
          </p:cNvPr>
          <p:cNvSpPr/>
          <p:nvPr/>
        </p:nvSpPr>
        <p:spPr>
          <a:xfrm>
            <a:off x="884223" y="1867614"/>
            <a:ext cx="1205834" cy="593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9C0A1DB-E2C9-F85A-0771-078C06CDEEAE}"/>
              </a:ext>
            </a:extLst>
          </p:cNvPr>
          <p:cNvSpPr/>
          <p:nvPr/>
        </p:nvSpPr>
        <p:spPr>
          <a:xfrm>
            <a:off x="865415" y="3875940"/>
            <a:ext cx="1387928" cy="593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244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7697" y="99000"/>
            <a:ext cx="11948234" cy="666000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71" name="Rectangle 50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vi-V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00853" y="99000"/>
            <a:ext cx="11990294" cy="666000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50" name="TextBox 1949"/>
          <p:cNvSpPr txBox="1"/>
          <p:nvPr/>
        </p:nvSpPr>
        <p:spPr>
          <a:xfrm>
            <a:off x="1677240" y="683132"/>
            <a:ext cx="94119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Kieu 2 5H" panose="020B0603050302020204" pitchFamily="34" charset="-93"/>
                <a:ea typeface="+mn-ea"/>
                <a:cs typeface="+mn-cs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  ngày  </a:t>
            </a:r>
            <a:r>
              <a:rPr kumimoji="0" lang="el-GR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κ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áng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9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wăm 202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51" name="TextBox 1950"/>
          <p:cNvSpPr txBox="1"/>
          <p:nvPr/>
        </p:nvSpPr>
        <p:spPr>
          <a:xfrm>
            <a:off x="1385750" y="1395990"/>
            <a:ext cx="29322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Kieu 2 5H" panose="020B0603050302020204" pitchFamily="34" charset="-93"/>
                <a:ea typeface="+mn-ea"/>
                <a:cs typeface="+mn-cs"/>
              </a:rPr>
              <a:t> </a:t>
            </a:r>
            <a:r>
              <a:rPr kumimoji="0" lang="en-US" sz="3500" b="1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Chính</a:t>
            </a: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500" b="1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tả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52" name="TextBox 1951"/>
          <p:cNvSpPr txBox="1"/>
          <p:nvPr/>
        </p:nvSpPr>
        <p:spPr>
          <a:xfrm>
            <a:off x="2689087" y="2122048"/>
            <a:ext cx="47108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Kieu 2 5H" panose="020B0603050302020204" pitchFamily="34" charset="-93"/>
                <a:ea typeface="+mn-ea"/>
                <a:cs typeface="+mn-cs"/>
              </a:rPr>
              <a:t> 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khai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trường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Kieu 2 5H" panose="020B06030503020202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6325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559D6-A9EA-C27B-FE42-8CE905385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C4FA3-7F00-D5FF-F829-E262901B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BC607-F315-1E46-200F-AD402F8F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85777"/>
            <a:ext cx="8033657" cy="6497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80222-8E87-E69C-F7E4-575399C232DB}"/>
              </a:ext>
            </a:extLst>
          </p:cNvPr>
          <p:cNvSpPr txBox="1"/>
          <p:nvPr/>
        </p:nvSpPr>
        <p:spPr>
          <a:xfrm>
            <a:off x="6253842" y="1992085"/>
            <a:ext cx="587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</a:rPr>
              <a:t>ă</a:t>
            </a:r>
            <a:endParaRPr lang="en-SG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4D09-F781-A8DB-ED54-D5763D85E47D}"/>
              </a:ext>
            </a:extLst>
          </p:cNvPr>
          <p:cNvSpPr txBox="1"/>
          <p:nvPr/>
        </p:nvSpPr>
        <p:spPr>
          <a:xfrm>
            <a:off x="6253841" y="2528593"/>
            <a:ext cx="587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</a:rPr>
              <a:t>â</a:t>
            </a:r>
            <a:endParaRPr lang="en-SG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041CF-CC44-3F5F-BA08-F3C770801B69}"/>
              </a:ext>
            </a:extLst>
          </p:cNvPr>
          <p:cNvSpPr txBox="1"/>
          <p:nvPr/>
        </p:nvSpPr>
        <p:spPr>
          <a:xfrm>
            <a:off x="8316685" y="2882536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D57E0-13CA-A10C-69B0-F99B7218450E}"/>
              </a:ext>
            </a:extLst>
          </p:cNvPr>
          <p:cNvSpPr txBox="1"/>
          <p:nvPr/>
        </p:nvSpPr>
        <p:spPr>
          <a:xfrm>
            <a:off x="8316685" y="3351985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2C792-2DE0-60B6-2F21-4DB6B3B82F50}"/>
              </a:ext>
            </a:extLst>
          </p:cNvPr>
          <p:cNvSpPr txBox="1"/>
          <p:nvPr/>
        </p:nvSpPr>
        <p:spPr>
          <a:xfrm>
            <a:off x="6270167" y="3973436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SG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739D8-A17F-96BB-27D7-A08E6802BE5B}"/>
              </a:ext>
            </a:extLst>
          </p:cNvPr>
          <p:cNvSpPr txBox="1"/>
          <p:nvPr/>
        </p:nvSpPr>
        <p:spPr>
          <a:xfrm>
            <a:off x="8441865" y="4385132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F82A9-316A-E39D-5406-E43648F60BD1}"/>
              </a:ext>
            </a:extLst>
          </p:cNvPr>
          <p:cNvSpPr txBox="1"/>
          <p:nvPr/>
        </p:nvSpPr>
        <p:spPr>
          <a:xfrm>
            <a:off x="8390161" y="4848638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03F8F-7240-8DC5-5862-136545C60C98}"/>
              </a:ext>
            </a:extLst>
          </p:cNvPr>
          <p:cNvSpPr txBox="1"/>
          <p:nvPr/>
        </p:nvSpPr>
        <p:spPr>
          <a:xfrm>
            <a:off x="8416013" y="5385146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C4150-3C1F-2086-6290-BF80D1E88336}"/>
              </a:ext>
            </a:extLst>
          </p:cNvPr>
          <p:cNvSpPr txBox="1"/>
          <p:nvPr/>
        </p:nvSpPr>
        <p:spPr>
          <a:xfrm>
            <a:off x="8307155" y="5848652"/>
            <a:ext cx="82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</a:t>
            </a:r>
            <a:endParaRPr lang="en-SG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0EFFDE-8CCC-3520-50CC-623A421B55B8}"/>
              </a:ext>
            </a:extLst>
          </p:cNvPr>
          <p:cNvSpPr txBox="1"/>
          <p:nvPr/>
        </p:nvSpPr>
        <p:spPr>
          <a:xfrm>
            <a:off x="306160" y="357530"/>
            <a:ext cx="6943725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. Chọn chữ, hoặc vần phù hợp với ô trống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Chữ </a:t>
            </a:r>
            <a:r>
              <a:rPr lang="nl-NL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nl-NL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B9985-9857-0DB0-50A6-BD3C8E317BA6}"/>
              </a:ext>
            </a:extLst>
          </p:cNvPr>
          <p:cNvSpPr txBox="1"/>
          <p:nvPr/>
        </p:nvSpPr>
        <p:spPr>
          <a:xfrm>
            <a:off x="3371850" y="1147786"/>
            <a:ext cx="6098720" cy="5352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vóc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bao.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935BA-EC89-A75F-6044-2526D7B9D9C6}"/>
              </a:ext>
            </a:extLst>
          </p:cNvPr>
          <p:cNvSpPr txBox="1"/>
          <p:nvPr/>
        </p:nvSpPr>
        <p:spPr>
          <a:xfrm>
            <a:off x="7690757" y="1877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14BD6-A135-D847-0E03-CD1933E1AC66}"/>
              </a:ext>
            </a:extLst>
          </p:cNvPr>
          <p:cNvSpPr txBox="1"/>
          <p:nvPr/>
        </p:nvSpPr>
        <p:spPr>
          <a:xfrm>
            <a:off x="5335361" y="1905942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0A013-C95F-0045-49F7-F3584F410C09}"/>
              </a:ext>
            </a:extLst>
          </p:cNvPr>
          <p:cNvSpPr txBox="1"/>
          <p:nvPr/>
        </p:nvSpPr>
        <p:spPr>
          <a:xfrm>
            <a:off x="4467769" y="2552273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E756C-B411-1774-C9C0-EED0269F9BB3}"/>
              </a:ext>
            </a:extLst>
          </p:cNvPr>
          <p:cNvSpPr txBox="1"/>
          <p:nvPr/>
        </p:nvSpPr>
        <p:spPr>
          <a:xfrm>
            <a:off x="4681129" y="5138995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6B995-66C0-D94E-7525-7A9B1F114AA7}"/>
              </a:ext>
            </a:extLst>
          </p:cNvPr>
          <p:cNvSpPr txBox="1"/>
          <p:nvPr/>
        </p:nvSpPr>
        <p:spPr>
          <a:xfrm>
            <a:off x="5335361" y="580359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endParaRPr lang="en-SG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ADF5A8-3286-6FEE-2694-065FFE6E74D1}"/>
              </a:ext>
            </a:extLst>
          </p:cNvPr>
          <p:cNvSpPr txBox="1"/>
          <p:nvPr/>
        </p:nvSpPr>
        <p:spPr>
          <a:xfrm>
            <a:off x="2850116" y="2727813"/>
            <a:ext cx="473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ât</a:t>
            </a:r>
            <a:endParaRPr lang="en-SG" sz="2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B2D54-10B5-899F-F77D-04184F59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06" y="1114673"/>
            <a:ext cx="11666187" cy="3324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718910-B1E4-4C70-98B8-109D48C24FF0}"/>
              </a:ext>
            </a:extLst>
          </p:cNvPr>
          <p:cNvSpPr txBox="1"/>
          <p:nvPr/>
        </p:nvSpPr>
        <p:spPr>
          <a:xfrm>
            <a:off x="2722039" y="1594172"/>
            <a:ext cx="691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Ët</a:t>
            </a:r>
            <a:endParaRPr lang="en-SG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F6F09-3BC8-5D49-A7F1-7AEE8942D85E}"/>
              </a:ext>
            </a:extLst>
          </p:cNvPr>
          <p:cNvSpPr txBox="1"/>
          <p:nvPr/>
        </p:nvSpPr>
        <p:spPr>
          <a:xfrm>
            <a:off x="10483553" y="1594172"/>
            <a:ext cx="691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  <a:endParaRPr lang="en-SG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9D3754-9EC2-6024-26E3-784A61F7D58B}"/>
              </a:ext>
            </a:extLst>
          </p:cNvPr>
          <p:cNvSpPr txBox="1"/>
          <p:nvPr/>
        </p:nvSpPr>
        <p:spPr>
          <a:xfrm>
            <a:off x="6588530" y="2515280"/>
            <a:ext cx="691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SG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4A1A6-954E-9E63-7BE8-ECC16151CB9E}"/>
              </a:ext>
            </a:extLst>
          </p:cNvPr>
          <p:cNvSpPr txBox="1"/>
          <p:nvPr/>
        </p:nvSpPr>
        <p:spPr>
          <a:xfrm>
            <a:off x="2864583" y="2989423"/>
            <a:ext cx="691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  <a:endParaRPr lang="en-SG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</TotalTime>
  <Words>161</Words>
  <Application>Microsoft Office PowerPoint</Application>
  <PresentationFormat>Widescreen</PresentationFormat>
  <Paragraphs>43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#9Slide03 Arima Madurai</vt:lpstr>
      <vt:lpstr>.VnAvant</vt:lpstr>
      <vt:lpstr>Arial</vt:lpstr>
      <vt:lpstr>Calibri</vt:lpstr>
      <vt:lpstr>HP001 4 hàng</vt:lpstr>
      <vt:lpstr>HP001 Kieu 2 5H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152</cp:revision>
  <dcterms:created xsi:type="dcterms:W3CDTF">2021-06-07T06:59:14Z</dcterms:created>
  <dcterms:modified xsi:type="dcterms:W3CDTF">2022-08-26T10:18:40Z</dcterms:modified>
</cp:coreProperties>
</file>