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91" r:id="rId6"/>
    <p:sldId id="292" r:id="rId7"/>
    <p:sldId id="307" r:id="rId8"/>
    <p:sldId id="293" r:id="rId9"/>
    <p:sldId id="308" r:id="rId10"/>
    <p:sldId id="296" r:id="rId11"/>
    <p:sldId id="294" r:id="rId12"/>
    <p:sldId id="309" r:id="rId13"/>
  </p:sldIdLst>
  <p:sldSz cx="18288000" cy="10287000"/>
  <p:notesSz cx="6858000" cy="9144000"/>
  <p:embeddedFontLst>
    <p:embeddedFont>
      <p:font typeface="Nunito" pitchFamily="2" charset="0"/>
      <p:regular r:id="rId14"/>
      <p:bold r:id="rId15"/>
      <p:italic r:id="rId16"/>
      <p:boldItalic r:id="rId17"/>
    </p:embeddedFont>
    <p:embeddedFont>
      <p:font typeface="UTM Cabaret" panose="02040603050506020204" pitchFamily="18" charset="0"/>
      <p:regular r:id="rId18"/>
    </p:embeddedFont>
    <p:embeddedFont>
      <p:font typeface="UTM Futura Extra" panose="02040603050506020204" pitchFamily="18" charset="0"/>
      <p:bold r:id="rId19"/>
    </p:embeddedFont>
    <p:embeddedFont>
      <p:font typeface="UVN Bai Sau" panose="04030605020802020C03" pitchFamily="8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6E4E6AA-A698-21FD-1DEF-F276FA7FEAB2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C13938EF-2210-360E-DC8C-05DF46727610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61C6291-4E3F-076C-3CA2-7ED7EF7D2B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sv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9103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73802" y="6156981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0" y="0"/>
                </a:moveTo>
                <a:lnTo>
                  <a:pt x="4130019" y="0"/>
                </a:lnTo>
                <a:lnTo>
                  <a:pt x="4130019" y="4130019"/>
                </a:lnTo>
                <a:lnTo>
                  <a:pt x="0" y="413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918406" y="423880"/>
            <a:ext cx="4929022" cy="3154574"/>
          </a:xfrm>
          <a:custGeom>
            <a:avLst/>
            <a:gdLst/>
            <a:ahLst/>
            <a:cxnLst/>
            <a:rect l="l" t="t" r="r" b="b"/>
            <a:pathLst>
              <a:path w="4929022" h="3154574">
                <a:moveTo>
                  <a:pt x="0" y="0"/>
                </a:moveTo>
                <a:lnTo>
                  <a:pt x="4929021" y="0"/>
                </a:lnTo>
                <a:lnTo>
                  <a:pt x="4929021" y="3154574"/>
                </a:lnTo>
                <a:lnTo>
                  <a:pt x="0" y="315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51340" y="1040747"/>
            <a:ext cx="6110872" cy="8217553"/>
          </a:xfrm>
          <a:custGeom>
            <a:avLst/>
            <a:gdLst/>
            <a:ahLst/>
            <a:cxnLst/>
            <a:rect l="l" t="t" r="r" b="b"/>
            <a:pathLst>
              <a:path w="6110872" h="8217553">
                <a:moveTo>
                  <a:pt x="0" y="0"/>
                </a:moveTo>
                <a:lnTo>
                  <a:pt x="6110872" y="0"/>
                </a:lnTo>
                <a:lnTo>
                  <a:pt x="6110872" y="8217553"/>
                </a:lnTo>
                <a:lnTo>
                  <a:pt x="0" y="8217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159167" y="8250095"/>
            <a:ext cx="1235380" cy="781659"/>
          </a:xfrm>
          <a:custGeom>
            <a:avLst/>
            <a:gdLst/>
            <a:ahLst/>
            <a:cxnLst/>
            <a:rect l="l" t="t" r="r" b="b"/>
            <a:pathLst>
              <a:path w="1235380" h="781659">
                <a:moveTo>
                  <a:pt x="0" y="0"/>
                </a:moveTo>
                <a:lnTo>
                  <a:pt x="1235379" y="0"/>
                </a:lnTo>
                <a:lnTo>
                  <a:pt x="1235379" y="781658"/>
                </a:lnTo>
                <a:lnTo>
                  <a:pt x="0" y="781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91207" y="9419589"/>
            <a:ext cx="1029927" cy="651663"/>
          </a:xfrm>
          <a:custGeom>
            <a:avLst/>
            <a:gdLst/>
            <a:ahLst/>
            <a:cxnLst/>
            <a:rect l="l" t="t" r="r" b="b"/>
            <a:pathLst>
              <a:path w="1029927" h="651663">
                <a:moveTo>
                  <a:pt x="1029927" y="0"/>
                </a:moveTo>
                <a:lnTo>
                  <a:pt x="0" y="0"/>
                </a:lnTo>
                <a:lnTo>
                  <a:pt x="0" y="651663"/>
                </a:lnTo>
                <a:lnTo>
                  <a:pt x="1029927" y="651663"/>
                </a:lnTo>
                <a:lnTo>
                  <a:pt x="10299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07282" y="-1650303"/>
            <a:ext cx="5952975" cy="2727545"/>
          </a:xfrm>
          <a:custGeom>
            <a:avLst/>
            <a:gdLst/>
            <a:ahLst/>
            <a:cxnLst/>
            <a:rect l="l" t="t" r="r" b="b"/>
            <a:pathLst>
              <a:path w="5952975" h="2727545">
                <a:moveTo>
                  <a:pt x="0" y="0"/>
                </a:moveTo>
                <a:lnTo>
                  <a:pt x="5952975" y="0"/>
                </a:lnTo>
                <a:lnTo>
                  <a:pt x="5952975" y="2727545"/>
                </a:lnTo>
                <a:lnTo>
                  <a:pt x="0" y="2727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00043" y="423880"/>
            <a:ext cx="5298593" cy="3391100"/>
          </a:xfrm>
          <a:custGeom>
            <a:avLst/>
            <a:gdLst/>
            <a:ahLst/>
            <a:cxnLst/>
            <a:rect l="l" t="t" r="r" b="b"/>
            <a:pathLst>
              <a:path w="5298593" h="3391100">
                <a:moveTo>
                  <a:pt x="0" y="0"/>
                </a:moveTo>
                <a:lnTo>
                  <a:pt x="5298593" y="0"/>
                </a:lnTo>
                <a:lnTo>
                  <a:pt x="5298593" y="3391099"/>
                </a:lnTo>
                <a:lnTo>
                  <a:pt x="0" y="3391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084330" y="6282369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4130019" y="0"/>
                </a:moveTo>
                <a:lnTo>
                  <a:pt x="0" y="0"/>
                </a:lnTo>
                <a:lnTo>
                  <a:pt x="0" y="4130019"/>
                </a:lnTo>
                <a:lnTo>
                  <a:pt x="4130019" y="4130019"/>
                </a:lnTo>
                <a:lnTo>
                  <a:pt x="41300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40216" y="9121312"/>
            <a:ext cx="1137295" cy="719598"/>
          </a:xfrm>
          <a:custGeom>
            <a:avLst/>
            <a:gdLst/>
            <a:ahLst/>
            <a:cxnLst/>
            <a:rect l="l" t="t" r="r" b="b"/>
            <a:pathLst>
              <a:path w="1137295" h="719598">
                <a:moveTo>
                  <a:pt x="0" y="0"/>
                </a:moveTo>
                <a:lnTo>
                  <a:pt x="1137295" y="0"/>
                </a:lnTo>
                <a:lnTo>
                  <a:pt x="1137295" y="719597"/>
                </a:lnTo>
                <a:lnTo>
                  <a:pt x="0" y="719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50176" y="563118"/>
            <a:ext cx="2427335" cy="1478468"/>
          </a:xfrm>
          <a:custGeom>
            <a:avLst/>
            <a:gdLst/>
            <a:ahLst/>
            <a:cxnLst/>
            <a:rect l="l" t="t" r="r" b="b"/>
            <a:pathLst>
              <a:path w="2427335" h="1478468">
                <a:moveTo>
                  <a:pt x="0" y="0"/>
                </a:moveTo>
                <a:lnTo>
                  <a:pt x="2427335" y="0"/>
                </a:lnTo>
                <a:lnTo>
                  <a:pt x="2427335" y="1478467"/>
                </a:lnTo>
                <a:lnTo>
                  <a:pt x="0" y="1478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7945">
            <a:off x="826527" y="299086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9245DAA-BF1D-C1A2-7968-BC5BE00F3D62}"/>
              </a:ext>
            </a:extLst>
          </p:cNvPr>
          <p:cNvSpPr txBox="1">
            <a:spLocks noChangeAspect="1"/>
          </p:cNvSpPr>
          <p:nvPr/>
        </p:nvSpPr>
        <p:spPr>
          <a:xfrm>
            <a:off x="9094345" y="1615432"/>
            <a:ext cx="2963399" cy="979509"/>
          </a:xfrm>
          <a:custGeom>
            <a:avLst/>
            <a:gdLst/>
            <a:ahLst/>
            <a:cxnLst/>
            <a:rect l="l" t="t" r="r" b="b"/>
            <a:pathLst>
              <a:path w="2963399" h="979509">
                <a:moveTo>
                  <a:pt x="1867071" y="392464"/>
                </a:moveTo>
                <a:lnTo>
                  <a:pt x="1737636" y="699236"/>
                </a:lnTo>
                <a:lnTo>
                  <a:pt x="1998545" y="699236"/>
                </a:lnTo>
                <a:lnTo>
                  <a:pt x="1869109" y="392464"/>
                </a:lnTo>
                <a:close/>
                <a:moveTo>
                  <a:pt x="1060818" y="352716"/>
                </a:moveTo>
                <a:cubicBezTo>
                  <a:pt x="994911" y="352716"/>
                  <a:pt x="943613" y="375138"/>
                  <a:pt x="906922" y="419982"/>
                </a:cubicBezTo>
                <a:cubicBezTo>
                  <a:pt x="870232" y="464825"/>
                  <a:pt x="851887" y="528014"/>
                  <a:pt x="851887" y="609548"/>
                </a:cubicBezTo>
                <a:cubicBezTo>
                  <a:pt x="851887" y="690403"/>
                  <a:pt x="870232" y="753592"/>
                  <a:pt x="906922" y="799115"/>
                </a:cubicBezTo>
                <a:cubicBezTo>
                  <a:pt x="943613" y="844638"/>
                  <a:pt x="994911" y="867400"/>
                  <a:pt x="1060818" y="867400"/>
                </a:cubicBezTo>
                <a:cubicBezTo>
                  <a:pt x="1126725" y="867400"/>
                  <a:pt x="1178023" y="844638"/>
                  <a:pt x="1214713" y="799115"/>
                </a:cubicBezTo>
                <a:cubicBezTo>
                  <a:pt x="1251404" y="753592"/>
                  <a:pt x="1269749" y="690403"/>
                  <a:pt x="1269749" y="609548"/>
                </a:cubicBezTo>
                <a:cubicBezTo>
                  <a:pt x="1269749" y="528014"/>
                  <a:pt x="1251573" y="464825"/>
                  <a:pt x="1215223" y="419982"/>
                </a:cubicBezTo>
                <a:cubicBezTo>
                  <a:pt x="1178872" y="375138"/>
                  <a:pt x="1127404" y="352716"/>
                  <a:pt x="1060818" y="352716"/>
                </a:cubicBezTo>
                <a:close/>
                <a:moveTo>
                  <a:pt x="56054" y="250799"/>
                </a:moveTo>
                <a:lnTo>
                  <a:pt x="583987" y="250799"/>
                </a:lnTo>
                <a:cubicBezTo>
                  <a:pt x="621357" y="250799"/>
                  <a:pt x="640041" y="268804"/>
                  <a:pt x="640041" y="304815"/>
                </a:cubicBezTo>
                <a:cubicBezTo>
                  <a:pt x="640041" y="341505"/>
                  <a:pt x="621357" y="359850"/>
                  <a:pt x="583987" y="359850"/>
                </a:cubicBezTo>
                <a:lnTo>
                  <a:pt x="385248" y="359850"/>
                </a:lnTo>
                <a:lnTo>
                  <a:pt x="385248" y="910205"/>
                </a:lnTo>
                <a:cubicBezTo>
                  <a:pt x="385248" y="955049"/>
                  <a:pt x="363505" y="977471"/>
                  <a:pt x="320021" y="977471"/>
                </a:cubicBezTo>
                <a:cubicBezTo>
                  <a:pt x="276536" y="977471"/>
                  <a:pt x="254793" y="955049"/>
                  <a:pt x="254793" y="910205"/>
                </a:cubicBezTo>
                <a:lnTo>
                  <a:pt x="254793" y="359850"/>
                </a:lnTo>
                <a:lnTo>
                  <a:pt x="56054" y="359850"/>
                </a:lnTo>
                <a:cubicBezTo>
                  <a:pt x="18684" y="359850"/>
                  <a:pt x="0" y="341505"/>
                  <a:pt x="0" y="304815"/>
                </a:cubicBezTo>
                <a:cubicBezTo>
                  <a:pt x="0" y="268804"/>
                  <a:pt x="18684" y="250799"/>
                  <a:pt x="56054" y="250799"/>
                </a:cubicBezTo>
                <a:close/>
                <a:moveTo>
                  <a:pt x="2415082" y="242645"/>
                </a:moveTo>
                <a:cubicBezTo>
                  <a:pt x="2430710" y="242645"/>
                  <a:pt x="2442430" y="245533"/>
                  <a:pt x="2450244" y="251308"/>
                </a:cubicBezTo>
                <a:cubicBezTo>
                  <a:pt x="2458057" y="257084"/>
                  <a:pt x="2467400" y="266766"/>
                  <a:pt x="2478271" y="280355"/>
                </a:cubicBezTo>
                <a:lnTo>
                  <a:pt x="2842117" y="752233"/>
                </a:lnTo>
                <a:lnTo>
                  <a:pt x="2842117" y="304815"/>
                </a:lnTo>
                <a:cubicBezTo>
                  <a:pt x="2842117" y="263369"/>
                  <a:pt x="2862500" y="242645"/>
                  <a:pt x="2903267" y="242645"/>
                </a:cubicBezTo>
                <a:cubicBezTo>
                  <a:pt x="2943355" y="242645"/>
                  <a:pt x="2963399" y="263369"/>
                  <a:pt x="2963399" y="304815"/>
                </a:cubicBezTo>
                <a:lnTo>
                  <a:pt x="2963399" y="916320"/>
                </a:lnTo>
                <a:cubicBezTo>
                  <a:pt x="2963399" y="935345"/>
                  <a:pt x="2958642" y="950293"/>
                  <a:pt x="2949130" y="961164"/>
                </a:cubicBezTo>
                <a:cubicBezTo>
                  <a:pt x="2939617" y="972035"/>
                  <a:pt x="2926708" y="977471"/>
                  <a:pt x="2910401" y="977471"/>
                </a:cubicBezTo>
                <a:cubicBezTo>
                  <a:pt x="2894774" y="977471"/>
                  <a:pt x="2882374" y="974413"/>
                  <a:pt x="2873201" y="968298"/>
                </a:cubicBezTo>
                <a:cubicBezTo>
                  <a:pt x="2864029" y="962183"/>
                  <a:pt x="2854007" y="952331"/>
                  <a:pt x="2843136" y="938742"/>
                </a:cubicBezTo>
                <a:lnTo>
                  <a:pt x="2479290" y="465845"/>
                </a:lnTo>
                <a:lnTo>
                  <a:pt x="2479290" y="914282"/>
                </a:lnTo>
                <a:cubicBezTo>
                  <a:pt x="2479290" y="956408"/>
                  <a:pt x="2459247" y="977471"/>
                  <a:pt x="2419159" y="977471"/>
                </a:cubicBezTo>
                <a:cubicBezTo>
                  <a:pt x="2378392" y="977471"/>
                  <a:pt x="2358009" y="956408"/>
                  <a:pt x="2358009" y="914282"/>
                </a:cubicBezTo>
                <a:lnTo>
                  <a:pt x="2358009" y="307872"/>
                </a:lnTo>
                <a:cubicBezTo>
                  <a:pt x="2358009" y="286810"/>
                  <a:pt x="2363274" y="270673"/>
                  <a:pt x="2373805" y="259462"/>
                </a:cubicBezTo>
                <a:cubicBezTo>
                  <a:pt x="2384337" y="248251"/>
                  <a:pt x="2398096" y="242645"/>
                  <a:pt x="2415082" y="242645"/>
                </a:cubicBezTo>
                <a:close/>
                <a:moveTo>
                  <a:pt x="1869109" y="242645"/>
                </a:moveTo>
                <a:cubicBezTo>
                  <a:pt x="1884737" y="242645"/>
                  <a:pt x="1898835" y="246892"/>
                  <a:pt x="1911405" y="255385"/>
                </a:cubicBezTo>
                <a:cubicBezTo>
                  <a:pt x="1923975" y="263878"/>
                  <a:pt x="1934676" y="277977"/>
                  <a:pt x="1943509" y="297681"/>
                </a:cubicBezTo>
                <a:lnTo>
                  <a:pt x="2213591" y="893898"/>
                </a:lnTo>
                <a:cubicBezTo>
                  <a:pt x="2224462" y="917679"/>
                  <a:pt x="2225141" y="937553"/>
                  <a:pt x="2215629" y="953520"/>
                </a:cubicBezTo>
                <a:cubicBezTo>
                  <a:pt x="2206117" y="969487"/>
                  <a:pt x="2189810" y="977471"/>
                  <a:pt x="2166708" y="977471"/>
                </a:cubicBezTo>
                <a:cubicBezTo>
                  <a:pt x="2147684" y="977471"/>
                  <a:pt x="2132906" y="972884"/>
                  <a:pt x="2122374" y="963712"/>
                </a:cubicBezTo>
                <a:cubicBezTo>
                  <a:pt x="2111843" y="954539"/>
                  <a:pt x="2102500" y="940440"/>
                  <a:pt x="2094347" y="921416"/>
                </a:cubicBezTo>
                <a:lnTo>
                  <a:pt x="2043388" y="803192"/>
                </a:lnTo>
                <a:lnTo>
                  <a:pt x="1692792" y="803192"/>
                </a:lnTo>
                <a:lnTo>
                  <a:pt x="1642852" y="921416"/>
                </a:lnTo>
                <a:cubicBezTo>
                  <a:pt x="1634019" y="941120"/>
                  <a:pt x="1624847" y="955388"/>
                  <a:pt x="1615335" y="964221"/>
                </a:cubicBezTo>
                <a:cubicBezTo>
                  <a:pt x="1605822" y="973054"/>
                  <a:pt x="1592233" y="977471"/>
                  <a:pt x="1574568" y="977471"/>
                </a:cubicBezTo>
                <a:cubicBezTo>
                  <a:pt x="1550787" y="977471"/>
                  <a:pt x="1533801" y="969317"/>
                  <a:pt x="1523609" y="953010"/>
                </a:cubicBezTo>
                <a:cubicBezTo>
                  <a:pt x="1513417" y="936704"/>
                  <a:pt x="1513757" y="916999"/>
                  <a:pt x="1524628" y="893898"/>
                </a:cubicBezTo>
                <a:lnTo>
                  <a:pt x="1793691" y="297681"/>
                </a:lnTo>
                <a:cubicBezTo>
                  <a:pt x="1802523" y="277977"/>
                  <a:pt x="1813225" y="263878"/>
                  <a:pt x="1825795" y="255385"/>
                </a:cubicBezTo>
                <a:cubicBezTo>
                  <a:pt x="1838364" y="246892"/>
                  <a:pt x="1852803" y="242645"/>
                  <a:pt x="1869109" y="242645"/>
                </a:cubicBezTo>
                <a:close/>
                <a:moveTo>
                  <a:pt x="1060818" y="240607"/>
                </a:moveTo>
                <a:cubicBezTo>
                  <a:pt x="1130801" y="240607"/>
                  <a:pt x="1191612" y="255725"/>
                  <a:pt x="1243250" y="285960"/>
                </a:cubicBezTo>
                <a:cubicBezTo>
                  <a:pt x="1294888" y="316196"/>
                  <a:pt x="1334976" y="358831"/>
                  <a:pt x="1363513" y="413867"/>
                </a:cubicBezTo>
                <a:cubicBezTo>
                  <a:pt x="1392050" y="468902"/>
                  <a:pt x="1406318" y="533790"/>
                  <a:pt x="1406318" y="608529"/>
                </a:cubicBezTo>
                <a:cubicBezTo>
                  <a:pt x="1406318" y="683948"/>
                  <a:pt x="1392050" y="749345"/>
                  <a:pt x="1363513" y="804720"/>
                </a:cubicBezTo>
                <a:cubicBezTo>
                  <a:pt x="1334976" y="860095"/>
                  <a:pt x="1294888" y="903071"/>
                  <a:pt x="1243250" y="933646"/>
                </a:cubicBezTo>
                <a:cubicBezTo>
                  <a:pt x="1191612" y="964221"/>
                  <a:pt x="1130801" y="979509"/>
                  <a:pt x="1060818" y="979509"/>
                </a:cubicBezTo>
                <a:cubicBezTo>
                  <a:pt x="991514" y="979509"/>
                  <a:pt x="930873" y="964221"/>
                  <a:pt x="878895" y="933646"/>
                </a:cubicBezTo>
                <a:cubicBezTo>
                  <a:pt x="826917" y="903071"/>
                  <a:pt x="786660" y="860095"/>
                  <a:pt x="758123" y="804720"/>
                </a:cubicBezTo>
                <a:cubicBezTo>
                  <a:pt x="729586" y="749345"/>
                  <a:pt x="715317" y="684288"/>
                  <a:pt x="715317" y="609548"/>
                </a:cubicBezTo>
                <a:cubicBezTo>
                  <a:pt x="715317" y="534129"/>
                  <a:pt x="729586" y="468902"/>
                  <a:pt x="758123" y="413867"/>
                </a:cubicBezTo>
                <a:cubicBezTo>
                  <a:pt x="786660" y="358831"/>
                  <a:pt x="826747" y="316196"/>
                  <a:pt x="878385" y="285960"/>
                </a:cubicBezTo>
                <a:cubicBezTo>
                  <a:pt x="930024" y="255725"/>
                  <a:pt x="990835" y="240607"/>
                  <a:pt x="1060818" y="240607"/>
                </a:cubicBezTo>
                <a:close/>
                <a:moveTo>
                  <a:pt x="1972046" y="81"/>
                </a:moveTo>
                <a:cubicBezTo>
                  <a:pt x="1985635" y="-598"/>
                  <a:pt x="1998035" y="2969"/>
                  <a:pt x="2009246" y="10783"/>
                </a:cubicBezTo>
                <a:cubicBezTo>
                  <a:pt x="2020457" y="18597"/>
                  <a:pt x="2027591" y="28448"/>
                  <a:pt x="2030649" y="40339"/>
                </a:cubicBezTo>
                <a:cubicBezTo>
                  <a:pt x="2033706" y="52229"/>
                  <a:pt x="2029799" y="64290"/>
                  <a:pt x="2018928" y="76520"/>
                </a:cubicBezTo>
                <a:lnTo>
                  <a:pt x="1921087" y="183533"/>
                </a:lnTo>
                <a:cubicBezTo>
                  <a:pt x="1912934" y="192366"/>
                  <a:pt x="1903931" y="196952"/>
                  <a:pt x="1894079" y="197292"/>
                </a:cubicBezTo>
                <a:cubicBezTo>
                  <a:pt x="1884227" y="197632"/>
                  <a:pt x="1875394" y="194914"/>
                  <a:pt x="1867581" y="189139"/>
                </a:cubicBezTo>
                <a:cubicBezTo>
                  <a:pt x="1859767" y="183363"/>
                  <a:pt x="1854671" y="176059"/>
                  <a:pt x="1852293" y="167226"/>
                </a:cubicBezTo>
                <a:cubicBezTo>
                  <a:pt x="1849915" y="158393"/>
                  <a:pt x="1851783" y="149221"/>
                  <a:pt x="1857899" y="139709"/>
                </a:cubicBezTo>
                <a:lnTo>
                  <a:pt x="1937394" y="22503"/>
                </a:lnTo>
                <a:cubicBezTo>
                  <a:pt x="1946906" y="8235"/>
                  <a:pt x="1958457" y="761"/>
                  <a:pt x="1972046" y="81"/>
                </a:cubicBezTo>
                <a:close/>
              </a:path>
            </a:pathLst>
          </a:custGeom>
          <a:solidFill>
            <a:srgbClr val="221F4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b="1" spc="258">
              <a:solidFill>
                <a:srgbClr val="221F4C"/>
              </a:solidFill>
              <a:latin typeface="Nunito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011799" y="7696861"/>
            <a:ext cx="2072828" cy="806482"/>
            <a:chOff x="2440932" y="4916407"/>
            <a:chExt cx="2763770" cy="1075309"/>
          </a:xfrm>
        </p:grpSpPr>
        <p:sp>
          <p:nvSpPr>
            <p:cNvPr id="19" name="Freeform 19"/>
            <p:cNvSpPr/>
            <p:nvPr/>
          </p:nvSpPr>
          <p:spPr>
            <a:xfrm>
              <a:off x="3323582" y="5726399"/>
              <a:ext cx="321109" cy="265317"/>
            </a:xfrm>
            <a:custGeom>
              <a:avLst/>
              <a:gdLst/>
              <a:ahLst/>
              <a:cxnLst/>
              <a:rect l="l" t="t" r="r" b="b"/>
              <a:pathLst>
                <a:path w="321109" h="265317">
                  <a:moveTo>
                    <a:pt x="0" y="0"/>
                  </a:moveTo>
                  <a:lnTo>
                    <a:pt x="321109" y="0"/>
                  </a:lnTo>
                  <a:lnTo>
                    <a:pt x="321109" y="265317"/>
                  </a:lnTo>
                  <a:lnTo>
                    <a:pt x="0" y="265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390889" y="5048430"/>
              <a:ext cx="813813" cy="744269"/>
            </a:xfrm>
            <a:custGeom>
              <a:avLst/>
              <a:gdLst/>
              <a:ahLst/>
              <a:cxnLst/>
              <a:rect l="l" t="t" r="r" b="b"/>
              <a:pathLst>
                <a:path w="813813" h="744269">
                  <a:moveTo>
                    <a:pt x="0" y="0"/>
                  </a:moveTo>
                  <a:lnTo>
                    <a:pt x="813813" y="0"/>
                  </a:lnTo>
                  <a:lnTo>
                    <a:pt x="813813" y="744269"/>
                  </a:lnTo>
                  <a:lnTo>
                    <a:pt x="0" y="74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40932" y="4916407"/>
              <a:ext cx="1043205" cy="876292"/>
            </a:xfrm>
            <a:custGeom>
              <a:avLst/>
              <a:gdLst/>
              <a:ahLst/>
              <a:cxnLst/>
              <a:rect l="l" t="t" r="r" b="b"/>
              <a:pathLst>
                <a:path w="1043205" h="876292">
                  <a:moveTo>
                    <a:pt x="0" y="0"/>
                  </a:moveTo>
                  <a:lnTo>
                    <a:pt x="1043204" y="0"/>
                  </a:lnTo>
                  <a:lnTo>
                    <a:pt x="1043204" y="876292"/>
                  </a:lnTo>
                  <a:lnTo>
                    <a:pt x="0" y="876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01070" y="8754203"/>
            <a:ext cx="2344862" cy="1453815"/>
          </a:xfrm>
          <a:custGeom>
            <a:avLst/>
            <a:gdLst/>
            <a:ahLst/>
            <a:cxnLst/>
            <a:rect l="l" t="t" r="r" b="b"/>
            <a:pathLst>
              <a:path w="2344862" h="1453815">
                <a:moveTo>
                  <a:pt x="0" y="0"/>
                </a:moveTo>
                <a:lnTo>
                  <a:pt x="2344862" y="0"/>
                </a:lnTo>
                <a:lnTo>
                  <a:pt x="2344862" y="1453815"/>
                </a:lnTo>
                <a:lnTo>
                  <a:pt x="0" y="14538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3851430" y="7862259"/>
            <a:ext cx="3127157" cy="2208993"/>
          </a:xfrm>
          <a:custGeom>
            <a:avLst/>
            <a:gdLst/>
            <a:ahLst/>
            <a:cxnLst/>
            <a:rect l="l" t="t" r="r" b="b"/>
            <a:pathLst>
              <a:path w="3127157" h="2208993">
                <a:moveTo>
                  <a:pt x="3127156" y="0"/>
                </a:moveTo>
                <a:lnTo>
                  <a:pt x="0" y="0"/>
                </a:lnTo>
                <a:lnTo>
                  <a:pt x="0" y="2208994"/>
                </a:lnTo>
                <a:lnTo>
                  <a:pt x="3127156" y="2208994"/>
                </a:lnTo>
                <a:lnTo>
                  <a:pt x="3127156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9276D2E-73F1-C93B-D365-539756A4743F}"/>
              </a:ext>
            </a:extLst>
          </p:cNvPr>
          <p:cNvSpPr/>
          <p:nvPr/>
        </p:nvSpPr>
        <p:spPr>
          <a:xfrm>
            <a:off x="8778019" y="2933700"/>
            <a:ext cx="3787211" cy="265329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13BD5-0F7C-9A1F-8B70-9BDC00F3A757}"/>
              </a:ext>
            </a:extLst>
          </p:cNvPr>
          <p:cNvSpPr txBox="1"/>
          <p:nvPr/>
        </p:nvSpPr>
        <p:spPr>
          <a:xfrm>
            <a:off x="5305157" y="3828483"/>
            <a:ext cx="10732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Futura Extra" panose="02040603050506020204" pitchFamily="18" charset="0"/>
              </a:rPr>
              <a:t>ÔN TẬP VỀ GIẢI TOÁN </a:t>
            </a:r>
          </a:p>
          <a:p>
            <a:pPr algn="ctr"/>
            <a:r>
              <a:rPr lang="en-GB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Futura Extra" panose="02040603050506020204" pitchFamily="18" charset="0"/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3EA66-BDCB-77E5-E1F1-53E047E2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50" y="-85643"/>
            <a:ext cx="15171899" cy="4694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1BC77-8D73-FA6E-33EA-C9219E4F5653}"/>
              </a:ext>
            </a:extLst>
          </p:cNvPr>
          <p:cNvSpPr txBox="1"/>
          <p:nvPr/>
        </p:nvSpPr>
        <p:spPr>
          <a:xfrm>
            <a:off x="685800" y="432696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9FC7F-9C65-984B-1E30-67BE79C4DB63}"/>
              </a:ext>
            </a:extLst>
          </p:cNvPr>
          <p:cNvSpPr txBox="1"/>
          <p:nvPr/>
        </p:nvSpPr>
        <p:spPr>
          <a:xfrm>
            <a:off x="457200" y="4864999"/>
            <a:ext cx="13335000" cy="1483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+Biết: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tiền mua bàn là và quạt điện: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1 500 000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đồng.</a:t>
            </a:r>
            <a:endParaRPr lang="en-GB" sz="40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+Biết: Tiền mua quạt điện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 hơn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 là: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380 000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đồng.</a:t>
            </a:r>
            <a:endParaRPr lang="en-GB" sz="40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FCB7E-D8D0-1E0D-E2F2-563BEA719EAB}"/>
              </a:ext>
            </a:extLst>
          </p:cNvPr>
          <p:cNvSpPr txBox="1"/>
          <p:nvPr/>
        </p:nvSpPr>
        <p:spPr>
          <a:xfrm>
            <a:off x="791029" y="6295990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hỏi gì</a:t>
            </a:r>
            <a:r>
              <a:rPr lang="en-GB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B5CB6-044F-10F5-606F-956E9C1C521F}"/>
              </a:ext>
            </a:extLst>
          </p:cNvPr>
          <p:cNvSpPr txBox="1"/>
          <p:nvPr/>
        </p:nvSpPr>
        <p:spPr>
          <a:xfrm>
            <a:off x="5562600" y="6348675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Hỏi: Giá tiền của quạt điện, bàn là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3740FE-B579-A848-C15E-2BA63F5CDA65}"/>
              </a:ext>
            </a:extLst>
          </p:cNvPr>
          <p:cNvSpPr/>
          <p:nvPr/>
        </p:nvSpPr>
        <p:spPr>
          <a:xfrm>
            <a:off x="4800600" y="6515100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DBA4F-EE30-4A73-D670-DF37BFDA21E6}"/>
              </a:ext>
            </a:extLst>
          </p:cNvPr>
          <p:cNvSpPr txBox="1"/>
          <p:nvPr/>
        </p:nvSpPr>
        <p:spPr>
          <a:xfrm>
            <a:off x="333829" y="7170301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ài</a:t>
            </a:r>
            <a:r>
              <a:rPr lang="en-GB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toán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thuộc dạng toán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gì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002060"/>
              </a:solidFill>
              <a:latin typeface="UVN Bai Sau" panose="04030605020802020C03" pitchFamily="8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C4DA24-3BEF-94A0-EF27-87606370F4E9}"/>
              </a:ext>
            </a:extLst>
          </p:cNvPr>
          <p:cNvSpPr txBox="1"/>
          <p:nvPr/>
        </p:nvSpPr>
        <p:spPr>
          <a:xfrm>
            <a:off x="7635126" y="7124465"/>
            <a:ext cx="10652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“Tìm hai số khi biết tổng và hiệu của hai số đó”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416C67A-6CB7-4B07-582A-48AFBB72C6BF}"/>
              </a:ext>
            </a:extLst>
          </p:cNvPr>
          <p:cNvSpPr/>
          <p:nvPr/>
        </p:nvSpPr>
        <p:spPr>
          <a:xfrm>
            <a:off x="7124700" y="7355845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7A0083-E94A-7B0C-EF9D-2DD45AF70C9E}"/>
              </a:ext>
            </a:extLst>
          </p:cNvPr>
          <p:cNvSpPr txBox="1"/>
          <p:nvPr/>
        </p:nvSpPr>
        <p:spPr>
          <a:xfrm>
            <a:off x="250901" y="8041195"/>
            <a:ext cx="7064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Nhắc lại cách tìm số lớn, số bé.</a:t>
            </a:r>
            <a:endParaRPr lang="en-GB" sz="4000" b="1">
              <a:solidFill>
                <a:srgbClr val="002060"/>
              </a:solidFill>
              <a:latin typeface="UVN Bai Sau" panose="04030605020802020C03" pitchFamily="8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F3FF360-416A-E753-88EF-B6C9720CCA14}"/>
              </a:ext>
            </a:extLst>
          </p:cNvPr>
          <p:cNvSpPr/>
          <p:nvPr/>
        </p:nvSpPr>
        <p:spPr>
          <a:xfrm>
            <a:off x="7332961" y="8249063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2A86A-16BE-8AA8-14E7-D52F8BC863BE}"/>
              </a:ext>
            </a:extLst>
          </p:cNvPr>
          <p:cNvSpPr txBox="1"/>
          <p:nvPr/>
        </p:nvSpPr>
        <p:spPr>
          <a:xfrm>
            <a:off x="8763000" y="7943117"/>
            <a:ext cx="6477000" cy="2123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lớn = (Tổng + Hiệu): 2.</a:t>
            </a:r>
            <a:endParaRPr lang="en-GB" sz="4000" b="1">
              <a:solidFill>
                <a:schemeClr val="bg1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bé = (Tổng - Hiệu): 2 </a:t>
            </a:r>
            <a:endParaRPr lang="en-GB" sz="4000" b="1">
              <a:solidFill>
                <a:schemeClr val="bg1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vi-VN" sz="40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bé = Tổng - số lớn.</a:t>
            </a:r>
            <a:endParaRPr lang="en-GB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1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 animBg="1"/>
      <p:bldP spid="19" grpId="0"/>
      <p:bldP spid="21" grpId="0"/>
      <p:bldP spid="22" grpId="0" animBg="1"/>
      <p:bldP spid="23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435DDF-F63F-8CC0-E29D-26462783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00"/>
            <a:ext cx="10342438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23D64-D9FB-968D-3F48-89A7B62844D3}"/>
              </a:ext>
            </a:extLst>
          </p:cNvPr>
          <p:cNvSpPr txBox="1"/>
          <p:nvPr/>
        </p:nvSpPr>
        <p:spPr>
          <a:xfrm>
            <a:off x="6781800" y="3314700"/>
            <a:ext cx="104575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 tiền của chiếc bàn là cô Ly đà mua là:</a:t>
            </a:r>
            <a:b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(1 500 000 + 380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000): 2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940 000 (đồng)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 tiền của chiếc quạt điện cô L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mua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1 500 000 - 940 000 = 560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 (đồng)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vi-VN" sz="4000" b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số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Bàn là: 940 000 đồng; 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điện: 560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 đồng.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8805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9103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73802" y="6156981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0" y="0"/>
                </a:moveTo>
                <a:lnTo>
                  <a:pt x="4130019" y="0"/>
                </a:lnTo>
                <a:lnTo>
                  <a:pt x="4130019" y="4130019"/>
                </a:lnTo>
                <a:lnTo>
                  <a:pt x="0" y="413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918406" y="423880"/>
            <a:ext cx="4929022" cy="3154574"/>
          </a:xfrm>
          <a:custGeom>
            <a:avLst/>
            <a:gdLst/>
            <a:ahLst/>
            <a:cxnLst/>
            <a:rect l="l" t="t" r="r" b="b"/>
            <a:pathLst>
              <a:path w="4929022" h="3154574">
                <a:moveTo>
                  <a:pt x="0" y="0"/>
                </a:moveTo>
                <a:lnTo>
                  <a:pt x="4929021" y="0"/>
                </a:lnTo>
                <a:lnTo>
                  <a:pt x="4929021" y="3154574"/>
                </a:lnTo>
                <a:lnTo>
                  <a:pt x="0" y="315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51340" y="1040747"/>
            <a:ext cx="6110872" cy="8217553"/>
          </a:xfrm>
          <a:custGeom>
            <a:avLst/>
            <a:gdLst/>
            <a:ahLst/>
            <a:cxnLst/>
            <a:rect l="l" t="t" r="r" b="b"/>
            <a:pathLst>
              <a:path w="6110872" h="8217553">
                <a:moveTo>
                  <a:pt x="0" y="0"/>
                </a:moveTo>
                <a:lnTo>
                  <a:pt x="6110872" y="0"/>
                </a:lnTo>
                <a:lnTo>
                  <a:pt x="6110872" y="8217553"/>
                </a:lnTo>
                <a:lnTo>
                  <a:pt x="0" y="8217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159167" y="8250095"/>
            <a:ext cx="1235380" cy="781659"/>
          </a:xfrm>
          <a:custGeom>
            <a:avLst/>
            <a:gdLst/>
            <a:ahLst/>
            <a:cxnLst/>
            <a:rect l="l" t="t" r="r" b="b"/>
            <a:pathLst>
              <a:path w="1235380" h="781659">
                <a:moveTo>
                  <a:pt x="0" y="0"/>
                </a:moveTo>
                <a:lnTo>
                  <a:pt x="1235379" y="0"/>
                </a:lnTo>
                <a:lnTo>
                  <a:pt x="1235379" y="781658"/>
                </a:lnTo>
                <a:lnTo>
                  <a:pt x="0" y="781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91207" y="9419589"/>
            <a:ext cx="1029927" cy="651663"/>
          </a:xfrm>
          <a:custGeom>
            <a:avLst/>
            <a:gdLst/>
            <a:ahLst/>
            <a:cxnLst/>
            <a:rect l="l" t="t" r="r" b="b"/>
            <a:pathLst>
              <a:path w="1029927" h="651663">
                <a:moveTo>
                  <a:pt x="1029927" y="0"/>
                </a:moveTo>
                <a:lnTo>
                  <a:pt x="0" y="0"/>
                </a:lnTo>
                <a:lnTo>
                  <a:pt x="0" y="651663"/>
                </a:lnTo>
                <a:lnTo>
                  <a:pt x="1029927" y="651663"/>
                </a:lnTo>
                <a:lnTo>
                  <a:pt x="10299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07282" y="-1650303"/>
            <a:ext cx="5952975" cy="2727545"/>
          </a:xfrm>
          <a:custGeom>
            <a:avLst/>
            <a:gdLst/>
            <a:ahLst/>
            <a:cxnLst/>
            <a:rect l="l" t="t" r="r" b="b"/>
            <a:pathLst>
              <a:path w="5952975" h="2727545">
                <a:moveTo>
                  <a:pt x="0" y="0"/>
                </a:moveTo>
                <a:lnTo>
                  <a:pt x="5952975" y="0"/>
                </a:lnTo>
                <a:lnTo>
                  <a:pt x="5952975" y="2727545"/>
                </a:lnTo>
                <a:lnTo>
                  <a:pt x="0" y="2727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00043" y="423880"/>
            <a:ext cx="5298593" cy="3391100"/>
          </a:xfrm>
          <a:custGeom>
            <a:avLst/>
            <a:gdLst/>
            <a:ahLst/>
            <a:cxnLst/>
            <a:rect l="l" t="t" r="r" b="b"/>
            <a:pathLst>
              <a:path w="5298593" h="3391100">
                <a:moveTo>
                  <a:pt x="0" y="0"/>
                </a:moveTo>
                <a:lnTo>
                  <a:pt x="5298593" y="0"/>
                </a:lnTo>
                <a:lnTo>
                  <a:pt x="5298593" y="3391099"/>
                </a:lnTo>
                <a:lnTo>
                  <a:pt x="0" y="3391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084330" y="6282369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4130019" y="0"/>
                </a:moveTo>
                <a:lnTo>
                  <a:pt x="0" y="0"/>
                </a:lnTo>
                <a:lnTo>
                  <a:pt x="0" y="4130019"/>
                </a:lnTo>
                <a:lnTo>
                  <a:pt x="4130019" y="4130019"/>
                </a:lnTo>
                <a:lnTo>
                  <a:pt x="41300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40216" y="9121312"/>
            <a:ext cx="1137295" cy="719598"/>
          </a:xfrm>
          <a:custGeom>
            <a:avLst/>
            <a:gdLst/>
            <a:ahLst/>
            <a:cxnLst/>
            <a:rect l="l" t="t" r="r" b="b"/>
            <a:pathLst>
              <a:path w="1137295" h="719598">
                <a:moveTo>
                  <a:pt x="0" y="0"/>
                </a:moveTo>
                <a:lnTo>
                  <a:pt x="1137295" y="0"/>
                </a:lnTo>
                <a:lnTo>
                  <a:pt x="1137295" y="719597"/>
                </a:lnTo>
                <a:lnTo>
                  <a:pt x="0" y="719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50176" y="563118"/>
            <a:ext cx="2427335" cy="1478468"/>
          </a:xfrm>
          <a:custGeom>
            <a:avLst/>
            <a:gdLst/>
            <a:ahLst/>
            <a:cxnLst/>
            <a:rect l="l" t="t" r="r" b="b"/>
            <a:pathLst>
              <a:path w="2427335" h="1478468">
                <a:moveTo>
                  <a:pt x="0" y="0"/>
                </a:moveTo>
                <a:lnTo>
                  <a:pt x="2427335" y="0"/>
                </a:lnTo>
                <a:lnTo>
                  <a:pt x="2427335" y="1478467"/>
                </a:lnTo>
                <a:lnTo>
                  <a:pt x="0" y="1478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7945">
            <a:off x="826527" y="299086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3011799" y="7696861"/>
            <a:ext cx="2072828" cy="806482"/>
            <a:chOff x="2440932" y="4916407"/>
            <a:chExt cx="2763770" cy="1075309"/>
          </a:xfrm>
        </p:grpSpPr>
        <p:sp>
          <p:nvSpPr>
            <p:cNvPr id="19" name="Freeform 19"/>
            <p:cNvSpPr/>
            <p:nvPr/>
          </p:nvSpPr>
          <p:spPr>
            <a:xfrm>
              <a:off x="3323582" y="5726399"/>
              <a:ext cx="321109" cy="265317"/>
            </a:xfrm>
            <a:custGeom>
              <a:avLst/>
              <a:gdLst/>
              <a:ahLst/>
              <a:cxnLst/>
              <a:rect l="l" t="t" r="r" b="b"/>
              <a:pathLst>
                <a:path w="321109" h="265317">
                  <a:moveTo>
                    <a:pt x="0" y="0"/>
                  </a:moveTo>
                  <a:lnTo>
                    <a:pt x="321109" y="0"/>
                  </a:lnTo>
                  <a:lnTo>
                    <a:pt x="321109" y="265317"/>
                  </a:lnTo>
                  <a:lnTo>
                    <a:pt x="0" y="265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390889" y="5048430"/>
              <a:ext cx="813813" cy="744269"/>
            </a:xfrm>
            <a:custGeom>
              <a:avLst/>
              <a:gdLst/>
              <a:ahLst/>
              <a:cxnLst/>
              <a:rect l="l" t="t" r="r" b="b"/>
              <a:pathLst>
                <a:path w="813813" h="744269">
                  <a:moveTo>
                    <a:pt x="0" y="0"/>
                  </a:moveTo>
                  <a:lnTo>
                    <a:pt x="813813" y="0"/>
                  </a:lnTo>
                  <a:lnTo>
                    <a:pt x="813813" y="744269"/>
                  </a:lnTo>
                  <a:lnTo>
                    <a:pt x="0" y="74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40932" y="4916407"/>
              <a:ext cx="1043205" cy="876292"/>
            </a:xfrm>
            <a:custGeom>
              <a:avLst/>
              <a:gdLst/>
              <a:ahLst/>
              <a:cxnLst/>
              <a:rect l="l" t="t" r="r" b="b"/>
              <a:pathLst>
                <a:path w="1043205" h="876292">
                  <a:moveTo>
                    <a:pt x="0" y="0"/>
                  </a:moveTo>
                  <a:lnTo>
                    <a:pt x="1043204" y="0"/>
                  </a:lnTo>
                  <a:lnTo>
                    <a:pt x="1043204" y="876292"/>
                  </a:lnTo>
                  <a:lnTo>
                    <a:pt x="0" y="876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01070" y="8754203"/>
            <a:ext cx="2344862" cy="1453815"/>
          </a:xfrm>
          <a:custGeom>
            <a:avLst/>
            <a:gdLst/>
            <a:ahLst/>
            <a:cxnLst/>
            <a:rect l="l" t="t" r="r" b="b"/>
            <a:pathLst>
              <a:path w="2344862" h="1453815">
                <a:moveTo>
                  <a:pt x="0" y="0"/>
                </a:moveTo>
                <a:lnTo>
                  <a:pt x="2344862" y="0"/>
                </a:lnTo>
                <a:lnTo>
                  <a:pt x="2344862" y="1453815"/>
                </a:lnTo>
                <a:lnTo>
                  <a:pt x="0" y="14538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3851430" y="7862259"/>
            <a:ext cx="3127157" cy="2208993"/>
          </a:xfrm>
          <a:custGeom>
            <a:avLst/>
            <a:gdLst/>
            <a:ahLst/>
            <a:cxnLst/>
            <a:rect l="l" t="t" r="r" b="b"/>
            <a:pathLst>
              <a:path w="3127157" h="2208993">
                <a:moveTo>
                  <a:pt x="3127156" y="0"/>
                </a:moveTo>
                <a:lnTo>
                  <a:pt x="0" y="0"/>
                </a:lnTo>
                <a:lnTo>
                  <a:pt x="0" y="2208994"/>
                </a:lnTo>
                <a:lnTo>
                  <a:pt x="3127156" y="2208994"/>
                </a:lnTo>
                <a:lnTo>
                  <a:pt x="3127156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D4EA0F-8D3B-137D-9717-711D1342BA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9447" y="1328922"/>
            <a:ext cx="9877272" cy="69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60910"/>
            <a:ext cx="18288000" cy="3059084"/>
          </a:xfrm>
          <a:custGeom>
            <a:avLst/>
            <a:gdLst/>
            <a:ahLst/>
            <a:cxnLst/>
            <a:rect l="l" t="t" r="r" b="b"/>
            <a:pathLst>
              <a:path w="18288000" h="3059084">
                <a:moveTo>
                  <a:pt x="0" y="0"/>
                </a:moveTo>
                <a:lnTo>
                  <a:pt x="18288000" y="0"/>
                </a:lnTo>
                <a:lnTo>
                  <a:pt x="18288000" y="3059083"/>
                </a:lnTo>
                <a:lnTo>
                  <a:pt x="0" y="305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9158" y="7278352"/>
            <a:ext cx="12869684" cy="9242773"/>
          </a:xfrm>
          <a:custGeom>
            <a:avLst/>
            <a:gdLst/>
            <a:ahLst/>
            <a:cxnLst/>
            <a:rect l="l" t="t" r="r" b="b"/>
            <a:pathLst>
              <a:path w="12869684" h="9242773">
                <a:moveTo>
                  <a:pt x="0" y="0"/>
                </a:moveTo>
                <a:lnTo>
                  <a:pt x="12869684" y="0"/>
                </a:lnTo>
                <a:lnTo>
                  <a:pt x="12869684" y="9242772"/>
                </a:lnTo>
                <a:lnTo>
                  <a:pt x="0" y="924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47945">
            <a:off x="250877" y="1635060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7945">
            <a:off x="15739545" y="1963891"/>
            <a:ext cx="3052069" cy="1858987"/>
          </a:xfrm>
          <a:custGeom>
            <a:avLst/>
            <a:gdLst/>
            <a:ahLst/>
            <a:cxnLst/>
            <a:rect l="l" t="t" r="r" b="b"/>
            <a:pathLst>
              <a:path w="3052069" h="1858987">
                <a:moveTo>
                  <a:pt x="0" y="0"/>
                </a:moveTo>
                <a:lnTo>
                  <a:pt x="3052069" y="0"/>
                </a:lnTo>
                <a:lnTo>
                  <a:pt x="3052069" y="1858987"/>
                </a:lnTo>
                <a:lnTo>
                  <a:pt x="0" y="185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852DF0-A560-1A07-A08F-DFAE4E0D57CC}"/>
              </a:ext>
            </a:extLst>
          </p:cNvPr>
          <p:cNvSpPr txBox="1">
            <a:spLocks noChangeAspect="1"/>
          </p:cNvSpPr>
          <p:nvPr/>
        </p:nvSpPr>
        <p:spPr>
          <a:xfrm>
            <a:off x="5402738" y="1118281"/>
            <a:ext cx="7515029" cy="7171906"/>
          </a:xfrm>
          <a:custGeom>
            <a:avLst/>
            <a:gdLst/>
            <a:ahLst/>
            <a:cxnLst/>
            <a:rect l="l" t="t" r="r" b="b"/>
            <a:pathLst>
              <a:path w="7515029" h="7171906">
                <a:moveTo>
                  <a:pt x="2899804" y="6796548"/>
                </a:moveTo>
                <a:cubicBezTo>
                  <a:pt x="2933433" y="6796548"/>
                  <a:pt x="2962611" y="6808912"/>
                  <a:pt x="2987338" y="6833639"/>
                </a:cubicBezTo>
                <a:cubicBezTo>
                  <a:pt x="3012065" y="6858366"/>
                  <a:pt x="3024429" y="6888038"/>
                  <a:pt x="3024429" y="6922656"/>
                </a:cubicBezTo>
                <a:cubicBezTo>
                  <a:pt x="3024429" y="6957275"/>
                  <a:pt x="3011818" y="6986947"/>
                  <a:pt x="2986597" y="7011674"/>
                </a:cubicBezTo>
                <a:cubicBezTo>
                  <a:pt x="2961375" y="7036401"/>
                  <a:pt x="2931455" y="7048765"/>
                  <a:pt x="2896837" y="7048765"/>
                </a:cubicBezTo>
                <a:cubicBezTo>
                  <a:pt x="2861230" y="7048765"/>
                  <a:pt x="2831310" y="7036401"/>
                  <a:pt x="2807077" y="7011674"/>
                </a:cubicBezTo>
                <a:cubicBezTo>
                  <a:pt x="2782845" y="6986947"/>
                  <a:pt x="2770728" y="6956780"/>
                  <a:pt x="2770728" y="6921173"/>
                </a:cubicBezTo>
                <a:cubicBezTo>
                  <a:pt x="2770728" y="6886554"/>
                  <a:pt x="2783339" y="6857130"/>
                  <a:pt x="2808561" y="6832897"/>
                </a:cubicBezTo>
                <a:cubicBezTo>
                  <a:pt x="2833783" y="6808664"/>
                  <a:pt x="2864197" y="6796548"/>
                  <a:pt x="2899804" y="6796548"/>
                </a:cubicBezTo>
                <a:close/>
                <a:moveTo>
                  <a:pt x="2896837" y="6759457"/>
                </a:moveTo>
                <a:cubicBezTo>
                  <a:pt x="2852328" y="6759457"/>
                  <a:pt x="2814496" y="6775777"/>
                  <a:pt x="2783339" y="6808417"/>
                </a:cubicBezTo>
                <a:cubicBezTo>
                  <a:pt x="2752183" y="6841057"/>
                  <a:pt x="2736605" y="6879136"/>
                  <a:pt x="2736605" y="6922656"/>
                </a:cubicBezTo>
                <a:cubicBezTo>
                  <a:pt x="2736605" y="6967165"/>
                  <a:pt x="2752183" y="7005493"/>
                  <a:pt x="2783339" y="7037638"/>
                </a:cubicBezTo>
                <a:cubicBezTo>
                  <a:pt x="2814496" y="7069783"/>
                  <a:pt x="2852822" y="7085856"/>
                  <a:pt x="2898321" y="7085856"/>
                </a:cubicBezTo>
                <a:cubicBezTo>
                  <a:pt x="2944807" y="7085856"/>
                  <a:pt x="2983876" y="7069783"/>
                  <a:pt x="3015527" y="7037638"/>
                </a:cubicBezTo>
                <a:cubicBezTo>
                  <a:pt x="3047177" y="7005493"/>
                  <a:pt x="3063003" y="6967165"/>
                  <a:pt x="3063003" y="6922656"/>
                </a:cubicBezTo>
                <a:cubicBezTo>
                  <a:pt x="3063003" y="6877159"/>
                  <a:pt x="3046683" y="6838584"/>
                  <a:pt x="3014043" y="6806933"/>
                </a:cubicBezTo>
                <a:cubicBezTo>
                  <a:pt x="2981404" y="6775282"/>
                  <a:pt x="2942335" y="6759457"/>
                  <a:pt x="2896837" y="6759457"/>
                </a:cubicBezTo>
                <a:close/>
                <a:moveTo>
                  <a:pt x="2901288" y="6720883"/>
                </a:moveTo>
                <a:cubicBezTo>
                  <a:pt x="2963600" y="6720883"/>
                  <a:pt x="3021956" y="6746846"/>
                  <a:pt x="3076356" y="6798773"/>
                </a:cubicBezTo>
                <a:cubicBezTo>
                  <a:pt x="3130755" y="6850700"/>
                  <a:pt x="3157955" y="6906336"/>
                  <a:pt x="3157955" y="6965682"/>
                </a:cubicBezTo>
                <a:cubicBezTo>
                  <a:pt x="3157955" y="7021071"/>
                  <a:pt x="3137927" y="7069289"/>
                  <a:pt x="3097869" y="7110336"/>
                </a:cubicBezTo>
                <a:cubicBezTo>
                  <a:pt x="3057811" y="7151383"/>
                  <a:pt x="3011077" y="7171906"/>
                  <a:pt x="2957666" y="7171906"/>
                </a:cubicBezTo>
                <a:cubicBezTo>
                  <a:pt x="2891397" y="7171906"/>
                  <a:pt x="2831557" y="7145696"/>
                  <a:pt x="2778147" y="7093274"/>
                </a:cubicBezTo>
                <a:cubicBezTo>
                  <a:pt x="2724736" y="7040852"/>
                  <a:pt x="2698030" y="6982990"/>
                  <a:pt x="2698030" y="6919689"/>
                </a:cubicBezTo>
                <a:cubicBezTo>
                  <a:pt x="2698030" y="6864300"/>
                  <a:pt x="2717812" y="6817319"/>
                  <a:pt x="2757376" y="6778744"/>
                </a:cubicBezTo>
                <a:cubicBezTo>
                  <a:pt x="2796939" y="6740170"/>
                  <a:pt x="2844910" y="6720883"/>
                  <a:pt x="2901288" y="6720883"/>
                </a:cubicBezTo>
                <a:close/>
                <a:moveTo>
                  <a:pt x="4288738" y="6183808"/>
                </a:moveTo>
                <a:cubicBezTo>
                  <a:pt x="4302585" y="6234252"/>
                  <a:pt x="4339181" y="6290630"/>
                  <a:pt x="4398527" y="6352942"/>
                </a:cubicBezTo>
                <a:cubicBezTo>
                  <a:pt x="4414351" y="6371735"/>
                  <a:pt x="4422265" y="6389044"/>
                  <a:pt x="4422265" y="6404869"/>
                </a:cubicBezTo>
                <a:cubicBezTo>
                  <a:pt x="4422265" y="6422673"/>
                  <a:pt x="4415835" y="6441218"/>
                  <a:pt x="4402977" y="6460505"/>
                </a:cubicBezTo>
                <a:cubicBezTo>
                  <a:pt x="4390119" y="6479793"/>
                  <a:pt x="4376272" y="6489436"/>
                  <a:pt x="4361435" y="6489436"/>
                </a:cubicBezTo>
                <a:cubicBezTo>
                  <a:pt x="4357479" y="6489436"/>
                  <a:pt x="4349567" y="6487458"/>
                  <a:pt x="4337697" y="6483502"/>
                </a:cubicBezTo>
                <a:cubicBezTo>
                  <a:pt x="4295167" y="6469654"/>
                  <a:pt x="4241261" y="6462731"/>
                  <a:pt x="4175982" y="6462731"/>
                </a:cubicBezTo>
                <a:cubicBezTo>
                  <a:pt x="4131473" y="6462731"/>
                  <a:pt x="4090921" y="6467677"/>
                  <a:pt x="4054325" y="6477567"/>
                </a:cubicBezTo>
                <a:cubicBezTo>
                  <a:pt x="4017727" y="6487458"/>
                  <a:pt x="3998441" y="6492404"/>
                  <a:pt x="3996463" y="6492404"/>
                </a:cubicBezTo>
                <a:cubicBezTo>
                  <a:pt x="3982615" y="6492404"/>
                  <a:pt x="3969015" y="6483007"/>
                  <a:pt x="3955663" y="6464215"/>
                </a:cubicBezTo>
                <a:cubicBezTo>
                  <a:pt x="3942310" y="6445422"/>
                  <a:pt x="3935634" y="6427619"/>
                  <a:pt x="3935634" y="6410804"/>
                </a:cubicBezTo>
                <a:cubicBezTo>
                  <a:pt x="3935634" y="6398935"/>
                  <a:pt x="3956899" y="6365800"/>
                  <a:pt x="3999430" y="6311401"/>
                </a:cubicBezTo>
                <a:cubicBezTo>
                  <a:pt x="4010309" y="6298543"/>
                  <a:pt x="4022673" y="6281233"/>
                  <a:pt x="4036521" y="6259474"/>
                </a:cubicBezTo>
                <a:close/>
                <a:moveTo>
                  <a:pt x="4276869" y="6065118"/>
                </a:moveTo>
                <a:cubicBezTo>
                  <a:pt x="4278847" y="6076987"/>
                  <a:pt x="4279836" y="6089845"/>
                  <a:pt x="4279836" y="6103692"/>
                </a:cubicBezTo>
                <a:lnTo>
                  <a:pt x="4282803" y="6131881"/>
                </a:lnTo>
                <a:lnTo>
                  <a:pt x="4285771" y="6152652"/>
                </a:lnTo>
                <a:lnTo>
                  <a:pt x="4051357" y="6222383"/>
                </a:lnTo>
                <a:cubicBezTo>
                  <a:pt x="4062237" y="6200623"/>
                  <a:pt x="4071633" y="6170456"/>
                  <a:pt x="4079546" y="6131881"/>
                </a:cubicBezTo>
                <a:close/>
                <a:moveTo>
                  <a:pt x="608289" y="6028027"/>
                </a:moveTo>
                <a:cubicBezTo>
                  <a:pt x="612244" y="6041875"/>
                  <a:pt x="620157" y="6069074"/>
                  <a:pt x="632026" y="6109627"/>
                </a:cubicBezTo>
                <a:lnTo>
                  <a:pt x="246282" y="6231285"/>
                </a:lnTo>
                <a:cubicBezTo>
                  <a:pt x="256173" y="6201612"/>
                  <a:pt x="261119" y="6170456"/>
                  <a:pt x="261119" y="6137816"/>
                </a:cubicBezTo>
                <a:close/>
                <a:moveTo>
                  <a:pt x="2567471" y="6010224"/>
                </a:moveTo>
                <a:cubicBezTo>
                  <a:pt x="2575383" y="6020114"/>
                  <a:pt x="2583296" y="6032973"/>
                  <a:pt x="2591209" y="6048798"/>
                </a:cubicBezTo>
                <a:cubicBezTo>
                  <a:pt x="2595165" y="6057700"/>
                  <a:pt x="2602089" y="6070064"/>
                  <a:pt x="2611980" y="6085889"/>
                </a:cubicBezTo>
                <a:lnTo>
                  <a:pt x="2211399" y="6210514"/>
                </a:lnTo>
                <a:cubicBezTo>
                  <a:pt x="2201509" y="6198645"/>
                  <a:pt x="2185189" y="6172434"/>
                  <a:pt x="2162440" y="6131881"/>
                </a:cubicBezTo>
                <a:close/>
                <a:moveTo>
                  <a:pt x="6317740" y="6004289"/>
                </a:moveTo>
                <a:cubicBezTo>
                  <a:pt x="6329609" y="6020114"/>
                  <a:pt x="6347907" y="6045336"/>
                  <a:pt x="6372634" y="6079954"/>
                </a:cubicBezTo>
                <a:lnTo>
                  <a:pt x="5995792" y="6198645"/>
                </a:lnTo>
                <a:cubicBezTo>
                  <a:pt x="5977988" y="6173918"/>
                  <a:pt x="5961669" y="6147707"/>
                  <a:pt x="5946832" y="6120012"/>
                </a:cubicBezTo>
                <a:close/>
                <a:moveTo>
                  <a:pt x="4276869" y="5964231"/>
                </a:moveTo>
                <a:lnTo>
                  <a:pt x="4276869" y="6028027"/>
                </a:lnTo>
                <a:lnTo>
                  <a:pt x="4079546" y="6094791"/>
                </a:lnTo>
                <a:lnTo>
                  <a:pt x="4079546" y="6028027"/>
                </a:lnTo>
                <a:close/>
                <a:moveTo>
                  <a:pt x="602354" y="5931591"/>
                </a:moveTo>
                <a:lnTo>
                  <a:pt x="602354" y="5995387"/>
                </a:lnTo>
                <a:lnTo>
                  <a:pt x="261119" y="6103692"/>
                </a:lnTo>
                <a:lnTo>
                  <a:pt x="261119" y="6036929"/>
                </a:lnTo>
                <a:close/>
                <a:moveTo>
                  <a:pt x="6268780" y="5921206"/>
                </a:moveTo>
                <a:lnTo>
                  <a:pt x="6277682" y="5937526"/>
                </a:lnTo>
                <a:lnTo>
                  <a:pt x="6291034" y="5955329"/>
                </a:lnTo>
                <a:lnTo>
                  <a:pt x="6302903" y="5979067"/>
                </a:lnTo>
                <a:lnTo>
                  <a:pt x="5934963" y="6094791"/>
                </a:lnTo>
                <a:cubicBezTo>
                  <a:pt x="5923094" y="6075009"/>
                  <a:pt x="5912709" y="6053744"/>
                  <a:pt x="5903807" y="6030994"/>
                </a:cubicBezTo>
                <a:close/>
                <a:moveTo>
                  <a:pt x="2527413" y="5921206"/>
                </a:moveTo>
                <a:lnTo>
                  <a:pt x="2554118" y="5982035"/>
                </a:lnTo>
                <a:lnTo>
                  <a:pt x="2147604" y="6106660"/>
                </a:lnTo>
                <a:cubicBezTo>
                  <a:pt x="2139691" y="6092812"/>
                  <a:pt x="2130295" y="6072536"/>
                  <a:pt x="2119415" y="6045831"/>
                </a:cubicBezTo>
                <a:close/>
                <a:moveTo>
                  <a:pt x="4276869" y="5870762"/>
                </a:moveTo>
                <a:lnTo>
                  <a:pt x="4276869" y="5921206"/>
                </a:lnTo>
                <a:lnTo>
                  <a:pt x="4079546" y="5982035"/>
                </a:lnTo>
                <a:lnTo>
                  <a:pt x="4079546" y="5934559"/>
                </a:lnTo>
                <a:close/>
                <a:moveTo>
                  <a:pt x="7225721" y="5842573"/>
                </a:moveTo>
                <a:cubicBezTo>
                  <a:pt x="7219787" y="5881148"/>
                  <a:pt x="7216820" y="5909832"/>
                  <a:pt x="7216820" y="5928624"/>
                </a:cubicBezTo>
                <a:cubicBezTo>
                  <a:pt x="7216820" y="6004784"/>
                  <a:pt x="7231161" y="6106660"/>
                  <a:pt x="7259845" y="6234252"/>
                </a:cubicBezTo>
                <a:cubicBezTo>
                  <a:pt x="7269736" y="6280739"/>
                  <a:pt x="7274681" y="6310412"/>
                  <a:pt x="7274681" y="6323270"/>
                </a:cubicBezTo>
                <a:cubicBezTo>
                  <a:pt x="7274681" y="6383604"/>
                  <a:pt x="7192587" y="6433058"/>
                  <a:pt x="7028399" y="6471633"/>
                </a:cubicBezTo>
                <a:cubicBezTo>
                  <a:pt x="6906741" y="6500316"/>
                  <a:pt x="6800414" y="6514658"/>
                  <a:pt x="6709418" y="6514658"/>
                </a:cubicBezTo>
                <a:cubicBezTo>
                  <a:pt x="6409725" y="6514658"/>
                  <a:pt x="6177783" y="6416244"/>
                  <a:pt x="6013595" y="6219416"/>
                </a:cubicBezTo>
                <a:lnTo>
                  <a:pt x="6393405" y="6103692"/>
                </a:lnTo>
                <a:cubicBezTo>
                  <a:pt x="6520997" y="6225350"/>
                  <a:pt x="6637709" y="6286179"/>
                  <a:pt x="6743542" y="6286179"/>
                </a:cubicBezTo>
                <a:cubicBezTo>
                  <a:pt x="6863221" y="6286179"/>
                  <a:pt x="6923061" y="6218427"/>
                  <a:pt x="6923061" y="6082922"/>
                </a:cubicBezTo>
                <a:lnTo>
                  <a:pt x="6923061" y="5937526"/>
                </a:lnTo>
                <a:close/>
                <a:moveTo>
                  <a:pt x="6236140" y="5836639"/>
                </a:moveTo>
                <a:lnTo>
                  <a:pt x="6250976" y="5882631"/>
                </a:lnTo>
                <a:lnTo>
                  <a:pt x="5891937" y="5995387"/>
                </a:lnTo>
                <a:lnTo>
                  <a:pt x="5877101" y="5949395"/>
                </a:lnTo>
                <a:close/>
                <a:moveTo>
                  <a:pt x="5398493" y="5836639"/>
                </a:moveTo>
                <a:lnTo>
                  <a:pt x="5398493" y="6465698"/>
                </a:lnTo>
                <a:cubicBezTo>
                  <a:pt x="5398493" y="6514163"/>
                  <a:pt x="5371788" y="6538396"/>
                  <a:pt x="5318377" y="6538396"/>
                </a:cubicBezTo>
                <a:cubicBezTo>
                  <a:pt x="5281781" y="6538396"/>
                  <a:pt x="5241229" y="6513174"/>
                  <a:pt x="5196719" y="6462731"/>
                </a:cubicBezTo>
                <a:cubicBezTo>
                  <a:pt x="5169025" y="6424157"/>
                  <a:pt x="5139847" y="6384593"/>
                  <a:pt x="5109185" y="6344041"/>
                </a:cubicBezTo>
                <a:lnTo>
                  <a:pt x="4854001" y="6004289"/>
                </a:lnTo>
                <a:close/>
                <a:moveTo>
                  <a:pt x="2496257" y="5836639"/>
                </a:moveTo>
                <a:lnTo>
                  <a:pt x="2512577" y="5882631"/>
                </a:lnTo>
                <a:lnTo>
                  <a:pt x="2104578" y="6010224"/>
                </a:lnTo>
                <a:lnTo>
                  <a:pt x="2089742" y="5964231"/>
                </a:lnTo>
                <a:close/>
                <a:moveTo>
                  <a:pt x="602354" y="5833672"/>
                </a:moveTo>
                <a:lnTo>
                  <a:pt x="602354" y="5885599"/>
                </a:lnTo>
                <a:lnTo>
                  <a:pt x="261119" y="5995387"/>
                </a:lnTo>
                <a:lnTo>
                  <a:pt x="261119" y="5943460"/>
                </a:lnTo>
                <a:close/>
                <a:moveTo>
                  <a:pt x="3617881" y="5806966"/>
                </a:moveTo>
                <a:cubicBezTo>
                  <a:pt x="3604033" y="5942471"/>
                  <a:pt x="3554579" y="6073031"/>
                  <a:pt x="3469518" y="6198645"/>
                </a:cubicBezTo>
                <a:cubicBezTo>
                  <a:pt x="3400281" y="6299532"/>
                  <a:pt x="3307061" y="6379895"/>
                  <a:pt x="3189854" y="6439735"/>
                </a:cubicBezTo>
                <a:cubicBezTo>
                  <a:pt x="3072647" y="6499575"/>
                  <a:pt x="2949258" y="6529494"/>
                  <a:pt x="2819688" y="6529494"/>
                </a:cubicBezTo>
                <a:cubicBezTo>
                  <a:pt x="2709899" y="6529494"/>
                  <a:pt x="2601842" y="6502542"/>
                  <a:pt x="2495515" y="6448636"/>
                </a:cubicBezTo>
                <a:cubicBezTo>
                  <a:pt x="2389188" y="6394731"/>
                  <a:pt x="2300417" y="6322281"/>
                  <a:pt x="2229203" y="6231285"/>
                </a:cubicBezTo>
                <a:lnTo>
                  <a:pt x="2634234" y="6109627"/>
                </a:lnTo>
                <a:cubicBezTo>
                  <a:pt x="2721274" y="6215459"/>
                  <a:pt x="2822161" y="6268375"/>
                  <a:pt x="2936895" y="6268375"/>
                </a:cubicBezTo>
                <a:cubicBezTo>
                  <a:pt x="3066465" y="6268375"/>
                  <a:pt x="3159933" y="6213481"/>
                  <a:pt x="3217301" y="6103692"/>
                </a:cubicBezTo>
                <a:cubicBezTo>
                  <a:pt x="3239061" y="6059183"/>
                  <a:pt x="3256369" y="5995387"/>
                  <a:pt x="3269228" y="5912304"/>
                </a:cubicBezTo>
                <a:close/>
                <a:moveTo>
                  <a:pt x="1710626" y="5806966"/>
                </a:moveTo>
                <a:cubicBezTo>
                  <a:pt x="1668095" y="5983024"/>
                  <a:pt x="1607266" y="6124463"/>
                  <a:pt x="1528139" y="6231285"/>
                </a:cubicBezTo>
                <a:cubicBezTo>
                  <a:pt x="1394612" y="6410309"/>
                  <a:pt x="1204213" y="6499822"/>
                  <a:pt x="956941" y="6499822"/>
                </a:cubicBezTo>
                <a:cubicBezTo>
                  <a:pt x="879792" y="6499822"/>
                  <a:pt x="761597" y="6490425"/>
                  <a:pt x="602354" y="6471633"/>
                </a:cubicBezTo>
                <a:cubicBezTo>
                  <a:pt x="531139" y="6463720"/>
                  <a:pt x="472289" y="6459764"/>
                  <a:pt x="425802" y="6459764"/>
                </a:cubicBezTo>
                <a:cubicBezTo>
                  <a:pt x="383272" y="6459764"/>
                  <a:pt x="333322" y="6465698"/>
                  <a:pt x="275955" y="6477567"/>
                </a:cubicBezTo>
                <a:cubicBezTo>
                  <a:pt x="229468" y="6487458"/>
                  <a:pt x="198312" y="6492404"/>
                  <a:pt x="182486" y="6492404"/>
                </a:cubicBezTo>
                <a:cubicBezTo>
                  <a:pt x="145890" y="6492404"/>
                  <a:pt x="127592" y="6466193"/>
                  <a:pt x="127592" y="6413771"/>
                </a:cubicBezTo>
                <a:cubicBezTo>
                  <a:pt x="127592" y="6399924"/>
                  <a:pt x="154792" y="6359372"/>
                  <a:pt x="209192" y="6292113"/>
                </a:cubicBezTo>
                <a:lnTo>
                  <a:pt x="225511" y="6268375"/>
                </a:lnTo>
                <a:lnTo>
                  <a:pt x="643895" y="6137816"/>
                </a:lnTo>
                <a:cubicBezTo>
                  <a:pt x="696318" y="6244637"/>
                  <a:pt x="785335" y="6298048"/>
                  <a:pt x="910950" y="6298048"/>
                </a:cubicBezTo>
                <a:cubicBezTo>
                  <a:pt x="1006890" y="6298048"/>
                  <a:pt x="1090963" y="6256506"/>
                  <a:pt x="1163166" y="6173423"/>
                </a:cubicBezTo>
                <a:cubicBezTo>
                  <a:pt x="1203718" y="6128914"/>
                  <a:pt x="1243282" y="6051271"/>
                  <a:pt x="1281856" y="5940493"/>
                </a:cubicBezTo>
                <a:close/>
                <a:moveTo>
                  <a:pt x="4276869" y="5778777"/>
                </a:moveTo>
                <a:lnTo>
                  <a:pt x="4276869" y="5818835"/>
                </a:lnTo>
                <a:lnTo>
                  <a:pt x="4079546" y="5879664"/>
                </a:lnTo>
                <a:lnTo>
                  <a:pt x="4079546" y="5836639"/>
                </a:lnTo>
                <a:close/>
                <a:moveTo>
                  <a:pt x="6207951" y="5752072"/>
                </a:moveTo>
                <a:lnTo>
                  <a:pt x="6219820" y="5790646"/>
                </a:lnTo>
                <a:lnTo>
                  <a:pt x="5865233" y="5900435"/>
                </a:lnTo>
                <a:lnTo>
                  <a:pt x="5856331" y="5860377"/>
                </a:lnTo>
                <a:close/>
                <a:moveTo>
                  <a:pt x="2472518" y="5752072"/>
                </a:moveTo>
                <a:lnTo>
                  <a:pt x="2484387" y="5790646"/>
                </a:lnTo>
                <a:lnTo>
                  <a:pt x="2074905" y="5915271"/>
                </a:lnTo>
                <a:lnTo>
                  <a:pt x="2066004" y="5876697"/>
                </a:lnTo>
                <a:close/>
                <a:moveTo>
                  <a:pt x="602354" y="5743170"/>
                </a:moveTo>
                <a:lnTo>
                  <a:pt x="602354" y="5784712"/>
                </a:lnTo>
                <a:lnTo>
                  <a:pt x="261119" y="5888566"/>
                </a:lnTo>
                <a:lnTo>
                  <a:pt x="261119" y="5845541"/>
                </a:lnTo>
                <a:close/>
                <a:moveTo>
                  <a:pt x="5388108" y="5714981"/>
                </a:moveTo>
                <a:lnTo>
                  <a:pt x="5388108" y="5806966"/>
                </a:lnTo>
                <a:lnTo>
                  <a:pt x="4839165" y="5979067"/>
                </a:lnTo>
                <a:lnTo>
                  <a:pt x="4781303" y="5906370"/>
                </a:lnTo>
                <a:close/>
                <a:moveTo>
                  <a:pt x="5085447" y="5712014"/>
                </a:moveTo>
                <a:lnTo>
                  <a:pt x="5132923" y="5763941"/>
                </a:lnTo>
                <a:lnTo>
                  <a:pt x="4759049" y="5879664"/>
                </a:lnTo>
                <a:lnTo>
                  <a:pt x="4720475" y="5827737"/>
                </a:lnTo>
                <a:close/>
                <a:moveTo>
                  <a:pt x="7295452" y="5706079"/>
                </a:moveTo>
                <a:lnTo>
                  <a:pt x="7283583" y="5723883"/>
                </a:lnTo>
                <a:cubicBezTo>
                  <a:pt x="7273692" y="5738719"/>
                  <a:pt x="7256383" y="5768392"/>
                  <a:pt x="7231656" y="5812901"/>
                </a:cubicBezTo>
                <a:lnTo>
                  <a:pt x="6923061" y="5906370"/>
                </a:lnTo>
                <a:cubicBezTo>
                  <a:pt x="6925039" y="5871751"/>
                  <a:pt x="6920588" y="5843562"/>
                  <a:pt x="6909708" y="5821803"/>
                </a:cubicBezTo>
                <a:close/>
                <a:moveTo>
                  <a:pt x="3626783" y="5685309"/>
                </a:moveTo>
                <a:cubicBezTo>
                  <a:pt x="3626783" y="5714981"/>
                  <a:pt x="3624805" y="5745149"/>
                  <a:pt x="3620849" y="5775810"/>
                </a:cubicBezTo>
                <a:lnTo>
                  <a:pt x="3272195" y="5882631"/>
                </a:lnTo>
                <a:lnTo>
                  <a:pt x="3272195" y="5793614"/>
                </a:lnTo>
                <a:close/>
                <a:moveTo>
                  <a:pt x="4276869" y="5682341"/>
                </a:moveTo>
                <a:lnTo>
                  <a:pt x="4276869" y="5714981"/>
                </a:lnTo>
                <a:lnTo>
                  <a:pt x="4079546" y="5775810"/>
                </a:lnTo>
                <a:lnTo>
                  <a:pt x="4079546" y="5746137"/>
                </a:lnTo>
                <a:close/>
                <a:moveTo>
                  <a:pt x="1719527" y="5682341"/>
                </a:moveTo>
                <a:lnTo>
                  <a:pt x="1719527" y="5712014"/>
                </a:lnTo>
                <a:lnTo>
                  <a:pt x="1716560" y="5743170"/>
                </a:lnTo>
                <a:cubicBezTo>
                  <a:pt x="1714582" y="5747126"/>
                  <a:pt x="1712604" y="5758007"/>
                  <a:pt x="1710626" y="5775810"/>
                </a:cubicBezTo>
                <a:lnTo>
                  <a:pt x="1287791" y="5906370"/>
                </a:lnTo>
                <a:cubicBezTo>
                  <a:pt x="1293725" y="5884610"/>
                  <a:pt x="1301144" y="5852464"/>
                  <a:pt x="1310045" y="5809934"/>
                </a:cubicBezTo>
                <a:close/>
                <a:moveTo>
                  <a:pt x="6193115" y="5671956"/>
                </a:moveTo>
                <a:lnTo>
                  <a:pt x="6199049" y="5697178"/>
                </a:lnTo>
                <a:lnTo>
                  <a:pt x="5840011" y="5803999"/>
                </a:lnTo>
                <a:lnTo>
                  <a:pt x="5840011" y="5778777"/>
                </a:lnTo>
                <a:close/>
                <a:moveTo>
                  <a:pt x="2454715" y="5668989"/>
                </a:moveTo>
                <a:lnTo>
                  <a:pt x="2457682" y="5694210"/>
                </a:lnTo>
                <a:lnTo>
                  <a:pt x="2049684" y="5818835"/>
                </a:lnTo>
                <a:lnTo>
                  <a:pt x="2046717" y="5793614"/>
                </a:lnTo>
                <a:close/>
                <a:moveTo>
                  <a:pt x="602354" y="5651185"/>
                </a:moveTo>
                <a:lnTo>
                  <a:pt x="602354" y="5685309"/>
                </a:lnTo>
                <a:lnTo>
                  <a:pt x="261119" y="5790646"/>
                </a:lnTo>
                <a:lnTo>
                  <a:pt x="261119" y="5755039"/>
                </a:lnTo>
                <a:close/>
                <a:moveTo>
                  <a:pt x="5021651" y="5639316"/>
                </a:moveTo>
                <a:lnTo>
                  <a:pt x="5054291" y="5682341"/>
                </a:lnTo>
                <a:lnTo>
                  <a:pt x="4689318" y="5790646"/>
                </a:lnTo>
                <a:lnTo>
                  <a:pt x="4659645" y="5752072"/>
                </a:lnTo>
                <a:close/>
                <a:moveTo>
                  <a:pt x="5388108" y="5618545"/>
                </a:moveTo>
                <a:lnTo>
                  <a:pt x="5388108" y="5682341"/>
                </a:lnTo>
                <a:lnTo>
                  <a:pt x="5190785" y="5743170"/>
                </a:lnTo>
                <a:lnTo>
                  <a:pt x="5190785" y="5682341"/>
                </a:lnTo>
                <a:close/>
                <a:moveTo>
                  <a:pt x="7359248" y="5584422"/>
                </a:moveTo>
                <a:cubicBezTo>
                  <a:pt x="7364194" y="5596291"/>
                  <a:pt x="7366666" y="5603214"/>
                  <a:pt x="7366666" y="5605193"/>
                </a:cubicBezTo>
                <a:cubicBezTo>
                  <a:pt x="7366666" y="5620029"/>
                  <a:pt x="7356281" y="5638327"/>
                  <a:pt x="7335510" y="5660087"/>
                </a:cubicBezTo>
                <a:lnTo>
                  <a:pt x="6897839" y="5793614"/>
                </a:lnTo>
                <a:lnTo>
                  <a:pt x="6885970" y="5778777"/>
                </a:lnTo>
                <a:lnTo>
                  <a:pt x="6871134" y="5752072"/>
                </a:lnTo>
                <a:lnTo>
                  <a:pt x="6859265" y="5737236"/>
                </a:lnTo>
                <a:close/>
                <a:moveTo>
                  <a:pt x="3623815" y="5581454"/>
                </a:moveTo>
                <a:lnTo>
                  <a:pt x="3623815" y="5596291"/>
                </a:lnTo>
                <a:cubicBezTo>
                  <a:pt x="3625793" y="5609149"/>
                  <a:pt x="3626783" y="5619534"/>
                  <a:pt x="3626783" y="5627447"/>
                </a:cubicBezTo>
                <a:cubicBezTo>
                  <a:pt x="3626783" y="5637338"/>
                  <a:pt x="3625793" y="5645251"/>
                  <a:pt x="3623815" y="5651185"/>
                </a:cubicBezTo>
                <a:lnTo>
                  <a:pt x="3269228" y="5760974"/>
                </a:lnTo>
                <a:lnTo>
                  <a:pt x="3258843" y="5694210"/>
                </a:lnTo>
                <a:close/>
                <a:moveTo>
                  <a:pt x="1719527" y="5578487"/>
                </a:moveTo>
                <a:cubicBezTo>
                  <a:pt x="1721505" y="5588378"/>
                  <a:pt x="1722495" y="5599753"/>
                  <a:pt x="1722495" y="5612611"/>
                </a:cubicBezTo>
                <a:cubicBezTo>
                  <a:pt x="1722495" y="5626458"/>
                  <a:pt x="1721505" y="5639316"/>
                  <a:pt x="1719527" y="5651185"/>
                </a:cubicBezTo>
                <a:lnTo>
                  <a:pt x="1313013" y="5775810"/>
                </a:lnTo>
                <a:lnTo>
                  <a:pt x="1321914" y="5706079"/>
                </a:lnTo>
                <a:close/>
                <a:moveTo>
                  <a:pt x="4957855" y="5569585"/>
                </a:moveTo>
                <a:lnTo>
                  <a:pt x="4984561" y="5599258"/>
                </a:lnTo>
                <a:lnTo>
                  <a:pt x="4625522" y="5709047"/>
                </a:lnTo>
                <a:lnTo>
                  <a:pt x="4601784" y="5682341"/>
                </a:lnTo>
                <a:close/>
                <a:moveTo>
                  <a:pt x="905014" y="5551782"/>
                </a:moveTo>
                <a:cubicBezTo>
                  <a:pt x="908970" y="5559695"/>
                  <a:pt x="910950" y="5568597"/>
                  <a:pt x="910950" y="5578487"/>
                </a:cubicBezTo>
                <a:lnTo>
                  <a:pt x="910950" y="5581454"/>
                </a:lnTo>
                <a:lnTo>
                  <a:pt x="750717" y="5633382"/>
                </a:lnTo>
                <a:lnTo>
                  <a:pt x="652798" y="5633382"/>
                </a:lnTo>
                <a:close/>
                <a:moveTo>
                  <a:pt x="6837010" y="5541396"/>
                </a:moveTo>
                <a:cubicBezTo>
                  <a:pt x="6840966" y="5541396"/>
                  <a:pt x="6850363" y="5543870"/>
                  <a:pt x="6865199" y="5548815"/>
                </a:cubicBezTo>
                <a:cubicBezTo>
                  <a:pt x="6892893" y="5556728"/>
                  <a:pt x="6918115" y="5562662"/>
                  <a:pt x="6940864" y="5566618"/>
                </a:cubicBezTo>
                <a:lnTo>
                  <a:pt x="6782116" y="5618545"/>
                </a:lnTo>
                <a:cubicBezTo>
                  <a:pt x="6789039" y="5567113"/>
                  <a:pt x="6807338" y="5541396"/>
                  <a:pt x="6837010" y="5541396"/>
                </a:cubicBezTo>
                <a:close/>
                <a:moveTo>
                  <a:pt x="7302870" y="5529527"/>
                </a:moveTo>
                <a:cubicBezTo>
                  <a:pt x="7312761" y="5529527"/>
                  <a:pt x="7323641" y="5535957"/>
                  <a:pt x="7335510" y="5548815"/>
                </a:cubicBezTo>
                <a:lnTo>
                  <a:pt x="6831076" y="5706079"/>
                </a:lnTo>
                <a:lnTo>
                  <a:pt x="6798436" y="5663054"/>
                </a:lnTo>
                <a:lnTo>
                  <a:pt x="7089227" y="5572553"/>
                </a:lnTo>
                <a:cubicBezTo>
                  <a:pt x="7097140" y="5574531"/>
                  <a:pt x="7104558" y="5575520"/>
                  <a:pt x="7111482" y="5575520"/>
                </a:cubicBezTo>
                <a:cubicBezTo>
                  <a:pt x="7149067" y="5575520"/>
                  <a:pt x="7197532" y="5564146"/>
                  <a:pt x="7256878" y="5541396"/>
                </a:cubicBezTo>
                <a:cubicBezTo>
                  <a:pt x="7278637" y="5533484"/>
                  <a:pt x="7293968" y="5529527"/>
                  <a:pt x="7302870" y="5529527"/>
                </a:cubicBezTo>
                <a:close/>
                <a:moveTo>
                  <a:pt x="5388108" y="5526560"/>
                </a:moveTo>
                <a:lnTo>
                  <a:pt x="5388108" y="5575520"/>
                </a:lnTo>
                <a:lnTo>
                  <a:pt x="5190785" y="5636349"/>
                </a:lnTo>
                <a:lnTo>
                  <a:pt x="5190785" y="5587389"/>
                </a:lnTo>
                <a:close/>
                <a:moveTo>
                  <a:pt x="4897027" y="5496888"/>
                </a:moveTo>
                <a:lnTo>
                  <a:pt x="4911863" y="5514691"/>
                </a:lnTo>
                <a:lnTo>
                  <a:pt x="4561726" y="5624480"/>
                </a:lnTo>
                <a:lnTo>
                  <a:pt x="4543923" y="5605193"/>
                </a:lnTo>
                <a:close/>
                <a:moveTo>
                  <a:pt x="3614914" y="5490953"/>
                </a:moveTo>
                <a:cubicBezTo>
                  <a:pt x="3618871" y="5522604"/>
                  <a:pt x="3620849" y="5539419"/>
                  <a:pt x="3620849" y="5541396"/>
                </a:cubicBezTo>
                <a:lnTo>
                  <a:pt x="3249941" y="5657120"/>
                </a:lnTo>
                <a:lnTo>
                  <a:pt x="3238071" y="5608160"/>
                </a:lnTo>
                <a:close/>
                <a:moveTo>
                  <a:pt x="1716560" y="5487986"/>
                </a:moveTo>
                <a:lnTo>
                  <a:pt x="1716560" y="5502822"/>
                </a:lnTo>
                <a:lnTo>
                  <a:pt x="1719527" y="5523593"/>
                </a:lnTo>
                <a:lnTo>
                  <a:pt x="1719527" y="5538429"/>
                </a:lnTo>
                <a:lnTo>
                  <a:pt x="1321914" y="5666021"/>
                </a:lnTo>
                <a:lnTo>
                  <a:pt x="1321914" y="5612611"/>
                </a:lnTo>
                <a:close/>
                <a:moveTo>
                  <a:pt x="5388108" y="5433091"/>
                </a:moveTo>
                <a:lnTo>
                  <a:pt x="5388108" y="5471666"/>
                </a:lnTo>
                <a:lnTo>
                  <a:pt x="5190785" y="5532495"/>
                </a:lnTo>
                <a:lnTo>
                  <a:pt x="5190785" y="5490953"/>
                </a:lnTo>
                <a:close/>
                <a:moveTo>
                  <a:pt x="3600077" y="5401935"/>
                </a:moveTo>
                <a:lnTo>
                  <a:pt x="3608979" y="5444960"/>
                </a:lnTo>
                <a:lnTo>
                  <a:pt x="3229170" y="5560684"/>
                </a:lnTo>
                <a:lnTo>
                  <a:pt x="3217301" y="5520626"/>
                </a:lnTo>
                <a:close/>
                <a:moveTo>
                  <a:pt x="1710626" y="5393033"/>
                </a:moveTo>
                <a:lnTo>
                  <a:pt x="1710626" y="5436059"/>
                </a:lnTo>
                <a:lnTo>
                  <a:pt x="1318947" y="5560684"/>
                </a:lnTo>
                <a:lnTo>
                  <a:pt x="1318947" y="5514691"/>
                </a:lnTo>
                <a:close/>
                <a:moveTo>
                  <a:pt x="5388108" y="5341106"/>
                </a:moveTo>
                <a:lnTo>
                  <a:pt x="5388108" y="5366328"/>
                </a:lnTo>
                <a:lnTo>
                  <a:pt x="5190785" y="5430124"/>
                </a:lnTo>
                <a:lnTo>
                  <a:pt x="5190785" y="5404902"/>
                </a:lnTo>
                <a:close/>
                <a:moveTo>
                  <a:pt x="3574856" y="5320336"/>
                </a:moveTo>
                <a:lnTo>
                  <a:pt x="3582274" y="5344074"/>
                </a:lnTo>
                <a:lnTo>
                  <a:pt x="3199497" y="5465731"/>
                </a:lnTo>
                <a:lnTo>
                  <a:pt x="3192079" y="5441993"/>
                </a:lnTo>
                <a:close/>
                <a:moveTo>
                  <a:pt x="1704691" y="5311434"/>
                </a:moveTo>
                <a:lnTo>
                  <a:pt x="1704691" y="5335172"/>
                </a:lnTo>
                <a:lnTo>
                  <a:pt x="1315980" y="5462764"/>
                </a:lnTo>
                <a:lnTo>
                  <a:pt x="1315980" y="5433091"/>
                </a:lnTo>
                <a:close/>
                <a:moveTo>
                  <a:pt x="2828590" y="5186809"/>
                </a:moveTo>
                <a:cubicBezTo>
                  <a:pt x="2749463" y="5186809"/>
                  <a:pt x="2684925" y="5219201"/>
                  <a:pt x="2634976" y="5283987"/>
                </a:cubicBezTo>
                <a:cubicBezTo>
                  <a:pt x="2585027" y="5348772"/>
                  <a:pt x="2560053" y="5433586"/>
                  <a:pt x="2560053" y="5538429"/>
                </a:cubicBezTo>
                <a:cubicBezTo>
                  <a:pt x="2560053" y="5672945"/>
                  <a:pt x="2590961" y="5816115"/>
                  <a:pt x="2652780" y="5967940"/>
                </a:cubicBezTo>
                <a:cubicBezTo>
                  <a:pt x="2714598" y="6119765"/>
                  <a:pt x="2809303" y="6195677"/>
                  <a:pt x="2936895" y="6195677"/>
                </a:cubicBezTo>
                <a:cubicBezTo>
                  <a:pt x="3016021" y="6195677"/>
                  <a:pt x="3078829" y="6165263"/>
                  <a:pt x="3125316" y="6104434"/>
                </a:cubicBezTo>
                <a:cubicBezTo>
                  <a:pt x="3171803" y="6043605"/>
                  <a:pt x="3195047" y="5961264"/>
                  <a:pt x="3195047" y="5857410"/>
                </a:cubicBezTo>
                <a:cubicBezTo>
                  <a:pt x="3195047" y="5659592"/>
                  <a:pt x="3135701" y="5460292"/>
                  <a:pt x="3017011" y="5259507"/>
                </a:cubicBezTo>
                <a:cubicBezTo>
                  <a:pt x="2955687" y="5211041"/>
                  <a:pt x="2892880" y="5186809"/>
                  <a:pt x="2828590" y="5186809"/>
                </a:cubicBezTo>
                <a:close/>
                <a:moveTo>
                  <a:pt x="2779630" y="5077020"/>
                </a:moveTo>
                <a:cubicBezTo>
                  <a:pt x="2901288" y="5077020"/>
                  <a:pt x="3006625" y="5157136"/>
                  <a:pt x="3095643" y="5317368"/>
                </a:cubicBezTo>
                <a:cubicBezTo>
                  <a:pt x="3188617" y="5485513"/>
                  <a:pt x="3235105" y="5665527"/>
                  <a:pt x="3235105" y="5857410"/>
                </a:cubicBezTo>
                <a:cubicBezTo>
                  <a:pt x="3235105" y="5973133"/>
                  <a:pt x="3208893" y="6064376"/>
                  <a:pt x="3156472" y="6131140"/>
                </a:cubicBezTo>
                <a:cubicBezTo>
                  <a:pt x="3104051" y="6197903"/>
                  <a:pt x="3030857" y="6231285"/>
                  <a:pt x="2936895" y="6231285"/>
                </a:cubicBezTo>
                <a:cubicBezTo>
                  <a:pt x="2785565" y="6231285"/>
                  <a:pt x="2664401" y="6130398"/>
                  <a:pt x="2573405" y="5928624"/>
                </a:cubicBezTo>
                <a:cubicBezTo>
                  <a:pt x="2504169" y="5774326"/>
                  <a:pt x="2469551" y="5616073"/>
                  <a:pt x="2469551" y="5453862"/>
                </a:cubicBezTo>
                <a:cubicBezTo>
                  <a:pt x="2469551" y="5340117"/>
                  <a:pt x="2497988" y="5248874"/>
                  <a:pt x="2554860" y="5180132"/>
                </a:cubicBezTo>
                <a:cubicBezTo>
                  <a:pt x="2611732" y="5111391"/>
                  <a:pt x="2686656" y="5077020"/>
                  <a:pt x="2779630" y="5077020"/>
                </a:cubicBezTo>
                <a:close/>
                <a:moveTo>
                  <a:pt x="988098" y="5065151"/>
                </a:moveTo>
                <a:cubicBezTo>
                  <a:pt x="903036" y="5065151"/>
                  <a:pt x="822921" y="5102737"/>
                  <a:pt x="747749" y="5177907"/>
                </a:cubicBezTo>
                <a:lnTo>
                  <a:pt x="747749" y="5462764"/>
                </a:lnTo>
                <a:lnTo>
                  <a:pt x="835284" y="5462764"/>
                </a:lnTo>
                <a:cubicBezTo>
                  <a:pt x="906498" y="5462764"/>
                  <a:pt x="951007" y="5470182"/>
                  <a:pt x="968810" y="5485019"/>
                </a:cubicBezTo>
                <a:cubicBezTo>
                  <a:pt x="1022221" y="5524582"/>
                  <a:pt x="1048927" y="5589367"/>
                  <a:pt x="1048927" y="5679374"/>
                </a:cubicBezTo>
                <a:cubicBezTo>
                  <a:pt x="1048927" y="5729818"/>
                  <a:pt x="1033596" y="5762952"/>
                  <a:pt x="1002934" y="5778777"/>
                </a:cubicBezTo>
                <a:cubicBezTo>
                  <a:pt x="982163" y="5788668"/>
                  <a:pt x="941610" y="5793614"/>
                  <a:pt x="881276" y="5793614"/>
                </a:cubicBezTo>
                <a:lnTo>
                  <a:pt x="747749" y="5793614"/>
                </a:lnTo>
                <a:lnTo>
                  <a:pt x="747749" y="5912304"/>
                </a:lnTo>
                <a:cubicBezTo>
                  <a:pt x="747749" y="6045831"/>
                  <a:pt x="763080" y="6142267"/>
                  <a:pt x="793742" y="6201612"/>
                </a:cubicBezTo>
                <a:cubicBezTo>
                  <a:pt x="827371" y="6213481"/>
                  <a:pt x="857538" y="6219416"/>
                  <a:pt x="884244" y="6219416"/>
                </a:cubicBezTo>
                <a:cubicBezTo>
                  <a:pt x="996011" y="6219416"/>
                  <a:pt x="1083791" y="6163285"/>
                  <a:pt x="1147588" y="6051024"/>
                </a:cubicBezTo>
                <a:cubicBezTo>
                  <a:pt x="1211384" y="5938762"/>
                  <a:pt x="1243282" y="5786195"/>
                  <a:pt x="1243282" y="5593324"/>
                </a:cubicBezTo>
                <a:cubicBezTo>
                  <a:pt x="1243282" y="5405397"/>
                  <a:pt x="1201740" y="5242693"/>
                  <a:pt x="1118657" y="5105209"/>
                </a:cubicBezTo>
                <a:cubicBezTo>
                  <a:pt x="1067224" y="5078504"/>
                  <a:pt x="1023705" y="5065151"/>
                  <a:pt x="988098" y="5065151"/>
                </a:cubicBezTo>
                <a:close/>
                <a:moveTo>
                  <a:pt x="921334" y="4961297"/>
                </a:moveTo>
                <a:cubicBezTo>
                  <a:pt x="1040024" y="4961297"/>
                  <a:pt x="1130773" y="5026577"/>
                  <a:pt x="1193580" y="5157136"/>
                </a:cubicBezTo>
                <a:cubicBezTo>
                  <a:pt x="1256387" y="5287696"/>
                  <a:pt x="1287791" y="5430124"/>
                  <a:pt x="1287791" y="5584422"/>
                </a:cubicBezTo>
                <a:cubicBezTo>
                  <a:pt x="1287791" y="5793119"/>
                  <a:pt x="1252431" y="5957802"/>
                  <a:pt x="1181711" y="6078471"/>
                </a:cubicBezTo>
                <a:cubicBezTo>
                  <a:pt x="1110992" y="6199139"/>
                  <a:pt x="1014803" y="6259474"/>
                  <a:pt x="893145" y="6259474"/>
                </a:cubicBezTo>
                <a:cubicBezTo>
                  <a:pt x="798193" y="6259474"/>
                  <a:pt x="728462" y="6216943"/>
                  <a:pt x="683954" y="6131881"/>
                </a:cubicBezTo>
                <a:cubicBezTo>
                  <a:pt x="657248" y="6081438"/>
                  <a:pt x="643895" y="6005278"/>
                  <a:pt x="643895" y="5903402"/>
                </a:cubicBezTo>
                <a:lnTo>
                  <a:pt x="643895" y="5679374"/>
                </a:lnTo>
                <a:lnTo>
                  <a:pt x="826382" y="5679374"/>
                </a:lnTo>
                <a:cubicBezTo>
                  <a:pt x="893640" y="5679374"/>
                  <a:pt x="933203" y="5664043"/>
                  <a:pt x="945072" y="5633382"/>
                </a:cubicBezTo>
                <a:cubicBezTo>
                  <a:pt x="951007" y="5621513"/>
                  <a:pt x="953974" y="5604204"/>
                  <a:pt x="953974" y="5581454"/>
                </a:cubicBezTo>
                <a:cubicBezTo>
                  <a:pt x="953974" y="5529033"/>
                  <a:pt x="928753" y="5502822"/>
                  <a:pt x="878309" y="5502822"/>
                </a:cubicBezTo>
                <a:lnTo>
                  <a:pt x="643895" y="5502822"/>
                </a:lnTo>
                <a:lnTo>
                  <a:pt x="643895" y="5085922"/>
                </a:lnTo>
                <a:cubicBezTo>
                  <a:pt x="676535" y="5053282"/>
                  <a:pt x="720797" y="5024351"/>
                  <a:pt x="776680" y="4999130"/>
                </a:cubicBezTo>
                <a:cubicBezTo>
                  <a:pt x="832563" y="4973908"/>
                  <a:pt x="880781" y="4961297"/>
                  <a:pt x="921334" y="4961297"/>
                </a:cubicBezTo>
                <a:close/>
                <a:moveTo>
                  <a:pt x="3966790" y="4664571"/>
                </a:moveTo>
                <a:cubicBezTo>
                  <a:pt x="3950965" y="4664571"/>
                  <a:pt x="3933903" y="4679160"/>
                  <a:pt x="3915605" y="4708338"/>
                </a:cubicBezTo>
                <a:cubicBezTo>
                  <a:pt x="3897307" y="4737516"/>
                  <a:pt x="3888157" y="4766447"/>
                  <a:pt x="3888157" y="4795130"/>
                </a:cubicBezTo>
                <a:cubicBezTo>
                  <a:pt x="3888157" y="4818868"/>
                  <a:pt x="3903983" y="4849036"/>
                  <a:pt x="3935634" y="4885632"/>
                </a:cubicBezTo>
                <a:cubicBezTo>
                  <a:pt x="3985088" y="4942010"/>
                  <a:pt x="4014266" y="4988497"/>
                  <a:pt x="4023168" y="5025093"/>
                </a:cubicBezTo>
                <a:cubicBezTo>
                  <a:pt x="4032070" y="5061689"/>
                  <a:pt x="4036521" y="5156147"/>
                  <a:pt x="4036521" y="5308467"/>
                </a:cubicBezTo>
                <a:lnTo>
                  <a:pt x="4036521" y="6010224"/>
                </a:lnTo>
                <a:cubicBezTo>
                  <a:pt x="4036521" y="6101220"/>
                  <a:pt x="4031575" y="6161801"/>
                  <a:pt x="4021685" y="6191968"/>
                </a:cubicBezTo>
                <a:cubicBezTo>
                  <a:pt x="4011793" y="6222136"/>
                  <a:pt x="3980143" y="6271837"/>
                  <a:pt x="3926732" y="6341073"/>
                </a:cubicBezTo>
                <a:cubicBezTo>
                  <a:pt x="3908929" y="6365800"/>
                  <a:pt x="3900027" y="6386077"/>
                  <a:pt x="3900027" y="6401902"/>
                </a:cubicBezTo>
                <a:cubicBezTo>
                  <a:pt x="3900027" y="6430586"/>
                  <a:pt x="3910165" y="6459022"/>
                  <a:pt x="3930441" y="6487211"/>
                </a:cubicBezTo>
                <a:cubicBezTo>
                  <a:pt x="3950717" y="6515400"/>
                  <a:pt x="3970746" y="6529494"/>
                  <a:pt x="3990528" y="6529494"/>
                </a:cubicBezTo>
                <a:cubicBezTo>
                  <a:pt x="4003386" y="6529494"/>
                  <a:pt x="4019706" y="6525538"/>
                  <a:pt x="4039488" y="6517625"/>
                </a:cubicBezTo>
                <a:cubicBezTo>
                  <a:pt x="4070149" y="6505756"/>
                  <a:pt x="4115647" y="6499822"/>
                  <a:pt x="4175982" y="6499822"/>
                </a:cubicBezTo>
                <a:cubicBezTo>
                  <a:pt x="4198731" y="6499822"/>
                  <a:pt x="4231371" y="6504767"/>
                  <a:pt x="4273901" y="6514658"/>
                </a:cubicBezTo>
                <a:cubicBezTo>
                  <a:pt x="4316432" y="6524549"/>
                  <a:pt x="4347589" y="6529494"/>
                  <a:pt x="4367371" y="6529494"/>
                </a:cubicBezTo>
                <a:cubicBezTo>
                  <a:pt x="4388141" y="6529494"/>
                  <a:pt x="4408665" y="6514905"/>
                  <a:pt x="4428941" y="6485727"/>
                </a:cubicBezTo>
                <a:cubicBezTo>
                  <a:pt x="4449217" y="6456549"/>
                  <a:pt x="4459355" y="6427619"/>
                  <a:pt x="4459355" y="6398935"/>
                </a:cubicBezTo>
                <a:cubicBezTo>
                  <a:pt x="4459355" y="6383110"/>
                  <a:pt x="4439079" y="6350470"/>
                  <a:pt x="4398527" y="6301015"/>
                </a:cubicBezTo>
                <a:cubicBezTo>
                  <a:pt x="4346105" y="6236724"/>
                  <a:pt x="4319894" y="6160070"/>
                  <a:pt x="4319894" y="6071053"/>
                </a:cubicBezTo>
                <a:lnTo>
                  <a:pt x="4319894" y="5410837"/>
                </a:lnTo>
                <a:cubicBezTo>
                  <a:pt x="4449464" y="5549309"/>
                  <a:pt x="4597333" y="5728829"/>
                  <a:pt x="4763499" y="5949395"/>
                </a:cubicBezTo>
                <a:cubicBezTo>
                  <a:pt x="4813943" y="6013686"/>
                  <a:pt x="4900983" y="6126936"/>
                  <a:pt x="5024619" y="6289146"/>
                </a:cubicBezTo>
                <a:lnTo>
                  <a:pt x="5106218" y="6401902"/>
                </a:lnTo>
                <a:cubicBezTo>
                  <a:pt x="5154684" y="6469160"/>
                  <a:pt x="5183861" y="6507735"/>
                  <a:pt x="5193753" y="6517625"/>
                </a:cubicBezTo>
                <a:cubicBezTo>
                  <a:pt x="5232327" y="6558178"/>
                  <a:pt x="5273869" y="6578454"/>
                  <a:pt x="5318377" y="6578454"/>
                </a:cubicBezTo>
                <a:cubicBezTo>
                  <a:pt x="5373766" y="6578454"/>
                  <a:pt x="5408879" y="6560156"/>
                  <a:pt x="5423715" y="6523560"/>
                </a:cubicBezTo>
                <a:cubicBezTo>
                  <a:pt x="5438551" y="6486964"/>
                  <a:pt x="5443992" y="6436520"/>
                  <a:pt x="5440035" y="6372229"/>
                </a:cubicBezTo>
                <a:lnTo>
                  <a:pt x="5437068" y="6323270"/>
                </a:lnTo>
                <a:lnTo>
                  <a:pt x="5422231" y="5158620"/>
                </a:lnTo>
                <a:cubicBezTo>
                  <a:pt x="5422231" y="5094329"/>
                  <a:pt x="5426683" y="5045369"/>
                  <a:pt x="5435584" y="5011740"/>
                </a:cubicBezTo>
                <a:cubicBezTo>
                  <a:pt x="5444486" y="4978112"/>
                  <a:pt x="5468224" y="4935581"/>
                  <a:pt x="5506799" y="4884148"/>
                </a:cubicBezTo>
                <a:cubicBezTo>
                  <a:pt x="5545373" y="4832716"/>
                  <a:pt x="5564660" y="4797603"/>
                  <a:pt x="5564660" y="4778810"/>
                </a:cubicBezTo>
                <a:cubicBezTo>
                  <a:pt x="5564660" y="4757051"/>
                  <a:pt x="5554522" y="4732571"/>
                  <a:pt x="5534245" y="4705371"/>
                </a:cubicBezTo>
                <a:cubicBezTo>
                  <a:pt x="5513969" y="4678171"/>
                  <a:pt x="5494929" y="4664571"/>
                  <a:pt x="5477126" y="4664571"/>
                </a:cubicBezTo>
                <a:cubicBezTo>
                  <a:pt x="5469213" y="4664571"/>
                  <a:pt x="5444980" y="4668527"/>
                  <a:pt x="5404428" y="4676440"/>
                </a:cubicBezTo>
                <a:cubicBezTo>
                  <a:pt x="5363875" y="4684353"/>
                  <a:pt x="5321345" y="4688309"/>
                  <a:pt x="5276835" y="4688309"/>
                </a:cubicBezTo>
                <a:cubicBezTo>
                  <a:pt x="5223425" y="4688309"/>
                  <a:pt x="5181635" y="4684353"/>
                  <a:pt x="5151469" y="4676440"/>
                </a:cubicBezTo>
                <a:cubicBezTo>
                  <a:pt x="5121302" y="4668527"/>
                  <a:pt x="5102261" y="4664571"/>
                  <a:pt x="5094349" y="4664571"/>
                </a:cubicBezTo>
                <a:cubicBezTo>
                  <a:pt x="5075556" y="4664571"/>
                  <a:pt x="5055527" y="4679654"/>
                  <a:pt x="5034262" y="4709822"/>
                </a:cubicBezTo>
                <a:cubicBezTo>
                  <a:pt x="5012997" y="4739989"/>
                  <a:pt x="5002364" y="4768425"/>
                  <a:pt x="5002364" y="4795130"/>
                </a:cubicBezTo>
                <a:cubicBezTo>
                  <a:pt x="5002364" y="4805021"/>
                  <a:pt x="5011760" y="4820847"/>
                  <a:pt x="5030553" y="4842607"/>
                </a:cubicBezTo>
                <a:cubicBezTo>
                  <a:pt x="5088909" y="4913821"/>
                  <a:pt x="5123280" y="4964017"/>
                  <a:pt x="5133665" y="4993195"/>
                </a:cubicBezTo>
                <a:cubicBezTo>
                  <a:pt x="5144051" y="5022373"/>
                  <a:pt x="5149243" y="5087900"/>
                  <a:pt x="5149243" y="5189776"/>
                </a:cubicBezTo>
                <a:lnTo>
                  <a:pt x="5149243" y="5726850"/>
                </a:lnTo>
                <a:cubicBezTo>
                  <a:pt x="5085941" y="5674428"/>
                  <a:pt x="4969724" y="5539913"/>
                  <a:pt x="4800591" y="5323303"/>
                </a:cubicBezTo>
                <a:cubicBezTo>
                  <a:pt x="4631457" y="5106693"/>
                  <a:pt x="4498424" y="4921239"/>
                  <a:pt x="4401494" y="4766941"/>
                </a:cubicBezTo>
                <a:cubicBezTo>
                  <a:pt x="4358963" y="4698694"/>
                  <a:pt x="4325334" y="4664571"/>
                  <a:pt x="4300607" y="4664571"/>
                </a:cubicBezTo>
                <a:cubicBezTo>
                  <a:pt x="4298629" y="4664571"/>
                  <a:pt x="4291705" y="4666549"/>
                  <a:pt x="4279836" y="4670505"/>
                </a:cubicBezTo>
                <a:cubicBezTo>
                  <a:pt x="4235327" y="4684353"/>
                  <a:pt x="4188840" y="4691276"/>
                  <a:pt x="4140375" y="4691276"/>
                </a:cubicBezTo>
                <a:cubicBezTo>
                  <a:pt x="4084986" y="4691276"/>
                  <a:pt x="4034047" y="4684353"/>
                  <a:pt x="3987561" y="4670505"/>
                </a:cubicBezTo>
                <a:cubicBezTo>
                  <a:pt x="3981627" y="4668527"/>
                  <a:pt x="3974703" y="4666549"/>
                  <a:pt x="3966790" y="4664571"/>
                </a:cubicBezTo>
                <a:close/>
                <a:moveTo>
                  <a:pt x="6564022" y="4642316"/>
                </a:moveTo>
                <a:cubicBezTo>
                  <a:pt x="6355325" y="4642316"/>
                  <a:pt x="6174075" y="4736527"/>
                  <a:pt x="6020271" y="4924948"/>
                </a:cubicBezTo>
                <a:cubicBezTo>
                  <a:pt x="5866469" y="5113369"/>
                  <a:pt x="5789567" y="5336161"/>
                  <a:pt x="5789567" y="5593324"/>
                </a:cubicBezTo>
                <a:cubicBezTo>
                  <a:pt x="5789567" y="5713003"/>
                  <a:pt x="5809349" y="5835155"/>
                  <a:pt x="5848913" y="5959780"/>
                </a:cubicBezTo>
                <a:cubicBezTo>
                  <a:pt x="5888477" y="6084405"/>
                  <a:pt x="5938425" y="6183314"/>
                  <a:pt x="5998759" y="6256506"/>
                </a:cubicBezTo>
                <a:cubicBezTo>
                  <a:pt x="6162947" y="6454324"/>
                  <a:pt x="6400823" y="6553232"/>
                  <a:pt x="6712385" y="6553232"/>
                </a:cubicBezTo>
                <a:cubicBezTo>
                  <a:pt x="6880530" y="6553232"/>
                  <a:pt x="7044718" y="6521087"/>
                  <a:pt x="7204951" y="6456796"/>
                </a:cubicBezTo>
                <a:cubicBezTo>
                  <a:pt x="7280121" y="6426135"/>
                  <a:pt x="7317706" y="6383604"/>
                  <a:pt x="7317706" y="6329204"/>
                </a:cubicBezTo>
                <a:cubicBezTo>
                  <a:pt x="7317706" y="6315357"/>
                  <a:pt x="7312761" y="6285684"/>
                  <a:pt x="7302870" y="6240186"/>
                </a:cubicBezTo>
                <a:cubicBezTo>
                  <a:pt x="7270230" y="6098747"/>
                  <a:pt x="7253910" y="5990442"/>
                  <a:pt x="7253910" y="5915271"/>
                </a:cubicBezTo>
                <a:cubicBezTo>
                  <a:pt x="7253910" y="5850980"/>
                  <a:pt x="7286055" y="5780261"/>
                  <a:pt x="7350346" y="5703112"/>
                </a:cubicBezTo>
                <a:cubicBezTo>
                  <a:pt x="7386942" y="5660582"/>
                  <a:pt x="7405241" y="5628931"/>
                  <a:pt x="7405241" y="5608160"/>
                </a:cubicBezTo>
                <a:cubicBezTo>
                  <a:pt x="7405241" y="5584422"/>
                  <a:pt x="7394113" y="5558953"/>
                  <a:pt x="7371859" y="5531753"/>
                </a:cubicBezTo>
                <a:cubicBezTo>
                  <a:pt x="7349605" y="5504553"/>
                  <a:pt x="7328587" y="5490953"/>
                  <a:pt x="7308805" y="5490953"/>
                </a:cubicBezTo>
                <a:cubicBezTo>
                  <a:pt x="7304849" y="5490953"/>
                  <a:pt x="7264296" y="5500844"/>
                  <a:pt x="7187147" y="5520626"/>
                </a:cubicBezTo>
                <a:cubicBezTo>
                  <a:pt x="7148573" y="5530517"/>
                  <a:pt x="7107031" y="5535462"/>
                  <a:pt x="7062522" y="5535462"/>
                </a:cubicBezTo>
                <a:cubicBezTo>
                  <a:pt x="6997242" y="5535462"/>
                  <a:pt x="6935425" y="5526560"/>
                  <a:pt x="6877068" y="5508757"/>
                </a:cubicBezTo>
                <a:cubicBezTo>
                  <a:pt x="6858276" y="5500844"/>
                  <a:pt x="6839977" y="5496888"/>
                  <a:pt x="6822174" y="5496888"/>
                </a:cubicBezTo>
                <a:cubicBezTo>
                  <a:pt x="6802392" y="5496888"/>
                  <a:pt x="6783352" y="5512466"/>
                  <a:pt x="6765054" y="5543622"/>
                </a:cubicBezTo>
                <a:cubicBezTo>
                  <a:pt x="6746756" y="5574778"/>
                  <a:pt x="6737607" y="5601731"/>
                  <a:pt x="6737607" y="5624480"/>
                </a:cubicBezTo>
                <a:cubicBezTo>
                  <a:pt x="6737607" y="5644262"/>
                  <a:pt x="6761840" y="5681600"/>
                  <a:pt x="6810305" y="5736494"/>
                </a:cubicBezTo>
                <a:cubicBezTo>
                  <a:pt x="6858770" y="5791388"/>
                  <a:pt x="6883003" y="5840101"/>
                  <a:pt x="6883003" y="5882631"/>
                </a:cubicBezTo>
                <a:lnTo>
                  <a:pt x="6883003" y="6074020"/>
                </a:lnTo>
                <a:cubicBezTo>
                  <a:pt x="6883003" y="6138311"/>
                  <a:pt x="6873854" y="6182820"/>
                  <a:pt x="6855556" y="6207547"/>
                </a:cubicBezTo>
                <a:cubicBezTo>
                  <a:pt x="6837257" y="6232273"/>
                  <a:pt x="6804865" y="6244637"/>
                  <a:pt x="6758378" y="6244637"/>
                </a:cubicBezTo>
                <a:cubicBezTo>
                  <a:pt x="6634742" y="6244637"/>
                  <a:pt x="6516051" y="6177379"/>
                  <a:pt x="6402307" y="6042864"/>
                </a:cubicBezTo>
                <a:cubicBezTo>
                  <a:pt x="6280649" y="5899446"/>
                  <a:pt x="6219820" y="5708058"/>
                  <a:pt x="6219820" y="5468699"/>
                </a:cubicBezTo>
                <a:cubicBezTo>
                  <a:pt x="6219820" y="5268903"/>
                  <a:pt x="6266801" y="5118067"/>
                  <a:pt x="6360765" y="5016191"/>
                </a:cubicBezTo>
                <a:cubicBezTo>
                  <a:pt x="6439892" y="4929152"/>
                  <a:pt x="6537812" y="4885632"/>
                  <a:pt x="6654524" y="4885632"/>
                </a:cubicBezTo>
                <a:cubicBezTo>
                  <a:pt x="6713869" y="4885632"/>
                  <a:pt x="6767774" y="4902941"/>
                  <a:pt x="6816239" y="4937559"/>
                </a:cubicBezTo>
                <a:cubicBezTo>
                  <a:pt x="6864704" y="4972177"/>
                  <a:pt x="6943832" y="5046853"/>
                  <a:pt x="7053620" y="5161587"/>
                </a:cubicBezTo>
                <a:cubicBezTo>
                  <a:pt x="7100108" y="5213020"/>
                  <a:pt x="7138187" y="5238736"/>
                  <a:pt x="7167860" y="5238736"/>
                </a:cubicBezTo>
                <a:cubicBezTo>
                  <a:pt x="7233140" y="5238736"/>
                  <a:pt x="7265779" y="5197194"/>
                  <a:pt x="7265779" y="5114111"/>
                </a:cubicBezTo>
                <a:cubicBezTo>
                  <a:pt x="7265779" y="5018170"/>
                  <a:pt x="7239569" y="4916541"/>
                  <a:pt x="7187147" y="4809225"/>
                </a:cubicBezTo>
                <a:cubicBezTo>
                  <a:pt x="7134725" y="4701909"/>
                  <a:pt x="7083788" y="4648251"/>
                  <a:pt x="7034333" y="4648251"/>
                </a:cubicBezTo>
                <a:cubicBezTo>
                  <a:pt x="7026420" y="4648251"/>
                  <a:pt x="7003177" y="4657648"/>
                  <a:pt x="6964602" y="4676440"/>
                </a:cubicBezTo>
                <a:cubicBezTo>
                  <a:pt x="6938886" y="4688309"/>
                  <a:pt x="6918610" y="4694244"/>
                  <a:pt x="6903774" y="4694244"/>
                </a:cubicBezTo>
                <a:cubicBezTo>
                  <a:pt x="6889926" y="4694244"/>
                  <a:pt x="6868661" y="4690287"/>
                  <a:pt x="6839977" y="4682374"/>
                </a:cubicBezTo>
                <a:cubicBezTo>
                  <a:pt x="6747003" y="4655669"/>
                  <a:pt x="6655018" y="4642316"/>
                  <a:pt x="6564022" y="4642316"/>
                </a:cubicBezTo>
                <a:close/>
                <a:moveTo>
                  <a:pt x="1087501" y="4642316"/>
                </a:moveTo>
                <a:cubicBezTo>
                  <a:pt x="1002440" y="4642316"/>
                  <a:pt x="928011" y="4657153"/>
                  <a:pt x="864214" y="4686825"/>
                </a:cubicBezTo>
                <a:cubicBezTo>
                  <a:pt x="800418" y="4716498"/>
                  <a:pt x="725989" y="4769414"/>
                  <a:pt x="640928" y="4845574"/>
                </a:cubicBezTo>
                <a:cubicBezTo>
                  <a:pt x="600375" y="4726883"/>
                  <a:pt x="556856" y="4667538"/>
                  <a:pt x="510368" y="4667538"/>
                </a:cubicBezTo>
                <a:cubicBezTo>
                  <a:pt x="494543" y="4667538"/>
                  <a:pt x="450034" y="4692760"/>
                  <a:pt x="376842" y="4743203"/>
                </a:cubicBezTo>
                <a:cubicBezTo>
                  <a:pt x="313540" y="4785734"/>
                  <a:pt x="247766" y="4807988"/>
                  <a:pt x="179519" y="4809967"/>
                </a:cubicBezTo>
                <a:cubicBezTo>
                  <a:pt x="135010" y="4811945"/>
                  <a:pt x="104349" y="4822825"/>
                  <a:pt x="87534" y="4842607"/>
                </a:cubicBezTo>
                <a:cubicBezTo>
                  <a:pt x="63796" y="4883159"/>
                  <a:pt x="51927" y="4918766"/>
                  <a:pt x="51927" y="4949428"/>
                </a:cubicBezTo>
                <a:cubicBezTo>
                  <a:pt x="51927" y="4968220"/>
                  <a:pt x="74182" y="5002839"/>
                  <a:pt x="118690" y="5053282"/>
                </a:cubicBezTo>
                <a:cubicBezTo>
                  <a:pt x="163199" y="5103726"/>
                  <a:pt x="192130" y="5148234"/>
                  <a:pt x="205482" y="5186809"/>
                </a:cubicBezTo>
                <a:cubicBezTo>
                  <a:pt x="218835" y="5225383"/>
                  <a:pt x="225511" y="5278794"/>
                  <a:pt x="225511" y="5347041"/>
                </a:cubicBezTo>
                <a:lnTo>
                  <a:pt x="225511" y="5502822"/>
                </a:lnTo>
                <a:lnTo>
                  <a:pt x="139462" y="5502822"/>
                </a:lnTo>
                <a:cubicBezTo>
                  <a:pt x="94953" y="5502822"/>
                  <a:pt x="67258" y="5506778"/>
                  <a:pt x="56378" y="5514691"/>
                </a:cubicBezTo>
                <a:cubicBezTo>
                  <a:pt x="45498" y="5522604"/>
                  <a:pt x="40058" y="5541891"/>
                  <a:pt x="40058" y="5572553"/>
                </a:cubicBezTo>
                <a:cubicBezTo>
                  <a:pt x="40058" y="5622996"/>
                  <a:pt x="51927" y="5654152"/>
                  <a:pt x="75665" y="5666021"/>
                </a:cubicBezTo>
                <a:cubicBezTo>
                  <a:pt x="92479" y="5674923"/>
                  <a:pt x="122152" y="5679374"/>
                  <a:pt x="164683" y="5679374"/>
                </a:cubicBezTo>
                <a:lnTo>
                  <a:pt x="225511" y="5679374"/>
                </a:lnTo>
                <a:lnTo>
                  <a:pt x="225511" y="6125947"/>
                </a:lnTo>
                <a:cubicBezTo>
                  <a:pt x="225511" y="6186281"/>
                  <a:pt x="209192" y="6237714"/>
                  <a:pt x="176552" y="6280244"/>
                </a:cubicBezTo>
                <a:cubicBezTo>
                  <a:pt x="119185" y="6355415"/>
                  <a:pt x="90501" y="6400913"/>
                  <a:pt x="90501" y="6416738"/>
                </a:cubicBezTo>
                <a:cubicBezTo>
                  <a:pt x="90501" y="6445422"/>
                  <a:pt x="99650" y="6471880"/>
                  <a:pt x="117948" y="6496113"/>
                </a:cubicBezTo>
                <a:cubicBezTo>
                  <a:pt x="136246" y="6520345"/>
                  <a:pt x="155781" y="6532462"/>
                  <a:pt x="176552" y="6532462"/>
                </a:cubicBezTo>
                <a:cubicBezTo>
                  <a:pt x="188421" y="6532462"/>
                  <a:pt x="208944" y="6528505"/>
                  <a:pt x="238123" y="6520593"/>
                </a:cubicBezTo>
                <a:cubicBezTo>
                  <a:pt x="267300" y="6512680"/>
                  <a:pt x="285351" y="6507735"/>
                  <a:pt x="292275" y="6505756"/>
                </a:cubicBezTo>
                <a:cubicBezTo>
                  <a:pt x="325904" y="6499822"/>
                  <a:pt x="369423" y="6496854"/>
                  <a:pt x="422834" y="6496854"/>
                </a:cubicBezTo>
                <a:cubicBezTo>
                  <a:pt x="489104" y="6496854"/>
                  <a:pt x="616696" y="6508723"/>
                  <a:pt x="805611" y="6532462"/>
                </a:cubicBezTo>
                <a:cubicBezTo>
                  <a:pt x="852098" y="6538396"/>
                  <a:pt x="899574" y="6541363"/>
                  <a:pt x="948040" y="6541363"/>
                </a:cubicBezTo>
                <a:cubicBezTo>
                  <a:pt x="1215093" y="6541363"/>
                  <a:pt x="1422801" y="6442455"/>
                  <a:pt x="1571164" y="6244637"/>
                </a:cubicBezTo>
                <a:cubicBezTo>
                  <a:pt x="1700735" y="6069569"/>
                  <a:pt x="1765520" y="5850486"/>
                  <a:pt x="1765520" y="5587389"/>
                </a:cubicBezTo>
                <a:cubicBezTo>
                  <a:pt x="1765520" y="5299565"/>
                  <a:pt x="1704196" y="5070097"/>
                  <a:pt x="1581550" y="4898985"/>
                </a:cubicBezTo>
                <a:cubicBezTo>
                  <a:pt x="1458903" y="4727872"/>
                  <a:pt x="1294220" y="4642316"/>
                  <a:pt x="1087501" y="4642316"/>
                </a:cubicBezTo>
                <a:close/>
                <a:moveTo>
                  <a:pt x="2758859" y="4639349"/>
                </a:moveTo>
                <a:cubicBezTo>
                  <a:pt x="2656983" y="4639349"/>
                  <a:pt x="2584285" y="4656164"/>
                  <a:pt x="2540765" y="4689793"/>
                </a:cubicBezTo>
                <a:cubicBezTo>
                  <a:pt x="2497246" y="4723421"/>
                  <a:pt x="2468562" y="4785734"/>
                  <a:pt x="2454715" y="4876730"/>
                </a:cubicBezTo>
                <a:cubicBezTo>
                  <a:pt x="2294483" y="4977617"/>
                  <a:pt x="2179007" y="5087900"/>
                  <a:pt x="2108287" y="5207580"/>
                </a:cubicBezTo>
                <a:cubicBezTo>
                  <a:pt x="2037568" y="5327260"/>
                  <a:pt x="2002208" y="5470182"/>
                  <a:pt x="2002208" y="5636349"/>
                </a:cubicBezTo>
                <a:cubicBezTo>
                  <a:pt x="2002208" y="5899446"/>
                  <a:pt x="2080593" y="6120259"/>
                  <a:pt x="2237363" y="6298790"/>
                </a:cubicBezTo>
                <a:cubicBezTo>
                  <a:pt x="2394133" y="6477320"/>
                  <a:pt x="2589231" y="6566585"/>
                  <a:pt x="2822655" y="6566585"/>
                </a:cubicBezTo>
                <a:cubicBezTo>
                  <a:pt x="3066959" y="6566585"/>
                  <a:pt x="3268733" y="6479793"/>
                  <a:pt x="3427977" y="6306208"/>
                </a:cubicBezTo>
                <a:cubicBezTo>
                  <a:pt x="3587219" y="6132623"/>
                  <a:pt x="3666841" y="5913293"/>
                  <a:pt x="3666841" y="5648218"/>
                </a:cubicBezTo>
                <a:cubicBezTo>
                  <a:pt x="3666841" y="5350502"/>
                  <a:pt x="3568427" y="5101253"/>
                  <a:pt x="3371599" y="4900468"/>
                </a:cubicBezTo>
                <a:cubicBezTo>
                  <a:pt x="3199497" y="4726389"/>
                  <a:pt x="2995251" y="4639349"/>
                  <a:pt x="2758859" y="4639349"/>
                </a:cubicBezTo>
                <a:close/>
                <a:moveTo>
                  <a:pt x="5483061" y="4618578"/>
                </a:moveTo>
                <a:cubicBezTo>
                  <a:pt x="5523613" y="4618578"/>
                  <a:pt x="5567133" y="4644295"/>
                  <a:pt x="5613620" y="4695727"/>
                </a:cubicBezTo>
                <a:cubicBezTo>
                  <a:pt x="5660107" y="4747159"/>
                  <a:pt x="5683351" y="4795130"/>
                  <a:pt x="5683351" y="4839639"/>
                </a:cubicBezTo>
                <a:cubicBezTo>
                  <a:pt x="5683351" y="4874258"/>
                  <a:pt x="5659118" y="4917035"/>
                  <a:pt x="5610653" y="4967973"/>
                </a:cubicBezTo>
                <a:cubicBezTo>
                  <a:pt x="5562187" y="5018912"/>
                  <a:pt x="5537955" y="5070591"/>
                  <a:pt x="5537955" y="5123013"/>
                </a:cubicBezTo>
                <a:lnTo>
                  <a:pt x="5537955" y="6347008"/>
                </a:lnTo>
                <a:cubicBezTo>
                  <a:pt x="5537955" y="6383604"/>
                  <a:pt x="5538944" y="6411793"/>
                  <a:pt x="5540922" y="6431575"/>
                </a:cubicBezTo>
                <a:lnTo>
                  <a:pt x="5540922" y="6499822"/>
                </a:lnTo>
                <a:cubicBezTo>
                  <a:pt x="5540922" y="6627414"/>
                  <a:pt x="5483061" y="6691210"/>
                  <a:pt x="5367337" y="6691210"/>
                </a:cubicBezTo>
                <a:cubicBezTo>
                  <a:pt x="5312937" y="6691210"/>
                  <a:pt x="5264473" y="6668956"/>
                  <a:pt x="5221941" y="6624447"/>
                </a:cubicBezTo>
                <a:cubicBezTo>
                  <a:pt x="5195236" y="6595763"/>
                  <a:pt x="5136385" y="6517625"/>
                  <a:pt x="5045389" y="6390033"/>
                </a:cubicBezTo>
                <a:cubicBezTo>
                  <a:pt x="5025608" y="6359372"/>
                  <a:pt x="4983077" y="6302499"/>
                  <a:pt x="4917797" y="6219416"/>
                </a:cubicBezTo>
                <a:lnTo>
                  <a:pt x="4784271" y="6042864"/>
                </a:lnTo>
                <a:cubicBezTo>
                  <a:pt x="4749652" y="5996376"/>
                  <a:pt x="4693769" y="5922689"/>
                  <a:pt x="4616620" y="5821803"/>
                </a:cubicBezTo>
                <a:cubicBezTo>
                  <a:pt x="4590903" y="5789163"/>
                  <a:pt x="4551341" y="5740698"/>
                  <a:pt x="4497929" y="5676407"/>
                </a:cubicBezTo>
                <a:cubicBezTo>
                  <a:pt x="4493973" y="5671461"/>
                  <a:pt x="4477159" y="5648713"/>
                  <a:pt x="4447487" y="5608160"/>
                </a:cubicBezTo>
                <a:lnTo>
                  <a:pt x="4422265" y="5584422"/>
                </a:lnTo>
                <a:lnTo>
                  <a:pt x="4422265" y="5992420"/>
                </a:lnTo>
                <a:cubicBezTo>
                  <a:pt x="4422265" y="6091329"/>
                  <a:pt x="4424243" y="6157103"/>
                  <a:pt x="4428199" y="6189743"/>
                </a:cubicBezTo>
                <a:cubicBezTo>
                  <a:pt x="4441057" y="6259968"/>
                  <a:pt x="4468751" y="6317335"/>
                  <a:pt x="4511283" y="6361844"/>
                </a:cubicBezTo>
                <a:cubicBezTo>
                  <a:pt x="4559747" y="6413276"/>
                  <a:pt x="4583981" y="6453829"/>
                  <a:pt x="4583981" y="6483502"/>
                </a:cubicBezTo>
                <a:cubicBezTo>
                  <a:pt x="4583981" y="6522076"/>
                  <a:pt x="4568649" y="6560651"/>
                  <a:pt x="4537988" y="6599225"/>
                </a:cubicBezTo>
                <a:cubicBezTo>
                  <a:pt x="4507325" y="6637799"/>
                  <a:pt x="4477159" y="6657087"/>
                  <a:pt x="4447487" y="6657087"/>
                </a:cubicBezTo>
                <a:cubicBezTo>
                  <a:pt x="4424737" y="6657087"/>
                  <a:pt x="4390119" y="6651647"/>
                  <a:pt x="4343632" y="6640767"/>
                </a:cubicBezTo>
                <a:cubicBezTo>
                  <a:pt x="4297145" y="6629886"/>
                  <a:pt x="4261538" y="6624447"/>
                  <a:pt x="4236811" y="6624447"/>
                </a:cubicBezTo>
                <a:cubicBezTo>
                  <a:pt x="4186367" y="6624447"/>
                  <a:pt x="4127517" y="6634337"/>
                  <a:pt x="4060259" y="6654119"/>
                </a:cubicBezTo>
                <a:lnTo>
                  <a:pt x="4033553" y="6657087"/>
                </a:lnTo>
                <a:cubicBezTo>
                  <a:pt x="4006848" y="6657087"/>
                  <a:pt x="3970251" y="6624694"/>
                  <a:pt x="3923765" y="6559909"/>
                </a:cubicBezTo>
                <a:cubicBezTo>
                  <a:pt x="3877277" y="6495124"/>
                  <a:pt x="3854034" y="6443444"/>
                  <a:pt x="3854034" y="6404869"/>
                </a:cubicBezTo>
                <a:cubicBezTo>
                  <a:pt x="3854034" y="6383110"/>
                  <a:pt x="3873815" y="6347255"/>
                  <a:pt x="3913379" y="6297306"/>
                </a:cubicBezTo>
                <a:cubicBezTo>
                  <a:pt x="3952943" y="6247357"/>
                  <a:pt x="3976681" y="6205816"/>
                  <a:pt x="3984593" y="6172681"/>
                </a:cubicBezTo>
                <a:cubicBezTo>
                  <a:pt x="3992506" y="6139547"/>
                  <a:pt x="3996463" y="6061162"/>
                  <a:pt x="3996463" y="5937526"/>
                </a:cubicBezTo>
                <a:lnTo>
                  <a:pt x="3996463" y="5311434"/>
                </a:lnTo>
                <a:cubicBezTo>
                  <a:pt x="3996463" y="5163071"/>
                  <a:pt x="3992506" y="5071827"/>
                  <a:pt x="3984593" y="5037704"/>
                </a:cubicBezTo>
                <a:cubicBezTo>
                  <a:pt x="3976681" y="5003580"/>
                  <a:pt x="3946513" y="4955857"/>
                  <a:pt x="3894092" y="4894534"/>
                </a:cubicBezTo>
                <a:cubicBezTo>
                  <a:pt x="3859474" y="4853981"/>
                  <a:pt x="3842165" y="4819857"/>
                  <a:pt x="3842165" y="4792163"/>
                </a:cubicBezTo>
                <a:cubicBezTo>
                  <a:pt x="3842165" y="4759523"/>
                  <a:pt x="3855270" y="4723421"/>
                  <a:pt x="3881481" y="4683858"/>
                </a:cubicBezTo>
                <a:cubicBezTo>
                  <a:pt x="3907692" y="4644295"/>
                  <a:pt x="3931183" y="4624513"/>
                  <a:pt x="3951954" y="4624513"/>
                </a:cubicBezTo>
                <a:cubicBezTo>
                  <a:pt x="3957889" y="4624513"/>
                  <a:pt x="3969757" y="4626491"/>
                  <a:pt x="3987561" y="4630447"/>
                </a:cubicBezTo>
                <a:cubicBezTo>
                  <a:pt x="4056797" y="4646273"/>
                  <a:pt x="4105757" y="4654186"/>
                  <a:pt x="4134441" y="4654186"/>
                </a:cubicBezTo>
                <a:cubicBezTo>
                  <a:pt x="4164113" y="4654186"/>
                  <a:pt x="4213567" y="4646273"/>
                  <a:pt x="4282803" y="4630447"/>
                </a:cubicBezTo>
                <a:cubicBezTo>
                  <a:pt x="4300607" y="4626491"/>
                  <a:pt x="4311487" y="4624513"/>
                  <a:pt x="4315443" y="4624513"/>
                </a:cubicBezTo>
                <a:cubicBezTo>
                  <a:pt x="4332257" y="4624513"/>
                  <a:pt x="4347093" y="4631684"/>
                  <a:pt x="4359952" y="4646026"/>
                </a:cubicBezTo>
                <a:cubicBezTo>
                  <a:pt x="4372810" y="4660367"/>
                  <a:pt x="4404955" y="4706607"/>
                  <a:pt x="4456388" y="4784745"/>
                </a:cubicBezTo>
                <a:cubicBezTo>
                  <a:pt x="4535515" y="4908381"/>
                  <a:pt x="4645798" y="5061442"/>
                  <a:pt x="4787237" y="5243929"/>
                </a:cubicBezTo>
                <a:cubicBezTo>
                  <a:pt x="4928677" y="5426415"/>
                  <a:pt x="5036981" y="5557222"/>
                  <a:pt x="5112153" y="5636349"/>
                </a:cubicBezTo>
                <a:lnTo>
                  <a:pt x="5112153" y="5186809"/>
                </a:lnTo>
                <a:cubicBezTo>
                  <a:pt x="5112153" y="5103726"/>
                  <a:pt x="5108196" y="5046853"/>
                  <a:pt x="5100283" y="5016191"/>
                </a:cubicBezTo>
                <a:cubicBezTo>
                  <a:pt x="5092371" y="4985530"/>
                  <a:pt x="5071105" y="4952395"/>
                  <a:pt x="5036487" y="4916788"/>
                </a:cubicBezTo>
                <a:cubicBezTo>
                  <a:pt x="4988022" y="4863377"/>
                  <a:pt x="4963789" y="4823814"/>
                  <a:pt x="4963789" y="4798098"/>
                </a:cubicBezTo>
                <a:cubicBezTo>
                  <a:pt x="4963789" y="4757545"/>
                  <a:pt x="4977390" y="4717982"/>
                  <a:pt x="5004589" y="4679407"/>
                </a:cubicBezTo>
                <a:cubicBezTo>
                  <a:pt x="5031789" y="4640833"/>
                  <a:pt x="5059731" y="4621546"/>
                  <a:pt x="5088415" y="4621546"/>
                </a:cubicBezTo>
                <a:cubicBezTo>
                  <a:pt x="5094349" y="4621546"/>
                  <a:pt x="5105229" y="4623524"/>
                  <a:pt x="5121055" y="4627480"/>
                </a:cubicBezTo>
                <a:cubicBezTo>
                  <a:pt x="5188312" y="4643305"/>
                  <a:pt x="5243207" y="4651218"/>
                  <a:pt x="5285737" y="4651218"/>
                </a:cubicBezTo>
                <a:cubicBezTo>
                  <a:pt x="5322334" y="4651218"/>
                  <a:pt x="5359919" y="4646273"/>
                  <a:pt x="5398493" y="4636382"/>
                </a:cubicBezTo>
                <a:cubicBezTo>
                  <a:pt x="5444980" y="4624513"/>
                  <a:pt x="5473169" y="4618578"/>
                  <a:pt x="5483061" y="4618578"/>
                </a:cubicBezTo>
                <a:close/>
                <a:moveTo>
                  <a:pt x="6558088" y="4603742"/>
                </a:moveTo>
                <a:cubicBezTo>
                  <a:pt x="6655018" y="4603742"/>
                  <a:pt x="6749971" y="4616600"/>
                  <a:pt x="6842945" y="4642316"/>
                </a:cubicBezTo>
                <a:cubicBezTo>
                  <a:pt x="6871628" y="4650229"/>
                  <a:pt x="6893883" y="4654186"/>
                  <a:pt x="6909708" y="4654186"/>
                </a:cubicBezTo>
                <a:cubicBezTo>
                  <a:pt x="6922566" y="4654186"/>
                  <a:pt x="6954217" y="4641328"/>
                  <a:pt x="7004660" y="4615611"/>
                </a:cubicBezTo>
                <a:cubicBezTo>
                  <a:pt x="7012573" y="4611655"/>
                  <a:pt x="7020486" y="4609677"/>
                  <a:pt x="7028399" y="4609677"/>
                </a:cubicBezTo>
                <a:cubicBezTo>
                  <a:pt x="7076864" y="4609677"/>
                  <a:pt x="7133736" y="4648251"/>
                  <a:pt x="7199016" y="4725400"/>
                </a:cubicBezTo>
                <a:cubicBezTo>
                  <a:pt x="7316718" y="4862883"/>
                  <a:pt x="7375568" y="5013719"/>
                  <a:pt x="7375568" y="5177907"/>
                </a:cubicBezTo>
                <a:cubicBezTo>
                  <a:pt x="7375568" y="5292641"/>
                  <a:pt x="7326608" y="5350008"/>
                  <a:pt x="7228689" y="5350008"/>
                </a:cubicBezTo>
                <a:cubicBezTo>
                  <a:pt x="7191103" y="5350008"/>
                  <a:pt x="7145605" y="5320830"/>
                  <a:pt x="7092195" y="5262474"/>
                </a:cubicBezTo>
                <a:lnTo>
                  <a:pt x="6970537" y="5128947"/>
                </a:lnTo>
                <a:cubicBezTo>
                  <a:pt x="6889432" y="5039929"/>
                  <a:pt x="6799425" y="4995420"/>
                  <a:pt x="6700516" y="4995420"/>
                </a:cubicBezTo>
                <a:cubicBezTo>
                  <a:pt x="6586771" y="4995420"/>
                  <a:pt x="6495033" y="5047100"/>
                  <a:pt x="6425303" y="5150460"/>
                </a:cubicBezTo>
                <a:cubicBezTo>
                  <a:pt x="6355572" y="5253820"/>
                  <a:pt x="6320707" y="5389572"/>
                  <a:pt x="6320707" y="5557716"/>
                </a:cubicBezTo>
                <a:cubicBezTo>
                  <a:pt x="6320707" y="5735752"/>
                  <a:pt x="6361754" y="5888566"/>
                  <a:pt x="6443848" y="6016158"/>
                </a:cubicBezTo>
                <a:cubicBezTo>
                  <a:pt x="6525943" y="6143750"/>
                  <a:pt x="6624851" y="6207547"/>
                  <a:pt x="6740574" y="6207547"/>
                </a:cubicBezTo>
                <a:cubicBezTo>
                  <a:pt x="6808821" y="6207547"/>
                  <a:pt x="6842945" y="6166005"/>
                  <a:pt x="6842945" y="6082922"/>
                </a:cubicBezTo>
                <a:lnTo>
                  <a:pt x="6842945" y="5928624"/>
                </a:lnTo>
                <a:cubicBezTo>
                  <a:pt x="6842945" y="5877192"/>
                  <a:pt x="6838494" y="5842326"/>
                  <a:pt x="6829592" y="5824028"/>
                </a:cubicBezTo>
                <a:cubicBezTo>
                  <a:pt x="6820690" y="5805730"/>
                  <a:pt x="6789039" y="5766414"/>
                  <a:pt x="6734640" y="5706079"/>
                </a:cubicBezTo>
                <a:cubicBezTo>
                  <a:pt x="6709913" y="5679374"/>
                  <a:pt x="6697549" y="5655141"/>
                  <a:pt x="6697549" y="5633382"/>
                </a:cubicBezTo>
                <a:cubicBezTo>
                  <a:pt x="6697549" y="5600742"/>
                  <a:pt x="6710655" y="5562662"/>
                  <a:pt x="6736865" y="5519142"/>
                </a:cubicBezTo>
                <a:cubicBezTo>
                  <a:pt x="6763076" y="5475623"/>
                  <a:pt x="6785578" y="5453862"/>
                  <a:pt x="6804370" y="5453862"/>
                </a:cubicBezTo>
                <a:cubicBezTo>
                  <a:pt x="6820196" y="5453862"/>
                  <a:pt x="6839483" y="5457818"/>
                  <a:pt x="6862232" y="5465731"/>
                </a:cubicBezTo>
                <a:cubicBezTo>
                  <a:pt x="6918610" y="5486502"/>
                  <a:pt x="6981417" y="5496888"/>
                  <a:pt x="7050653" y="5496888"/>
                </a:cubicBezTo>
                <a:cubicBezTo>
                  <a:pt x="7105053" y="5496888"/>
                  <a:pt x="7180718" y="5483535"/>
                  <a:pt x="7277648" y="5456830"/>
                </a:cubicBezTo>
                <a:cubicBezTo>
                  <a:pt x="7300398" y="5450895"/>
                  <a:pt x="7317706" y="5447928"/>
                  <a:pt x="7329575" y="5447928"/>
                </a:cubicBezTo>
                <a:cubicBezTo>
                  <a:pt x="7354302" y="5447928"/>
                  <a:pt x="7395844" y="5485513"/>
                  <a:pt x="7454200" y="5560684"/>
                </a:cubicBezTo>
                <a:cubicBezTo>
                  <a:pt x="7494753" y="5611127"/>
                  <a:pt x="7515029" y="5651680"/>
                  <a:pt x="7515029" y="5682341"/>
                </a:cubicBezTo>
                <a:cubicBezTo>
                  <a:pt x="7515029" y="5713992"/>
                  <a:pt x="7495742" y="5751083"/>
                  <a:pt x="7457168" y="5793614"/>
                </a:cubicBezTo>
                <a:cubicBezTo>
                  <a:pt x="7389910" y="5868784"/>
                  <a:pt x="7356281" y="5936042"/>
                  <a:pt x="7356281" y="5995387"/>
                </a:cubicBezTo>
                <a:cubicBezTo>
                  <a:pt x="7356281" y="6045831"/>
                  <a:pt x="7375568" y="6163038"/>
                  <a:pt x="7414142" y="6347008"/>
                </a:cubicBezTo>
                <a:cubicBezTo>
                  <a:pt x="7416121" y="6352942"/>
                  <a:pt x="7417110" y="6364317"/>
                  <a:pt x="7417110" y="6381131"/>
                </a:cubicBezTo>
                <a:cubicBezTo>
                  <a:pt x="7417110" y="6453334"/>
                  <a:pt x="7376557" y="6511691"/>
                  <a:pt x="7295452" y="6556200"/>
                </a:cubicBezTo>
                <a:cubicBezTo>
                  <a:pt x="7154012" y="6633348"/>
                  <a:pt x="6967075" y="6671923"/>
                  <a:pt x="6734640" y="6671923"/>
                </a:cubicBezTo>
                <a:cubicBezTo>
                  <a:pt x="6381536" y="6671923"/>
                  <a:pt x="6112009" y="6524055"/>
                  <a:pt x="5926061" y="6228317"/>
                </a:cubicBezTo>
                <a:cubicBezTo>
                  <a:pt x="5806382" y="6040391"/>
                  <a:pt x="5746542" y="5827737"/>
                  <a:pt x="5746542" y="5590356"/>
                </a:cubicBezTo>
                <a:cubicBezTo>
                  <a:pt x="5746542" y="5268903"/>
                  <a:pt x="5855836" y="5008773"/>
                  <a:pt x="6074424" y="4809967"/>
                </a:cubicBezTo>
                <a:cubicBezTo>
                  <a:pt x="6226743" y="4672484"/>
                  <a:pt x="6387965" y="4603742"/>
                  <a:pt x="6558088" y="4603742"/>
                </a:cubicBezTo>
                <a:close/>
                <a:moveTo>
                  <a:pt x="2755892" y="4600775"/>
                </a:moveTo>
                <a:cubicBezTo>
                  <a:pt x="3040749" y="4600775"/>
                  <a:pt x="3290493" y="4730345"/>
                  <a:pt x="3505125" y="4989486"/>
                </a:cubicBezTo>
                <a:cubicBezTo>
                  <a:pt x="3682171" y="5202139"/>
                  <a:pt x="3770695" y="5456335"/>
                  <a:pt x="3770695" y="5752072"/>
                </a:cubicBezTo>
                <a:cubicBezTo>
                  <a:pt x="3770695" y="5964726"/>
                  <a:pt x="3712833" y="6153147"/>
                  <a:pt x="3597111" y="6317335"/>
                </a:cubicBezTo>
                <a:cubicBezTo>
                  <a:pt x="3517983" y="6430091"/>
                  <a:pt x="3413635" y="6520098"/>
                  <a:pt x="3284065" y="6587356"/>
                </a:cubicBezTo>
                <a:cubicBezTo>
                  <a:pt x="3154493" y="6654614"/>
                  <a:pt x="3020967" y="6688243"/>
                  <a:pt x="2883484" y="6688243"/>
                </a:cubicBezTo>
                <a:cubicBezTo>
                  <a:pt x="2632256" y="6688243"/>
                  <a:pt x="2415893" y="6585872"/>
                  <a:pt x="2234396" y="6381131"/>
                </a:cubicBezTo>
                <a:cubicBezTo>
                  <a:pt x="2052898" y="6176390"/>
                  <a:pt x="1962149" y="5933075"/>
                  <a:pt x="1962149" y="5651185"/>
                </a:cubicBezTo>
                <a:cubicBezTo>
                  <a:pt x="1962149" y="5475128"/>
                  <a:pt x="1998004" y="5323797"/>
                  <a:pt x="2069713" y="5197194"/>
                </a:cubicBezTo>
                <a:cubicBezTo>
                  <a:pt x="2141422" y="5070591"/>
                  <a:pt x="2258381" y="4954374"/>
                  <a:pt x="2420591" y="4848541"/>
                </a:cubicBezTo>
                <a:cubicBezTo>
                  <a:pt x="2439384" y="4683363"/>
                  <a:pt x="2551151" y="4600775"/>
                  <a:pt x="2755892" y="4600775"/>
                </a:cubicBezTo>
                <a:close/>
                <a:moveTo>
                  <a:pt x="1084534" y="4600775"/>
                </a:moveTo>
                <a:cubicBezTo>
                  <a:pt x="1291253" y="4600775"/>
                  <a:pt x="1477695" y="4696716"/>
                  <a:pt x="1643862" y="4888599"/>
                </a:cubicBezTo>
                <a:cubicBezTo>
                  <a:pt x="1802116" y="5072569"/>
                  <a:pt x="1881243" y="5313907"/>
                  <a:pt x="1881243" y="5612611"/>
                </a:cubicBezTo>
                <a:cubicBezTo>
                  <a:pt x="1881243" y="5922195"/>
                  <a:pt x="1807309" y="6173176"/>
                  <a:pt x="1659440" y="6365553"/>
                </a:cubicBezTo>
                <a:cubicBezTo>
                  <a:pt x="1511572" y="6557930"/>
                  <a:pt x="1318947" y="6654119"/>
                  <a:pt x="1081566" y="6654119"/>
                </a:cubicBezTo>
                <a:cubicBezTo>
                  <a:pt x="980680" y="6654119"/>
                  <a:pt x="837756" y="6644229"/>
                  <a:pt x="652798" y="6624447"/>
                </a:cubicBezTo>
                <a:cubicBezTo>
                  <a:pt x="580594" y="6615545"/>
                  <a:pt x="525206" y="6611094"/>
                  <a:pt x="486630" y="6611094"/>
                </a:cubicBezTo>
                <a:cubicBezTo>
                  <a:pt x="407503" y="6611094"/>
                  <a:pt x="342718" y="6622468"/>
                  <a:pt x="292275" y="6645217"/>
                </a:cubicBezTo>
                <a:cubicBezTo>
                  <a:pt x="263591" y="6657087"/>
                  <a:pt x="244305" y="6663021"/>
                  <a:pt x="234413" y="6663021"/>
                </a:cubicBezTo>
                <a:cubicBezTo>
                  <a:pt x="205730" y="6663021"/>
                  <a:pt x="167650" y="6631123"/>
                  <a:pt x="120174" y="6567327"/>
                </a:cubicBezTo>
                <a:cubicBezTo>
                  <a:pt x="72697" y="6503531"/>
                  <a:pt x="48959" y="6452346"/>
                  <a:pt x="48959" y="6413771"/>
                </a:cubicBezTo>
                <a:cubicBezTo>
                  <a:pt x="48959" y="6383110"/>
                  <a:pt x="66268" y="6347997"/>
                  <a:pt x="100886" y="6308433"/>
                </a:cubicBezTo>
                <a:cubicBezTo>
                  <a:pt x="155286" y="6243154"/>
                  <a:pt x="182486" y="6180346"/>
                  <a:pt x="182486" y="6120012"/>
                </a:cubicBezTo>
                <a:lnTo>
                  <a:pt x="182486" y="5796581"/>
                </a:lnTo>
                <a:cubicBezTo>
                  <a:pt x="172595" y="5799548"/>
                  <a:pt x="162210" y="5801032"/>
                  <a:pt x="151330" y="5801032"/>
                </a:cubicBezTo>
                <a:cubicBezTo>
                  <a:pt x="119679" y="5801032"/>
                  <a:pt x="91490" y="5793614"/>
                  <a:pt x="66763" y="5778777"/>
                </a:cubicBezTo>
                <a:cubicBezTo>
                  <a:pt x="22254" y="5753061"/>
                  <a:pt x="0" y="5679374"/>
                  <a:pt x="0" y="5557716"/>
                </a:cubicBezTo>
                <a:cubicBezTo>
                  <a:pt x="0" y="5515186"/>
                  <a:pt x="18298" y="5485513"/>
                  <a:pt x="54894" y="5468699"/>
                </a:cubicBezTo>
                <a:cubicBezTo>
                  <a:pt x="64786" y="5464742"/>
                  <a:pt x="94953" y="5462764"/>
                  <a:pt x="145395" y="5462764"/>
                </a:cubicBezTo>
                <a:lnTo>
                  <a:pt x="182486" y="5462764"/>
                </a:lnTo>
                <a:lnTo>
                  <a:pt x="182486" y="5344074"/>
                </a:lnTo>
                <a:cubicBezTo>
                  <a:pt x="182486" y="5275827"/>
                  <a:pt x="177788" y="5226373"/>
                  <a:pt x="168392" y="5195711"/>
                </a:cubicBezTo>
                <a:cubicBezTo>
                  <a:pt x="158995" y="5165049"/>
                  <a:pt x="137483" y="5130431"/>
                  <a:pt x="103854" y="5091856"/>
                </a:cubicBezTo>
                <a:cubicBezTo>
                  <a:pt x="42530" y="5023609"/>
                  <a:pt x="11869" y="4974155"/>
                  <a:pt x="11869" y="4943493"/>
                </a:cubicBezTo>
                <a:cubicBezTo>
                  <a:pt x="11869" y="4891072"/>
                  <a:pt x="30167" y="4846563"/>
                  <a:pt x="66763" y="4809967"/>
                </a:cubicBezTo>
                <a:cubicBezTo>
                  <a:pt x="89512" y="4787218"/>
                  <a:pt x="130064" y="4773865"/>
                  <a:pt x="188421" y="4769909"/>
                </a:cubicBezTo>
                <a:cubicBezTo>
                  <a:pt x="246777" y="4765953"/>
                  <a:pt x="322936" y="4731829"/>
                  <a:pt x="416900" y="4667538"/>
                </a:cubicBezTo>
                <a:cubicBezTo>
                  <a:pt x="454485" y="4640833"/>
                  <a:pt x="483663" y="4627480"/>
                  <a:pt x="504434" y="4627480"/>
                </a:cubicBezTo>
                <a:cubicBezTo>
                  <a:pt x="556856" y="4627480"/>
                  <a:pt x="614717" y="4671989"/>
                  <a:pt x="678019" y="4761007"/>
                </a:cubicBezTo>
                <a:cubicBezTo>
                  <a:pt x="801655" y="4654186"/>
                  <a:pt x="937160" y="4600775"/>
                  <a:pt x="1084534" y="4600775"/>
                </a:cubicBezTo>
                <a:close/>
                <a:moveTo>
                  <a:pt x="2755892" y="4080020"/>
                </a:moveTo>
                <a:cubicBezTo>
                  <a:pt x="2684678" y="4080020"/>
                  <a:pt x="2598874" y="4119090"/>
                  <a:pt x="2498482" y="4197227"/>
                </a:cubicBezTo>
                <a:cubicBezTo>
                  <a:pt x="2398090" y="4275365"/>
                  <a:pt x="2347893" y="4342623"/>
                  <a:pt x="2347893" y="4399001"/>
                </a:cubicBezTo>
                <a:cubicBezTo>
                  <a:pt x="2347893" y="4425706"/>
                  <a:pt x="2358279" y="4439059"/>
                  <a:pt x="2379050" y="4439059"/>
                </a:cubicBezTo>
                <a:cubicBezTo>
                  <a:pt x="2384985" y="4439059"/>
                  <a:pt x="2395864" y="4435103"/>
                  <a:pt x="2411690" y="4427190"/>
                </a:cubicBezTo>
                <a:cubicBezTo>
                  <a:pt x="2562031" y="4332238"/>
                  <a:pt x="2677754" y="4284762"/>
                  <a:pt x="2758859" y="4284762"/>
                </a:cubicBezTo>
                <a:cubicBezTo>
                  <a:pt x="2792488" y="4284762"/>
                  <a:pt x="2825128" y="4290696"/>
                  <a:pt x="2856779" y="4302565"/>
                </a:cubicBezTo>
                <a:cubicBezTo>
                  <a:pt x="2888429" y="4314434"/>
                  <a:pt x="2978931" y="4358943"/>
                  <a:pt x="3128283" y="4436092"/>
                </a:cubicBezTo>
                <a:cubicBezTo>
                  <a:pt x="3137185" y="4440048"/>
                  <a:pt x="3144603" y="4442026"/>
                  <a:pt x="3150537" y="4442026"/>
                </a:cubicBezTo>
                <a:cubicBezTo>
                  <a:pt x="3174275" y="4442026"/>
                  <a:pt x="3186145" y="4429663"/>
                  <a:pt x="3186145" y="4404936"/>
                </a:cubicBezTo>
                <a:cubicBezTo>
                  <a:pt x="3186145" y="4344601"/>
                  <a:pt x="3125316" y="4269925"/>
                  <a:pt x="3003658" y="4180907"/>
                </a:cubicBezTo>
                <a:cubicBezTo>
                  <a:pt x="2912662" y="4113649"/>
                  <a:pt x="2830074" y="4080020"/>
                  <a:pt x="2755892" y="4080020"/>
                </a:cubicBezTo>
                <a:close/>
                <a:moveTo>
                  <a:pt x="2764794" y="4038479"/>
                </a:moveTo>
                <a:cubicBezTo>
                  <a:pt x="2855790" y="4038479"/>
                  <a:pt x="2958160" y="4085955"/>
                  <a:pt x="3071905" y="4180907"/>
                </a:cubicBezTo>
                <a:cubicBezTo>
                  <a:pt x="3219279" y="4304543"/>
                  <a:pt x="3292966" y="4406914"/>
                  <a:pt x="3292966" y="4488019"/>
                </a:cubicBezTo>
                <a:cubicBezTo>
                  <a:pt x="3292966" y="4534506"/>
                  <a:pt x="3270711" y="4557750"/>
                  <a:pt x="3226203" y="4557750"/>
                </a:cubicBezTo>
                <a:cubicBezTo>
                  <a:pt x="3205432" y="4557750"/>
                  <a:pt x="3133723" y="4526099"/>
                  <a:pt x="3011077" y="4462797"/>
                </a:cubicBezTo>
                <a:cubicBezTo>
                  <a:pt x="2926015" y="4420267"/>
                  <a:pt x="2862219" y="4399001"/>
                  <a:pt x="2819688" y="4399001"/>
                </a:cubicBezTo>
                <a:cubicBezTo>
                  <a:pt x="2772212" y="4399001"/>
                  <a:pt x="2682700" y="4433619"/>
                  <a:pt x="2551151" y="4502855"/>
                </a:cubicBezTo>
                <a:cubicBezTo>
                  <a:pt x="2482904" y="4539451"/>
                  <a:pt x="2438395" y="4557750"/>
                  <a:pt x="2417624" y="4557750"/>
                </a:cubicBezTo>
                <a:cubicBezTo>
                  <a:pt x="2393886" y="4557750"/>
                  <a:pt x="2369653" y="4540935"/>
                  <a:pt x="2344927" y="4507306"/>
                </a:cubicBezTo>
                <a:cubicBezTo>
                  <a:pt x="2320199" y="4473677"/>
                  <a:pt x="2307836" y="4439554"/>
                  <a:pt x="2307836" y="4404936"/>
                </a:cubicBezTo>
                <a:cubicBezTo>
                  <a:pt x="2307836" y="4326798"/>
                  <a:pt x="2373115" y="4239758"/>
                  <a:pt x="2503675" y="4143817"/>
                </a:cubicBezTo>
                <a:cubicBezTo>
                  <a:pt x="2598627" y="4073591"/>
                  <a:pt x="2685667" y="4038479"/>
                  <a:pt x="2764794" y="4038479"/>
                </a:cubicBezTo>
                <a:close/>
                <a:moveTo>
                  <a:pt x="2889363" y="2336718"/>
                </a:moveTo>
                <a:cubicBezTo>
                  <a:pt x="2897276" y="2401998"/>
                  <a:pt x="2931894" y="2468761"/>
                  <a:pt x="2993217" y="2537008"/>
                </a:cubicBezTo>
                <a:cubicBezTo>
                  <a:pt x="3018933" y="2567670"/>
                  <a:pt x="3031791" y="2590913"/>
                  <a:pt x="3031791" y="2606738"/>
                </a:cubicBezTo>
                <a:cubicBezTo>
                  <a:pt x="3031791" y="2623553"/>
                  <a:pt x="3025857" y="2641109"/>
                  <a:pt x="3013988" y="2659407"/>
                </a:cubicBezTo>
                <a:cubicBezTo>
                  <a:pt x="3002119" y="2677705"/>
                  <a:pt x="2988766" y="2686854"/>
                  <a:pt x="2973930" y="2686854"/>
                </a:cubicBezTo>
                <a:cubicBezTo>
                  <a:pt x="2966017" y="2686854"/>
                  <a:pt x="2955138" y="2684381"/>
                  <a:pt x="2941290" y="2679436"/>
                </a:cubicBezTo>
                <a:cubicBezTo>
                  <a:pt x="2860185" y="2657676"/>
                  <a:pt x="2781058" y="2646796"/>
                  <a:pt x="2703909" y="2646796"/>
                </a:cubicBezTo>
                <a:cubicBezTo>
                  <a:pt x="2645553" y="2646796"/>
                  <a:pt x="2583735" y="2654709"/>
                  <a:pt x="2518455" y="2670534"/>
                </a:cubicBezTo>
                <a:cubicBezTo>
                  <a:pt x="2493728" y="2676469"/>
                  <a:pt x="2474441" y="2679436"/>
                  <a:pt x="2460594" y="2679436"/>
                </a:cubicBezTo>
                <a:cubicBezTo>
                  <a:pt x="2423998" y="2679436"/>
                  <a:pt x="2405700" y="2655204"/>
                  <a:pt x="2405700" y="2606738"/>
                </a:cubicBezTo>
                <a:cubicBezTo>
                  <a:pt x="2405700" y="2590913"/>
                  <a:pt x="2436361" y="2543437"/>
                  <a:pt x="2497685" y="2464310"/>
                </a:cubicBezTo>
                <a:lnTo>
                  <a:pt x="2503619" y="2452441"/>
                </a:lnTo>
                <a:close/>
                <a:moveTo>
                  <a:pt x="1026053" y="2321882"/>
                </a:moveTo>
                <a:cubicBezTo>
                  <a:pt x="1026053" y="2382216"/>
                  <a:pt x="1058199" y="2449968"/>
                  <a:pt x="1122489" y="2525139"/>
                </a:cubicBezTo>
                <a:cubicBezTo>
                  <a:pt x="1151173" y="2557779"/>
                  <a:pt x="1165515" y="2585968"/>
                  <a:pt x="1165515" y="2609706"/>
                </a:cubicBezTo>
                <a:cubicBezTo>
                  <a:pt x="1165515" y="2658171"/>
                  <a:pt x="1148206" y="2682404"/>
                  <a:pt x="1113587" y="2682404"/>
                </a:cubicBezTo>
                <a:cubicBezTo>
                  <a:pt x="1103697" y="2682404"/>
                  <a:pt x="1089849" y="2679436"/>
                  <a:pt x="1072046" y="2673502"/>
                </a:cubicBezTo>
                <a:cubicBezTo>
                  <a:pt x="1014680" y="2655698"/>
                  <a:pt x="939508" y="2646796"/>
                  <a:pt x="846534" y="2646796"/>
                </a:cubicBezTo>
                <a:cubicBezTo>
                  <a:pt x="788178" y="2646796"/>
                  <a:pt x="731305" y="2653720"/>
                  <a:pt x="675917" y="2667567"/>
                </a:cubicBezTo>
                <a:cubicBezTo>
                  <a:pt x="646244" y="2675480"/>
                  <a:pt x="623001" y="2679436"/>
                  <a:pt x="606186" y="2679436"/>
                </a:cubicBezTo>
                <a:cubicBezTo>
                  <a:pt x="592339" y="2679436"/>
                  <a:pt x="578739" y="2672018"/>
                  <a:pt x="565386" y="2657182"/>
                </a:cubicBezTo>
                <a:cubicBezTo>
                  <a:pt x="552033" y="2642345"/>
                  <a:pt x="545357" y="2626520"/>
                  <a:pt x="545357" y="2609706"/>
                </a:cubicBezTo>
                <a:cubicBezTo>
                  <a:pt x="545357" y="2589924"/>
                  <a:pt x="558710" y="2564702"/>
                  <a:pt x="585415" y="2534040"/>
                </a:cubicBezTo>
                <a:cubicBezTo>
                  <a:pt x="599262" y="2518215"/>
                  <a:pt x="622506" y="2486070"/>
                  <a:pt x="655146" y="2437605"/>
                </a:cubicBezTo>
                <a:close/>
                <a:moveTo>
                  <a:pt x="2889363" y="2218027"/>
                </a:moveTo>
                <a:lnTo>
                  <a:pt x="2889363" y="2310012"/>
                </a:lnTo>
                <a:lnTo>
                  <a:pt x="2521423" y="2421284"/>
                </a:lnTo>
                <a:cubicBezTo>
                  <a:pt x="2529335" y="2401503"/>
                  <a:pt x="2536259" y="2368368"/>
                  <a:pt x="2542194" y="2321882"/>
                </a:cubicBezTo>
                <a:close/>
                <a:moveTo>
                  <a:pt x="4882046" y="2200224"/>
                </a:moveTo>
                <a:cubicBezTo>
                  <a:pt x="4889958" y="2210115"/>
                  <a:pt x="4897871" y="2222973"/>
                  <a:pt x="4905784" y="2238798"/>
                </a:cubicBezTo>
                <a:cubicBezTo>
                  <a:pt x="4909740" y="2247700"/>
                  <a:pt x="4916663" y="2260064"/>
                  <a:pt x="4926555" y="2275889"/>
                </a:cubicBezTo>
                <a:lnTo>
                  <a:pt x="4525975" y="2400514"/>
                </a:lnTo>
                <a:cubicBezTo>
                  <a:pt x="4516083" y="2388645"/>
                  <a:pt x="4499763" y="2362434"/>
                  <a:pt x="4477015" y="2321882"/>
                </a:cubicBezTo>
                <a:close/>
                <a:moveTo>
                  <a:pt x="1026053" y="2197257"/>
                </a:moveTo>
                <a:lnTo>
                  <a:pt x="1026053" y="2287758"/>
                </a:lnTo>
                <a:lnTo>
                  <a:pt x="669982" y="2400514"/>
                </a:lnTo>
                <a:cubicBezTo>
                  <a:pt x="677895" y="2375787"/>
                  <a:pt x="682840" y="2344631"/>
                  <a:pt x="684818" y="2307045"/>
                </a:cubicBezTo>
                <a:close/>
                <a:moveTo>
                  <a:pt x="6722003" y="2175002"/>
                </a:moveTo>
                <a:lnTo>
                  <a:pt x="6722003" y="2209126"/>
                </a:lnTo>
                <a:cubicBezTo>
                  <a:pt x="6720025" y="2228907"/>
                  <a:pt x="6719035" y="2254129"/>
                  <a:pt x="6719035" y="2284791"/>
                </a:cubicBezTo>
                <a:cubicBezTo>
                  <a:pt x="6719035" y="2377765"/>
                  <a:pt x="6751182" y="2459859"/>
                  <a:pt x="6815471" y="2531073"/>
                </a:cubicBezTo>
                <a:cubicBezTo>
                  <a:pt x="6848111" y="2565691"/>
                  <a:pt x="6864431" y="2591902"/>
                  <a:pt x="6864431" y="2609706"/>
                </a:cubicBezTo>
                <a:cubicBezTo>
                  <a:pt x="6864431" y="2658171"/>
                  <a:pt x="6844156" y="2682404"/>
                  <a:pt x="6803602" y="2682404"/>
                </a:cubicBezTo>
                <a:cubicBezTo>
                  <a:pt x="6789756" y="2682404"/>
                  <a:pt x="6773436" y="2680425"/>
                  <a:pt x="6754643" y="2676469"/>
                </a:cubicBezTo>
                <a:cubicBezTo>
                  <a:pt x="6657713" y="2656687"/>
                  <a:pt x="6586004" y="2646796"/>
                  <a:pt x="6539516" y="2646796"/>
                </a:cubicBezTo>
                <a:cubicBezTo>
                  <a:pt x="6476215" y="2646796"/>
                  <a:pt x="6424783" y="2652731"/>
                  <a:pt x="6385219" y="2664600"/>
                </a:cubicBezTo>
                <a:cubicBezTo>
                  <a:pt x="6335765" y="2672513"/>
                  <a:pt x="6307082" y="2676469"/>
                  <a:pt x="6299169" y="2676469"/>
                </a:cubicBezTo>
                <a:cubicBezTo>
                  <a:pt x="6258617" y="2676469"/>
                  <a:pt x="6238340" y="2652236"/>
                  <a:pt x="6238340" y="2603771"/>
                </a:cubicBezTo>
                <a:cubicBezTo>
                  <a:pt x="6238340" y="2593880"/>
                  <a:pt x="6252682" y="2570637"/>
                  <a:pt x="6281365" y="2534040"/>
                </a:cubicBezTo>
                <a:cubicBezTo>
                  <a:pt x="6325874" y="2477663"/>
                  <a:pt x="6353569" y="2434638"/>
                  <a:pt x="6364448" y="2404965"/>
                </a:cubicBezTo>
                <a:cubicBezTo>
                  <a:pt x="6375329" y="2375292"/>
                  <a:pt x="6380768" y="2332267"/>
                  <a:pt x="6380768" y="2275889"/>
                </a:cubicBezTo>
                <a:close/>
                <a:moveTo>
                  <a:pt x="2889363" y="2118624"/>
                </a:moveTo>
                <a:lnTo>
                  <a:pt x="2889363" y="2188355"/>
                </a:lnTo>
                <a:lnTo>
                  <a:pt x="2542194" y="2290725"/>
                </a:lnTo>
                <a:lnTo>
                  <a:pt x="2542194" y="2220995"/>
                </a:lnTo>
                <a:close/>
                <a:moveTo>
                  <a:pt x="4841988" y="2111206"/>
                </a:moveTo>
                <a:lnTo>
                  <a:pt x="4868693" y="2172035"/>
                </a:lnTo>
                <a:lnTo>
                  <a:pt x="4462179" y="2296660"/>
                </a:lnTo>
                <a:cubicBezTo>
                  <a:pt x="4454265" y="2282813"/>
                  <a:pt x="4444869" y="2262536"/>
                  <a:pt x="4433989" y="2235831"/>
                </a:cubicBezTo>
                <a:close/>
                <a:moveTo>
                  <a:pt x="1026053" y="2096370"/>
                </a:moveTo>
                <a:lnTo>
                  <a:pt x="1026053" y="2166100"/>
                </a:lnTo>
                <a:lnTo>
                  <a:pt x="684818" y="2275889"/>
                </a:lnTo>
                <a:lnTo>
                  <a:pt x="684818" y="2206158"/>
                </a:lnTo>
                <a:close/>
                <a:moveTo>
                  <a:pt x="1824247" y="2066697"/>
                </a:moveTo>
                <a:cubicBezTo>
                  <a:pt x="1866777" y="2214071"/>
                  <a:pt x="1927606" y="2287758"/>
                  <a:pt x="2006733" y="2287758"/>
                </a:cubicBezTo>
                <a:cubicBezTo>
                  <a:pt x="2029482" y="2287758"/>
                  <a:pt x="2050500" y="2284296"/>
                  <a:pt x="2069787" y="2277373"/>
                </a:cubicBezTo>
                <a:cubicBezTo>
                  <a:pt x="2089075" y="2270449"/>
                  <a:pt x="2099707" y="2266987"/>
                  <a:pt x="2101685" y="2266987"/>
                </a:cubicBezTo>
                <a:cubicBezTo>
                  <a:pt x="2117511" y="2266987"/>
                  <a:pt x="2125424" y="2283307"/>
                  <a:pt x="2125424" y="2315947"/>
                </a:cubicBezTo>
                <a:cubicBezTo>
                  <a:pt x="2125424" y="2424746"/>
                  <a:pt x="2096493" y="2518215"/>
                  <a:pt x="2038631" y="2596353"/>
                </a:cubicBezTo>
                <a:cubicBezTo>
                  <a:pt x="1980770" y="2674491"/>
                  <a:pt x="1911781" y="2713560"/>
                  <a:pt x="1831665" y="2713560"/>
                </a:cubicBezTo>
                <a:cubicBezTo>
                  <a:pt x="1727810" y="2713560"/>
                  <a:pt x="1648684" y="2638389"/>
                  <a:pt x="1594284" y="2488048"/>
                </a:cubicBezTo>
                <a:cubicBezTo>
                  <a:pt x="1567578" y="2419801"/>
                  <a:pt x="1541368" y="2311496"/>
                  <a:pt x="1515651" y="2163133"/>
                </a:cubicBezTo>
                <a:close/>
                <a:moveTo>
                  <a:pt x="6722003" y="2054828"/>
                </a:moveTo>
                <a:lnTo>
                  <a:pt x="6722003" y="2145329"/>
                </a:lnTo>
                <a:lnTo>
                  <a:pt x="6380768" y="2249184"/>
                </a:lnTo>
                <a:lnTo>
                  <a:pt x="6380768" y="2157199"/>
                </a:lnTo>
                <a:close/>
                <a:moveTo>
                  <a:pt x="4810831" y="2026639"/>
                </a:moveTo>
                <a:lnTo>
                  <a:pt x="4827151" y="2072632"/>
                </a:lnTo>
                <a:lnTo>
                  <a:pt x="4419153" y="2200224"/>
                </a:lnTo>
                <a:lnTo>
                  <a:pt x="4404317" y="2154231"/>
                </a:lnTo>
                <a:close/>
                <a:moveTo>
                  <a:pt x="3907133" y="2026639"/>
                </a:moveTo>
                <a:lnTo>
                  <a:pt x="3907133" y="2142362"/>
                </a:lnTo>
                <a:cubicBezTo>
                  <a:pt x="3907133" y="2271933"/>
                  <a:pt x="3912079" y="2355510"/>
                  <a:pt x="3921969" y="2393096"/>
                </a:cubicBezTo>
                <a:cubicBezTo>
                  <a:pt x="3931860" y="2430681"/>
                  <a:pt x="3961533" y="2479641"/>
                  <a:pt x="4010987" y="2539975"/>
                </a:cubicBezTo>
                <a:cubicBezTo>
                  <a:pt x="4036704" y="2566680"/>
                  <a:pt x="4049561" y="2587946"/>
                  <a:pt x="4049561" y="2603771"/>
                </a:cubicBezTo>
                <a:cubicBezTo>
                  <a:pt x="4049561" y="2659160"/>
                  <a:pt x="4031263" y="2686854"/>
                  <a:pt x="3994667" y="2686854"/>
                </a:cubicBezTo>
                <a:cubicBezTo>
                  <a:pt x="3984777" y="2686854"/>
                  <a:pt x="3947686" y="2678447"/>
                  <a:pt x="3883395" y="2661633"/>
                </a:cubicBezTo>
                <a:cubicBezTo>
                  <a:pt x="3842843" y="2651742"/>
                  <a:pt x="3795861" y="2646796"/>
                  <a:pt x="3742449" y="2646796"/>
                </a:cubicBezTo>
                <a:cubicBezTo>
                  <a:pt x="3676181" y="2646796"/>
                  <a:pt x="3615847" y="2652731"/>
                  <a:pt x="3561447" y="2664600"/>
                </a:cubicBezTo>
                <a:cubicBezTo>
                  <a:pt x="3515949" y="2674491"/>
                  <a:pt x="3491222" y="2679436"/>
                  <a:pt x="3487265" y="2679436"/>
                </a:cubicBezTo>
                <a:cubicBezTo>
                  <a:pt x="3444735" y="2679436"/>
                  <a:pt x="3423469" y="2655204"/>
                  <a:pt x="3423469" y="2606738"/>
                </a:cubicBezTo>
                <a:cubicBezTo>
                  <a:pt x="3423469" y="2596848"/>
                  <a:pt x="3444241" y="2562972"/>
                  <a:pt x="3485781" y="2505110"/>
                </a:cubicBezTo>
                <a:cubicBezTo>
                  <a:pt x="3527323" y="2447248"/>
                  <a:pt x="3551061" y="2393096"/>
                  <a:pt x="3556996" y="2342652"/>
                </a:cubicBezTo>
                <a:cubicBezTo>
                  <a:pt x="3559963" y="2320892"/>
                  <a:pt x="3561447" y="2290725"/>
                  <a:pt x="3561447" y="2252151"/>
                </a:cubicBezTo>
                <a:lnTo>
                  <a:pt x="3561447" y="2133460"/>
                </a:lnTo>
                <a:close/>
                <a:moveTo>
                  <a:pt x="2889363" y="2026639"/>
                </a:moveTo>
                <a:lnTo>
                  <a:pt x="2889363" y="2075599"/>
                </a:lnTo>
                <a:lnTo>
                  <a:pt x="2542194" y="2177969"/>
                </a:lnTo>
                <a:lnTo>
                  <a:pt x="2542194" y="2130493"/>
                </a:lnTo>
                <a:close/>
                <a:moveTo>
                  <a:pt x="1026053" y="2005868"/>
                </a:moveTo>
                <a:lnTo>
                  <a:pt x="1026053" y="2054828"/>
                </a:lnTo>
                <a:lnTo>
                  <a:pt x="684818" y="2163133"/>
                </a:lnTo>
                <a:lnTo>
                  <a:pt x="684818" y="2114173"/>
                </a:lnTo>
                <a:close/>
                <a:moveTo>
                  <a:pt x="5932456" y="1996966"/>
                </a:moveTo>
                <a:cubicBezTo>
                  <a:pt x="5918609" y="2132471"/>
                  <a:pt x="5869155" y="2263031"/>
                  <a:pt x="5784093" y="2388645"/>
                </a:cubicBezTo>
                <a:cubicBezTo>
                  <a:pt x="5714857" y="2489531"/>
                  <a:pt x="5621635" y="2569895"/>
                  <a:pt x="5504429" y="2629735"/>
                </a:cubicBezTo>
                <a:cubicBezTo>
                  <a:pt x="5387222" y="2689574"/>
                  <a:pt x="5263833" y="2719494"/>
                  <a:pt x="5134263" y="2719494"/>
                </a:cubicBezTo>
                <a:cubicBezTo>
                  <a:pt x="5024475" y="2719494"/>
                  <a:pt x="4916417" y="2692542"/>
                  <a:pt x="4810089" y="2638637"/>
                </a:cubicBezTo>
                <a:cubicBezTo>
                  <a:pt x="4703763" y="2584731"/>
                  <a:pt x="4614993" y="2512280"/>
                  <a:pt x="4543778" y="2421284"/>
                </a:cubicBezTo>
                <a:lnTo>
                  <a:pt x="4948809" y="2299627"/>
                </a:lnTo>
                <a:cubicBezTo>
                  <a:pt x="5035849" y="2405459"/>
                  <a:pt x="5136735" y="2458375"/>
                  <a:pt x="5251470" y="2458375"/>
                </a:cubicBezTo>
                <a:cubicBezTo>
                  <a:pt x="5381041" y="2458375"/>
                  <a:pt x="5474509" y="2403481"/>
                  <a:pt x="5531876" y="2293693"/>
                </a:cubicBezTo>
                <a:cubicBezTo>
                  <a:pt x="5553635" y="2249184"/>
                  <a:pt x="5570945" y="2185387"/>
                  <a:pt x="5583803" y="2102304"/>
                </a:cubicBezTo>
                <a:close/>
                <a:moveTo>
                  <a:pt x="1788639" y="1959876"/>
                </a:moveTo>
                <a:lnTo>
                  <a:pt x="1812378" y="2038508"/>
                </a:lnTo>
                <a:lnTo>
                  <a:pt x="1512684" y="2136428"/>
                </a:lnTo>
                <a:lnTo>
                  <a:pt x="1487462" y="2050377"/>
                </a:lnTo>
                <a:close/>
                <a:moveTo>
                  <a:pt x="6722003" y="1956908"/>
                </a:moveTo>
                <a:lnTo>
                  <a:pt x="6722003" y="2020704"/>
                </a:lnTo>
                <a:lnTo>
                  <a:pt x="6380768" y="2121591"/>
                </a:lnTo>
                <a:lnTo>
                  <a:pt x="6380768" y="2057796"/>
                </a:lnTo>
                <a:close/>
                <a:moveTo>
                  <a:pt x="4787093" y="1942072"/>
                </a:moveTo>
                <a:lnTo>
                  <a:pt x="4798963" y="1980646"/>
                </a:lnTo>
                <a:lnTo>
                  <a:pt x="4389481" y="2105272"/>
                </a:lnTo>
                <a:lnTo>
                  <a:pt x="4380579" y="2066697"/>
                </a:lnTo>
                <a:close/>
                <a:moveTo>
                  <a:pt x="2889363" y="1930203"/>
                </a:moveTo>
                <a:lnTo>
                  <a:pt x="2889363" y="1971745"/>
                </a:lnTo>
                <a:lnTo>
                  <a:pt x="2542194" y="2075599"/>
                </a:lnTo>
                <a:lnTo>
                  <a:pt x="2542194" y="2035541"/>
                </a:lnTo>
                <a:close/>
                <a:moveTo>
                  <a:pt x="3907133" y="1907949"/>
                </a:moveTo>
                <a:lnTo>
                  <a:pt x="3907133" y="1999934"/>
                </a:lnTo>
                <a:lnTo>
                  <a:pt x="3564414" y="2102304"/>
                </a:lnTo>
                <a:lnTo>
                  <a:pt x="3564414" y="2011803"/>
                </a:lnTo>
                <a:close/>
                <a:moveTo>
                  <a:pt x="5941358" y="1875309"/>
                </a:moveTo>
                <a:cubicBezTo>
                  <a:pt x="5941358" y="1904982"/>
                  <a:pt x="5939379" y="1935148"/>
                  <a:pt x="5935423" y="1965810"/>
                </a:cubicBezTo>
                <a:lnTo>
                  <a:pt x="5586770" y="2072632"/>
                </a:lnTo>
                <a:lnTo>
                  <a:pt x="5586770" y="1983614"/>
                </a:lnTo>
                <a:close/>
                <a:moveTo>
                  <a:pt x="1153646" y="1875309"/>
                </a:moveTo>
                <a:lnTo>
                  <a:pt x="1086882" y="1933170"/>
                </a:lnTo>
                <a:lnTo>
                  <a:pt x="684818" y="2060763"/>
                </a:lnTo>
                <a:lnTo>
                  <a:pt x="684818" y="2017738"/>
                </a:lnTo>
                <a:close/>
                <a:moveTo>
                  <a:pt x="1757483" y="1869374"/>
                </a:moveTo>
                <a:lnTo>
                  <a:pt x="1779738" y="1930203"/>
                </a:lnTo>
                <a:lnTo>
                  <a:pt x="1475593" y="2020704"/>
                </a:lnTo>
                <a:lnTo>
                  <a:pt x="1454823" y="1962843"/>
                </a:lnTo>
                <a:close/>
                <a:moveTo>
                  <a:pt x="6722003" y="1861956"/>
                </a:moveTo>
                <a:lnTo>
                  <a:pt x="6722003" y="1910916"/>
                </a:lnTo>
                <a:lnTo>
                  <a:pt x="6380768" y="2014770"/>
                </a:lnTo>
                <a:lnTo>
                  <a:pt x="6380768" y="1962843"/>
                </a:lnTo>
                <a:close/>
                <a:moveTo>
                  <a:pt x="4769290" y="1858989"/>
                </a:moveTo>
                <a:lnTo>
                  <a:pt x="4772257" y="1884211"/>
                </a:lnTo>
                <a:lnTo>
                  <a:pt x="4364259" y="2008835"/>
                </a:lnTo>
                <a:lnTo>
                  <a:pt x="4361291" y="1983614"/>
                </a:lnTo>
                <a:close/>
                <a:moveTo>
                  <a:pt x="2889363" y="1844152"/>
                </a:moveTo>
                <a:lnTo>
                  <a:pt x="2889363" y="1872341"/>
                </a:lnTo>
                <a:lnTo>
                  <a:pt x="2542194" y="1974712"/>
                </a:lnTo>
                <a:lnTo>
                  <a:pt x="2542194" y="1945039"/>
                </a:lnTo>
                <a:close/>
                <a:moveTo>
                  <a:pt x="3907133" y="1808545"/>
                </a:moveTo>
                <a:lnTo>
                  <a:pt x="3907133" y="1878276"/>
                </a:lnTo>
                <a:lnTo>
                  <a:pt x="3564414" y="1977679"/>
                </a:lnTo>
                <a:lnTo>
                  <a:pt x="3564414" y="1910916"/>
                </a:lnTo>
                <a:close/>
                <a:moveTo>
                  <a:pt x="1727810" y="1783324"/>
                </a:moveTo>
                <a:lnTo>
                  <a:pt x="1745614" y="1829316"/>
                </a:lnTo>
                <a:lnTo>
                  <a:pt x="1435535" y="1922785"/>
                </a:lnTo>
                <a:cubicBezTo>
                  <a:pt x="1427622" y="1906959"/>
                  <a:pt x="1419710" y="1893112"/>
                  <a:pt x="1411797" y="1881243"/>
                </a:cubicBezTo>
                <a:close/>
                <a:moveTo>
                  <a:pt x="5938391" y="1771455"/>
                </a:moveTo>
                <a:lnTo>
                  <a:pt x="5938391" y="1786291"/>
                </a:lnTo>
                <a:cubicBezTo>
                  <a:pt x="5940369" y="1799149"/>
                  <a:pt x="5941358" y="1809534"/>
                  <a:pt x="5941358" y="1817447"/>
                </a:cubicBezTo>
                <a:cubicBezTo>
                  <a:pt x="5941358" y="1827338"/>
                  <a:pt x="5940369" y="1835251"/>
                  <a:pt x="5938391" y="1841185"/>
                </a:cubicBezTo>
                <a:lnTo>
                  <a:pt x="5583803" y="1950974"/>
                </a:lnTo>
                <a:lnTo>
                  <a:pt x="5573417" y="1884211"/>
                </a:lnTo>
                <a:close/>
                <a:moveTo>
                  <a:pt x="6722003" y="1768487"/>
                </a:moveTo>
                <a:lnTo>
                  <a:pt x="6722003" y="1808545"/>
                </a:lnTo>
                <a:lnTo>
                  <a:pt x="6380768" y="1913883"/>
                </a:lnTo>
                <a:lnTo>
                  <a:pt x="6380768" y="1872341"/>
                </a:lnTo>
                <a:close/>
                <a:moveTo>
                  <a:pt x="3907133" y="1716560"/>
                </a:moveTo>
                <a:lnTo>
                  <a:pt x="3907133" y="1765520"/>
                </a:lnTo>
                <a:lnTo>
                  <a:pt x="3564414" y="1872341"/>
                </a:lnTo>
                <a:lnTo>
                  <a:pt x="3564414" y="1820414"/>
                </a:lnTo>
                <a:close/>
                <a:moveTo>
                  <a:pt x="1681818" y="1704691"/>
                </a:moveTo>
                <a:lnTo>
                  <a:pt x="1704072" y="1738815"/>
                </a:lnTo>
                <a:lnTo>
                  <a:pt x="1374706" y="1841185"/>
                </a:lnTo>
                <a:lnTo>
                  <a:pt x="1362837" y="1832283"/>
                </a:lnTo>
                <a:lnTo>
                  <a:pt x="1345034" y="1823382"/>
                </a:lnTo>
                <a:lnTo>
                  <a:pt x="1327230" y="1817447"/>
                </a:lnTo>
                <a:close/>
                <a:moveTo>
                  <a:pt x="6722003" y="1680953"/>
                </a:moveTo>
                <a:lnTo>
                  <a:pt x="6722003" y="1707658"/>
                </a:lnTo>
                <a:lnTo>
                  <a:pt x="6380768" y="1811513"/>
                </a:lnTo>
                <a:lnTo>
                  <a:pt x="6380768" y="1783324"/>
                </a:lnTo>
                <a:close/>
                <a:moveTo>
                  <a:pt x="5929489" y="1680953"/>
                </a:moveTo>
                <a:cubicBezTo>
                  <a:pt x="5933445" y="1712604"/>
                  <a:pt x="5935423" y="1729418"/>
                  <a:pt x="5935423" y="1731397"/>
                </a:cubicBezTo>
                <a:lnTo>
                  <a:pt x="5564516" y="1847120"/>
                </a:lnTo>
                <a:lnTo>
                  <a:pt x="5552647" y="1798160"/>
                </a:lnTo>
                <a:close/>
                <a:moveTo>
                  <a:pt x="1606153" y="1637928"/>
                </a:moveTo>
                <a:lnTo>
                  <a:pt x="1632858" y="1655731"/>
                </a:lnTo>
                <a:lnTo>
                  <a:pt x="684818" y="1956908"/>
                </a:lnTo>
                <a:lnTo>
                  <a:pt x="684818" y="1930203"/>
                </a:lnTo>
                <a:close/>
                <a:moveTo>
                  <a:pt x="3907133" y="1623092"/>
                </a:moveTo>
                <a:lnTo>
                  <a:pt x="3907133" y="1661666"/>
                </a:lnTo>
                <a:lnTo>
                  <a:pt x="3500618" y="1786291"/>
                </a:lnTo>
                <a:lnTo>
                  <a:pt x="3359673" y="1786291"/>
                </a:lnTo>
                <a:close/>
                <a:moveTo>
                  <a:pt x="5914653" y="1591935"/>
                </a:moveTo>
                <a:lnTo>
                  <a:pt x="5923555" y="1634960"/>
                </a:lnTo>
                <a:lnTo>
                  <a:pt x="5543745" y="1750684"/>
                </a:lnTo>
                <a:lnTo>
                  <a:pt x="5531876" y="1710626"/>
                </a:lnTo>
                <a:close/>
                <a:moveTo>
                  <a:pt x="3907133" y="1534074"/>
                </a:moveTo>
                <a:lnTo>
                  <a:pt x="3907133" y="1559295"/>
                </a:lnTo>
                <a:lnTo>
                  <a:pt x="3162351" y="1786291"/>
                </a:lnTo>
                <a:lnTo>
                  <a:pt x="3077784" y="1786291"/>
                </a:lnTo>
                <a:close/>
                <a:moveTo>
                  <a:pt x="5889431" y="1510336"/>
                </a:moveTo>
                <a:lnTo>
                  <a:pt x="5896849" y="1534074"/>
                </a:lnTo>
                <a:lnTo>
                  <a:pt x="5514073" y="1655731"/>
                </a:lnTo>
                <a:lnTo>
                  <a:pt x="5506654" y="1631993"/>
                </a:lnTo>
                <a:close/>
                <a:moveTo>
                  <a:pt x="5143165" y="1376809"/>
                </a:moveTo>
                <a:cubicBezTo>
                  <a:pt x="5064037" y="1376809"/>
                  <a:pt x="4999499" y="1409201"/>
                  <a:pt x="4949551" y="1473987"/>
                </a:cubicBezTo>
                <a:cubicBezTo>
                  <a:pt x="4899601" y="1538772"/>
                  <a:pt x="4874627" y="1623586"/>
                  <a:pt x="4874627" y="1728430"/>
                </a:cubicBezTo>
                <a:cubicBezTo>
                  <a:pt x="4874627" y="1862945"/>
                  <a:pt x="4905536" y="2006116"/>
                  <a:pt x="4967355" y="2157940"/>
                </a:cubicBezTo>
                <a:cubicBezTo>
                  <a:pt x="5029173" y="2309765"/>
                  <a:pt x="5123877" y="2385677"/>
                  <a:pt x="5251470" y="2385677"/>
                </a:cubicBezTo>
                <a:cubicBezTo>
                  <a:pt x="5330597" y="2385677"/>
                  <a:pt x="5393403" y="2355263"/>
                  <a:pt x="5439891" y="2294434"/>
                </a:cubicBezTo>
                <a:cubicBezTo>
                  <a:pt x="5486378" y="2233606"/>
                  <a:pt x="5509621" y="2151264"/>
                  <a:pt x="5509621" y="2047410"/>
                </a:cubicBezTo>
                <a:cubicBezTo>
                  <a:pt x="5509621" y="1849592"/>
                  <a:pt x="5450277" y="1650291"/>
                  <a:pt x="5331586" y="1449507"/>
                </a:cubicBezTo>
                <a:cubicBezTo>
                  <a:pt x="5270262" y="1401041"/>
                  <a:pt x="5207455" y="1376809"/>
                  <a:pt x="5143165" y="1376809"/>
                </a:cubicBezTo>
                <a:close/>
                <a:moveTo>
                  <a:pt x="5094205" y="1267021"/>
                </a:moveTo>
                <a:cubicBezTo>
                  <a:pt x="5215863" y="1267021"/>
                  <a:pt x="5321201" y="1347136"/>
                  <a:pt x="5410218" y="1507369"/>
                </a:cubicBezTo>
                <a:cubicBezTo>
                  <a:pt x="5503192" y="1675513"/>
                  <a:pt x="5549679" y="1855527"/>
                  <a:pt x="5549679" y="2047410"/>
                </a:cubicBezTo>
                <a:cubicBezTo>
                  <a:pt x="5549679" y="2163133"/>
                  <a:pt x="5523469" y="2254376"/>
                  <a:pt x="5471047" y="2321139"/>
                </a:cubicBezTo>
                <a:cubicBezTo>
                  <a:pt x="5418625" y="2387903"/>
                  <a:pt x="5345433" y="2421284"/>
                  <a:pt x="5251470" y="2421284"/>
                </a:cubicBezTo>
                <a:cubicBezTo>
                  <a:pt x="5100139" y="2421284"/>
                  <a:pt x="4978976" y="2320398"/>
                  <a:pt x="4887981" y="2118624"/>
                </a:cubicBezTo>
                <a:cubicBezTo>
                  <a:pt x="4818744" y="1964326"/>
                  <a:pt x="4784126" y="1806073"/>
                  <a:pt x="4784126" y="1643863"/>
                </a:cubicBezTo>
                <a:cubicBezTo>
                  <a:pt x="4784126" y="1530117"/>
                  <a:pt x="4812563" y="1438874"/>
                  <a:pt x="4869435" y="1370133"/>
                </a:cubicBezTo>
                <a:cubicBezTo>
                  <a:pt x="4926307" y="1301391"/>
                  <a:pt x="5001231" y="1267021"/>
                  <a:pt x="5094205" y="1267021"/>
                </a:cubicBezTo>
                <a:close/>
                <a:moveTo>
                  <a:pt x="6290267" y="857538"/>
                </a:moveTo>
                <a:cubicBezTo>
                  <a:pt x="6272463" y="857538"/>
                  <a:pt x="6254413" y="869654"/>
                  <a:pt x="6236115" y="893887"/>
                </a:cubicBezTo>
                <a:cubicBezTo>
                  <a:pt x="6217817" y="918120"/>
                  <a:pt x="6208667" y="943094"/>
                  <a:pt x="6208667" y="968811"/>
                </a:cubicBezTo>
                <a:cubicBezTo>
                  <a:pt x="6208667" y="993538"/>
                  <a:pt x="6231417" y="1034832"/>
                  <a:pt x="6276914" y="1092694"/>
                </a:cubicBezTo>
                <a:cubicBezTo>
                  <a:pt x="6322413" y="1150555"/>
                  <a:pt x="6345161" y="1223995"/>
                  <a:pt x="6345161" y="1313013"/>
                </a:cubicBezTo>
                <a:lnTo>
                  <a:pt x="6345161" y="2163133"/>
                </a:lnTo>
                <a:cubicBezTo>
                  <a:pt x="6345161" y="2276878"/>
                  <a:pt x="6340958" y="2349329"/>
                  <a:pt x="6332550" y="2380485"/>
                </a:cubicBezTo>
                <a:cubicBezTo>
                  <a:pt x="6324143" y="2411641"/>
                  <a:pt x="6298674" y="2452935"/>
                  <a:pt x="6256143" y="2504368"/>
                </a:cubicBezTo>
                <a:cubicBezTo>
                  <a:pt x="6220536" y="2546899"/>
                  <a:pt x="6202733" y="2581022"/>
                  <a:pt x="6202733" y="2606738"/>
                </a:cubicBezTo>
                <a:cubicBezTo>
                  <a:pt x="6202733" y="2635422"/>
                  <a:pt x="6213365" y="2661385"/>
                  <a:pt x="6234631" y="2684629"/>
                </a:cubicBezTo>
                <a:cubicBezTo>
                  <a:pt x="6255897" y="2707873"/>
                  <a:pt x="6279387" y="2719494"/>
                  <a:pt x="6305103" y="2719494"/>
                </a:cubicBezTo>
                <a:cubicBezTo>
                  <a:pt x="6321918" y="2719494"/>
                  <a:pt x="6344172" y="2715538"/>
                  <a:pt x="6371867" y="2707625"/>
                </a:cubicBezTo>
                <a:cubicBezTo>
                  <a:pt x="6423299" y="2693778"/>
                  <a:pt x="6476215" y="2686854"/>
                  <a:pt x="6530614" y="2686854"/>
                </a:cubicBezTo>
                <a:cubicBezTo>
                  <a:pt x="6585015" y="2686854"/>
                  <a:pt x="6668098" y="2697734"/>
                  <a:pt x="6779864" y="2719494"/>
                </a:cubicBezTo>
                <a:cubicBezTo>
                  <a:pt x="6789756" y="2721472"/>
                  <a:pt x="6801625" y="2722462"/>
                  <a:pt x="6815471" y="2722462"/>
                </a:cubicBezTo>
                <a:cubicBezTo>
                  <a:pt x="6838221" y="2722462"/>
                  <a:pt x="6858745" y="2710345"/>
                  <a:pt x="6877042" y="2686112"/>
                </a:cubicBezTo>
                <a:cubicBezTo>
                  <a:pt x="6895341" y="2661880"/>
                  <a:pt x="6904489" y="2633444"/>
                  <a:pt x="6904489" y="2600804"/>
                </a:cubicBezTo>
                <a:cubicBezTo>
                  <a:pt x="6904489" y="2581022"/>
                  <a:pt x="6892127" y="2557779"/>
                  <a:pt x="6867398" y="2531073"/>
                </a:cubicBezTo>
                <a:cubicBezTo>
                  <a:pt x="6796184" y="2453924"/>
                  <a:pt x="6760577" y="2364907"/>
                  <a:pt x="6760577" y="2264020"/>
                </a:cubicBezTo>
                <a:lnTo>
                  <a:pt x="6760577" y="1301144"/>
                </a:lnTo>
                <a:cubicBezTo>
                  <a:pt x="6760577" y="1245755"/>
                  <a:pt x="6767995" y="1202235"/>
                  <a:pt x="6782832" y="1170584"/>
                </a:cubicBezTo>
                <a:cubicBezTo>
                  <a:pt x="6794701" y="1143879"/>
                  <a:pt x="6820912" y="1107283"/>
                  <a:pt x="6861464" y="1060796"/>
                </a:cubicBezTo>
                <a:cubicBezTo>
                  <a:pt x="6888169" y="1030134"/>
                  <a:pt x="6901522" y="1002934"/>
                  <a:pt x="6901522" y="979196"/>
                </a:cubicBezTo>
                <a:cubicBezTo>
                  <a:pt x="6901522" y="948534"/>
                  <a:pt x="6892374" y="920593"/>
                  <a:pt x="6874075" y="895371"/>
                </a:cubicBezTo>
                <a:cubicBezTo>
                  <a:pt x="6855778" y="870149"/>
                  <a:pt x="6835254" y="857538"/>
                  <a:pt x="6812504" y="857538"/>
                </a:cubicBezTo>
                <a:cubicBezTo>
                  <a:pt x="6802614" y="857538"/>
                  <a:pt x="6785305" y="860506"/>
                  <a:pt x="6760577" y="866440"/>
                </a:cubicBezTo>
                <a:cubicBezTo>
                  <a:pt x="6698265" y="882265"/>
                  <a:pt x="6632491" y="890178"/>
                  <a:pt x="6563254" y="890178"/>
                </a:cubicBezTo>
                <a:cubicBezTo>
                  <a:pt x="6466324" y="890178"/>
                  <a:pt x="6389670" y="882265"/>
                  <a:pt x="6333292" y="866440"/>
                </a:cubicBezTo>
                <a:cubicBezTo>
                  <a:pt x="6312521" y="860506"/>
                  <a:pt x="6298180" y="857538"/>
                  <a:pt x="6290267" y="857538"/>
                </a:cubicBezTo>
                <a:close/>
                <a:moveTo>
                  <a:pt x="2982832" y="851604"/>
                </a:moveTo>
                <a:cubicBezTo>
                  <a:pt x="2974919" y="851604"/>
                  <a:pt x="2947719" y="857538"/>
                  <a:pt x="2901232" y="869407"/>
                </a:cubicBezTo>
                <a:cubicBezTo>
                  <a:pt x="2854745" y="881276"/>
                  <a:pt x="2792927" y="887211"/>
                  <a:pt x="2715778" y="887211"/>
                </a:cubicBezTo>
                <a:cubicBezTo>
                  <a:pt x="2647531" y="887211"/>
                  <a:pt x="2565437" y="877320"/>
                  <a:pt x="2469495" y="857538"/>
                </a:cubicBezTo>
                <a:cubicBezTo>
                  <a:pt x="2465539" y="855560"/>
                  <a:pt x="2459605" y="854571"/>
                  <a:pt x="2451692" y="854571"/>
                </a:cubicBezTo>
                <a:cubicBezTo>
                  <a:pt x="2435867" y="854571"/>
                  <a:pt x="2418805" y="868171"/>
                  <a:pt x="2400507" y="895371"/>
                </a:cubicBezTo>
                <a:cubicBezTo>
                  <a:pt x="2382209" y="922571"/>
                  <a:pt x="2373060" y="947051"/>
                  <a:pt x="2373060" y="968811"/>
                </a:cubicBezTo>
                <a:cubicBezTo>
                  <a:pt x="2373060" y="995516"/>
                  <a:pt x="2401249" y="1045465"/>
                  <a:pt x="2457626" y="1118658"/>
                </a:cubicBezTo>
                <a:cubicBezTo>
                  <a:pt x="2492245" y="1163166"/>
                  <a:pt x="2509554" y="1226963"/>
                  <a:pt x="2509554" y="1310046"/>
                </a:cubicBezTo>
                <a:lnTo>
                  <a:pt x="2509554" y="2177969"/>
                </a:lnTo>
                <a:cubicBezTo>
                  <a:pt x="2509554" y="2285780"/>
                  <a:pt x="2505597" y="2355016"/>
                  <a:pt x="2497685" y="2385677"/>
                </a:cubicBezTo>
                <a:cubicBezTo>
                  <a:pt x="2493728" y="2399525"/>
                  <a:pt x="2471474" y="2434390"/>
                  <a:pt x="2430921" y="2490274"/>
                </a:cubicBezTo>
                <a:cubicBezTo>
                  <a:pt x="2390369" y="2546157"/>
                  <a:pt x="2370092" y="2583989"/>
                  <a:pt x="2370092" y="2603771"/>
                </a:cubicBezTo>
                <a:cubicBezTo>
                  <a:pt x="2370092" y="2630476"/>
                  <a:pt x="2379241" y="2655945"/>
                  <a:pt x="2397540" y="2680178"/>
                </a:cubicBezTo>
                <a:cubicBezTo>
                  <a:pt x="2415838" y="2704411"/>
                  <a:pt x="2435867" y="2716527"/>
                  <a:pt x="2457626" y="2716527"/>
                </a:cubicBezTo>
                <a:cubicBezTo>
                  <a:pt x="2467517" y="2716527"/>
                  <a:pt x="2503124" y="2710592"/>
                  <a:pt x="2564448" y="2698723"/>
                </a:cubicBezTo>
                <a:cubicBezTo>
                  <a:pt x="2605000" y="2690811"/>
                  <a:pt x="2652477" y="2686854"/>
                  <a:pt x="2706877" y="2686854"/>
                </a:cubicBezTo>
                <a:cubicBezTo>
                  <a:pt x="2739516" y="2686854"/>
                  <a:pt x="2786251" y="2692789"/>
                  <a:pt x="2847080" y="2704658"/>
                </a:cubicBezTo>
                <a:cubicBezTo>
                  <a:pt x="2907908" y="2716527"/>
                  <a:pt x="2952170" y="2722462"/>
                  <a:pt x="2979865" y="2722462"/>
                </a:cubicBezTo>
                <a:cubicBezTo>
                  <a:pt x="3000635" y="2722462"/>
                  <a:pt x="3020664" y="2708861"/>
                  <a:pt x="3039951" y="2681662"/>
                </a:cubicBezTo>
                <a:cubicBezTo>
                  <a:pt x="3059239" y="2654462"/>
                  <a:pt x="3068882" y="2625531"/>
                  <a:pt x="3068882" y="2594869"/>
                </a:cubicBezTo>
                <a:cubicBezTo>
                  <a:pt x="3068882" y="2575088"/>
                  <a:pt x="3053551" y="2546899"/>
                  <a:pt x="3022889" y="2510303"/>
                </a:cubicBezTo>
                <a:cubicBezTo>
                  <a:pt x="2984315" y="2463816"/>
                  <a:pt x="2959094" y="2424746"/>
                  <a:pt x="2947225" y="2393096"/>
                </a:cubicBezTo>
                <a:cubicBezTo>
                  <a:pt x="2935356" y="2361445"/>
                  <a:pt x="2929421" y="2316441"/>
                  <a:pt x="2929421" y="2258085"/>
                </a:cubicBezTo>
                <a:lnTo>
                  <a:pt x="2929421" y="1823382"/>
                </a:lnTo>
                <a:lnTo>
                  <a:pt x="3527323" y="1823382"/>
                </a:lnTo>
                <a:lnTo>
                  <a:pt x="3527323" y="2206158"/>
                </a:lnTo>
                <a:cubicBezTo>
                  <a:pt x="3527323" y="2299132"/>
                  <a:pt x="3523862" y="2357736"/>
                  <a:pt x="3516938" y="2381969"/>
                </a:cubicBezTo>
                <a:cubicBezTo>
                  <a:pt x="3510015" y="2406201"/>
                  <a:pt x="3486771" y="2443787"/>
                  <a:pt x="3447208" y="2494724"/>
                </a:cubicBezTo>
                <a:cubicBezTo>
                  <a:pt x="3407645" y="2545662"/>
                  <a:pt x="3387863" y="2583989"/>
                  <a:pt x="3387863" y="2609706"/>
                </a:cubicBezTo>
                <a:cubicBezTo>
                  <a:pt x="3387863" y="2632454"/>
                  <a:pt x="3398001" y="2656934"/>
                  <a:pt x="3418277" y="2683145"/>
                </a:cubicBezTo>
                <a:cubicBezTo>
                  <a:pt x="3438553" y="2709356"/>
                  <a:pt x="3457593" y="2722462"/>
                  <a:pt x="3475396" y="2722462"/>
                </a:cubicBezTo>
                <a:cubicBezTo>
                  <a:pt x="3477375" y="2722462"/>
                  <a:pt x="3499629" y="2717516"/>
                  <a:pt x="3542159" y="2707625"/>
                </a:cubicBezTo>
                <a:cubicBezTo>
                  <a:pt x="3601505" y="2693778"/>
                  <a:pt x="3663323" y="2686854"/>
                  <a:pt x="3727613" y="2686854"/>
                </a:cubicBezTo>
                <a:cubicBezTo>
                  <a:pt x="3806741" y="2686854"/>
                  <a:pt x="3890813" y="2697734"/>
                  <a:pt x="3979831" y="2719494"/>
                </a:cubicBezTo>
                <a:cubicBezTo>
                  <a:pt x="3983787" y="2721472"/>
                  <a:pt x="3990711" y="2722462"/>
                  <a:pt x="4000601" y="2722462"/>
                </a:cubicBezTo>
                <a:cubicBezTo>
                  <a:pt x="4023351" y="2722462"/>
                  <a:pt x="4043875" y="2709851"/>
                  <a:pt x="4062172" y="2684629"/>
                </a:cubicBezTo>
                <a:cubicBezTo>
                  <a:pt x="4080471" y="2659407"/>
                  <a:pt x="4089619" y="2630476"/>
                  <a:pt x="4089619" y="2597837"/>
                </a:cubicBezTo>
                <a:cubicBezTo>
                  <a:pt x="4089619" y="2576076"/>
                  <a:pt x="4072311" y="2545910"/>
                  <a:pt x="4037692" y="2507335"/>
                </a:cubicBezTo>
                <a:cubicBezTo>
                  <a:pt x="3997140" y="2462826"/>
                  <a:pt x="3971918" y="2422768"/>
                  <a:pt x="3962027" y="2387161"/>
                </a:cubicBezTo>
                <a:cubicBezTo>
                  <a:pt x="3952137" y="2351554"/>
                  <a:pt x="3947191" y="2283307"/>
                  <a:pt x="3947191" y="2182420"/>
                </a:cubicBezTo>
                <a:lnTo>
                  <a:pt x="3947191" y="1321915"/>
                </a:lnTo>
                <a:cubicBezTo>
                  <a:pt x="3947191" y="1224984"/>
                  <a:pt x="3971424" y="1147836"/>
                  <a:pt x="4019889" y="1090468"/>
                </a:cubicBezTo>
                <a:cubicBezTo>
                  <a:pt x="4062419" y="1040025"/>
                  <a:pt x="4083685" y="1001450"/>
                  <a:pt x="4083685" y="974745"/>
                </a:cubicBezTo>
                <a:cubicBezTo>
                  <a:pt x="4083685" y="945072"/>
                  <a:pt x="4075031" y="917625"/>
                  <a:pt x="4057721" y="892404"/>
                </a:cubicBezTo>
                <a:cubicBezTo>
                  <a:pt x="4040413" y="867182"/>
                  <a:pt x="4020384" y="854571"/>
                  <a:pt x="3997634" y="854571"/>
                </a:cubicBezTo>
                <a:cubicBezTo>
                  <a:pt x="3985765" y="854571"/>
                  <a:pt x="3958565" y="859516"/>
                  <a:pt x="3916035" y="869407"/>
                </a:cubicBezTo>
                <a:cubicBezTo>
                  <a:pt x="3857679" y="883255"/>
                  <a:pt x="3799817" y="890178"/>
                  <a:pt x="3742449" y="890178"/>
                </a:cubicBezTo>
                <a:cubicBezTo>
                  <a:pt x="3659367" y="890178"/>
                  <a:pt x="3587658" y="883255"/>
                  <a:pt x="3527323" y="869407"/>
                </a:cubicBezTo>
                <a:cubicBezTo>
                  <a:pt x="3504575" y="861495"/>
                  <a:pt x="3485287" y="857538"/>
                  <a:pt x="3469461" y="857538"/>
                </a:cubicBezTo>
                <a:cubicBezTo>
                  <a:pt x="3453637" y="857538"/>
                  <a:pt x="3436575" y="870644"/>
                  <a:pt x="3418277" y="896854"/>
                </a:cubicBezTo>
                <a:cubicBezTo>
                  <a:pt x="3399979" y="923065"/>
                  <a:pt x="3390830" y="949029"/>
                  <a:pt x="3390830" y="974745"/>
                </a:cubicBezTo>
                <a:cubicBezTo>
                  <a:pt x="3390830" y="995516"/>
                  <a:pt x="3416051" y="1040519"/>
                  <a:pt x="3466495" y="1109755"/>
                </a:cubicBezTo>
                <a:cubicBezTo>
                  <a:pt x="3507048" y="1162177"/>
                  <a:pt x="3527323" y="1214599"/>
                  <a:pt x="3527323" y="1267021"/>
                </a:cubicBezTo>
                <a:lnTo>
                  <a:pt x="3527323" y="1534074"/>
                </a:lnTo>
                <a:lnTo>
                  <a:pt x="2929421" y="1534074"/>
                </a:lnTo>
                <a:lnTo>
                  <a:pt x="2929421" y="1304111"/>
                </a:lnTo>
                <a:cubicBezTo>
                  <a:pt x="2929421" y="1246744"/>
                  <a:pt x="2933872" y="1205944"/>
                  <a:pt x="2942774" y="1181712"/>
                </a:cubicBezTo>
                <a:cubicBezTo>
                  <a:pt x="2951676" y="1157479"/>
                  <a:pt x="2974425" y="1124097"/>
                  <a:pt x="3011021" y="1081566"/>
                </a:cubicBezTo>
                <a:cubicBezTo>
                  <a:pt x="3047617" y="1039036"/>
                  <a:pt x="3065915" y="1004912"/>
                  <a:pt x="3065915" y="979196"/>
                </a:cubicBezTo>
                <a:cubicBezTo>
                  <a:pt x="3065915" y="946556"/>
                  <a:pt x="3057260" y="917131"/>
                  <a:pt x="3039951" y="890920"/>
                </a:cubicBezTo>
                <a:cubicBezTo>
                  <a:pt x="3022643" y="864709"/>
                  <a:pt x="3003603" y="851604"/>
                  <a:pt x="2982832" y="851604"/>
                </a:cubicBezTo>
                <a:close/>
                <a:moveTo>
                  <a:pt x="1472626" y="844186"/>
                </a:moveTo>
                <a:cubicBezTo>
                  <a:pt x="1451855" y="844186"/>
                  <a:pt x="1428859" y="859022"/>
                  <a:pt x="1403637" y="888695"/>
                </a:cubicBezTo>
                <a:cubicBezTo>
                  <a:pt x="1378416" y="918367"/>
                  <a:pt x="1365804" y="945072"/>
                  <a:pt x="1365804" y="968811"/>
                </a:cubicBezTo>
                <a:cubicBezTo>
                  <a:pt x="1365804" y="985625"/>
                  <a:pt x="1384103" y="1017276"/>
                  <a:pt x="1420699" y="1063763"/>
                </a:cubicBezTo>
                <a:cubicBezTo>
                  <a:pt x="1441470" y="1089480"/>
                  <a:pt x="1451855" y="1111734"/>
                  <a:pt x="1451855" y="1130526"/>
                </a:cubicBezTo>
                <a:cubicBezTo>
                  <a:pt x="1451855" y="1194817"/>
                  <a:pt x="1361354" y="1331311"/>
                  <a:pt x="1180351" y="1540008"/>
                </a:cubicBezTo>
                <a:lnTo>
                  <a:pt x="1064628" y="1675018"/>
                </a:lnTo>
                <a:lnTo>
                  <a:pt x="1064628" y="1255151"/>
                </a:lnTo>
                <a:cubicBezTo>
                  <a:pt x="1064628" y="1198773"/>
                  <a:pt x="1091333" y="1138933"/>
                  <a:pt x="1144744" y="1075632"/>
                </a:cubicBezTo>
                <a:cubicBezTo>
                  <a:pt x="1179362" y="1033101"/>
                  <a:pt x="1196671" y="999472"/>
                  <a:pt x="1196671" y="974745"/>
                </a:cubicBezTo>
                <a:cubicBezTo>
                  <a:pt x="1196671" y="945072"/>
                  <a:pt x="1188016" y="917625"/>
                  <a:pt x="1170707" y="892404"/>
                </a:cubicBezTo>
                <a:cubicBezTo>
                  <a:pt x="1153398" y="867182"/>
                  <a:pt x="1134358" y="854571"/>
                  <a:pt x="1113587" y="854571"/>
                </a:cubicBezTo>
                <a:cubicBezTo>
                  <a:pt x="1087871" y="854571"/>
                  <a:pt x="1044598" y="860011"/>
                  <a:pt x="983771" y="870891"/>
                </a:cubicBezTo>
                <a:cubicBezTo>
                  <a:pt x="922941" y="881771"/>
                  <a:pt x="876207" y="887211"/>
                  <a:pt x="843567" y="887211"/>
                </a:cubicBezTo>
                <a:cubicBezTo>
                  <a:pt x="758505" y="887211"/>
                  <a:pt x="684324" y="878309"/>
                  <a:pt x="621022" y="860506"/>
                </a:cubicBezTo>
                <a:cubicBezTo>
                  <a:pt x="607175" y="856549"/>
                  <a:pt x="596295" y="854571"/>
                  <a:pt x="588382" y="854571"/>
                </a:cubicBezTo>
                <a:cubicBezTo>
                  <a:pt x="569590" y="854571"/>
                  <a:pt x="551786" y="867182"/>
                  <a:pt x="534972" y="892404"/>
                </a:cubicBezTo>
                <a:cubicBezTo>
                  <a:pt x="518158" y="917625"/>
                  <a:pt x="509751" y="943094"/>
                  <a:pt x="509751" y="968811"/>
                </a:cubicBezTo>
                <a:cubicBezTo>
                  <a:pt x="509751" y="997494"/>
                  <a:pt x="528295" y="1033596"/>
                  <a:pt x="565386" y="1077116"/>
                </a:cubicBezTo>
                <a:cubicBezTo>
                  <a:pt x="602477" y="1120635"/>
                  <a:pt x="625226" y="1159704"/>
                  <a:pt x="633633" y="1194322"/>
                </a:cubicBezTo>
                <a:cubicBezTo>
                  <a:pt x="642040" y="1228940"/>
                  <a:pt x="646244" y="1305100"/>
                  <a:pt x="646244" y="1422802"/>
                </a:cubicBezTo>
                <a:lnTo>
                  <a:pt x="646244" y="2111206"/>
                </a:lnTo>
                <a:cubicBezTo>
                  <a:pt x="646244" y="2257591"/>
                  <a:pt x="643276" y="2345867"/>
                  <a:pt x="637343" y="2376034"/>
                </a:cubicBezTo>
                <a:cubicBezTo>
                  <a:pt x="631407" y="2406201"/>
                  <a:pt x="611131" y="2443539"/>
                  <a:pt x="576513" y="2488048"/>
                </a:cubicBezTo>
                <a:cubicBezTo>
                  <a:pt x="532004" y="2543437"/>
                  <a:pt x="509751" y="2581022"/>
                  <a:pt x="509751" y="2600804"/>
                </a:cubicBezTo>
                <a:cubicBezTo>
                  <a:pt x="509751" y="2629487"/>
                  <a:pt x="518899" y="2656440"/>
                  <a:pt x="537197" y="2681662"/>
                </a:cubicBezTo>
                <a:cubicBezTo>
                  <a:pt x="555496" y="2706883"/>
                  <a:pt x="574535" y="2719494"/>
                  <a:pt x="594317" y="2719494"/>
                </a:cubicBezTo>
                <a:cubicBezTo>
                  <a:pt x="604208" y="2719494"/>
                  <a:pt x="620528" y="2716527"/>
                  <a:pt x="643276" y="2710592"/>
                </a:cubicBezTo>
                <a:cubicBezTo>
                  <a:pt x="701634" y="2694767"/>
                  <a:pt x="772353" y="2686854"/>
                  <a:pt x="855436" y="2686854"/>
                </a:cubicBezTo>
                <a:cubicBezTo>
                  <a:pt x="932585" y="2686854"/>
                  <a:pt x="1011712" y="2697734"/>
                  <a:pt x="1092817" y="2719494"/>
                </a:cubicBezTo>
                <a:cubicBezTo>
                  <a:pt x="1096773" y="2721472"/>
                  <a:pt x="1102707" y="2722462"/>
                  <a:pt x="1110620" y="2722462"/>
                </a:cubicBezTo>
                <a:cubicBezTo>
                  <a:pt x="1135347" y="2722462"/>
                  <a:pt x="1157354" y="2709851"/>
                  <a:pt x="1176642" y="2684629"/>
                </a:cubicBezTo>
                <a:cubicBezTo>
                  <a:pt x="1195929" y="2659407"/>
                  <a:pt x="1205573" y="2630476"/>
                  <a:pt x="1205573" y="2597837"/>
                </a:cubicBezTo>
                <a:cubicBezTo>
                  <a:pt x="1205573" y="2578055"/>
                  <a:pt x="1194198" y="2554811"/>
                  <a:pt x="1171449" y="2528106"/>
                </a:cubicBezTo>
                <a:cubicBezTo>
                  <a:pt x="1121006" y="2467771"/>
                  <a:pt x="1090591" y="2421284"/>
                  <a:pt x="1080206" y="2388645"/>
                </a:cubicBezTo>
                <a:cubicBezTo>
                  <a:pt x="1069821" y="2356005"/>
                  <a:pt x="1064628" y="2290231"/>
                  <a:pt x="1064628" y="2191322"/>
                </a:cubicBezTo>
                <a:lnTo>
                  <a:pt x="1064628" y="2011803"/>
                </a:lnTo>
                <a:cubicBezTo>
                  <a:pt x="1158591" y="1902014"/>
                  <a:pt x="1230794" y="1847120"/>
                  <a:pt x="1281238" y="1847120"/>
                </a:cubicBezTo>
                <a:cubicBezTo>
                  <a:pt x="1331681" y="1847120"/>
                  <a:pt x="1373223" y="1878523"/>
                  <a:pt x="1405863" y="1941330"/>
                </a:cubicBezTo>
                <a:cubicBezTo>
                  <a:pt x="1438503" y="2004137"/>
                  <a:pt x="1471884" y="2119613"/>
                  <a:pt x="1506008" y="2287758"/>
                </a:cubicBezTo>
                <a:cubicBezTo>
                  <a:pt x="1540131" y="2455903"/>
                  <a:pt x="1576480" y="2566186"/>
                  <a:pt x="1615054" y="2618607"/>
                </a:cubicBezTo>
                <a:cubicBezTo>
                  <a:pt x="1678356" y="2708615"/>
                  <a:pt x="1751549" y="2753618"/>
                  <a:pt x="1834632" y="2753618"/>
                </a:cubicBezTo>
                <a:cubicBezTo>
                  <a:pt x="1923650" y="2753618"/>
                  <a:pt x="2000057" y="2710345"/>
                  <a:pt x="2063853" y="2623800"/>
                </a:cubicBezTo>
                <a:cubicBezTo>
                  <a:pt x="2127649" y="2537255"/>
                  <a:pt x="2159547" y="2435626"/>
                  <a:pt x="2159547" y="2318914"/>
                </a:cubicBezTo>
                <a:cubicBezTo>
                  <a:pt x="2159547" y="2255613"/>
                  <a:pt x="2143227" y="2223962"/>
                  <a:pt x="2110587" y="2223962"/>
                </a:cubicBezTo>
                <a:cubicBezTo>
                  <a:pt x="2104653" y="2223962"/>
                  <a:pt x="2095751" y="2226929"/>
                  <a:pt x="2083882" y="2232863"/>
                </a:cubicBezTo>
                <a:cubicBezTo>
                  <a:pt x="2057176" y="2243743"/>
                  <a:pt x="2033438" y="2249184"/>
                  <a:pt x="2012667" y="2249184"/>
                </a:cubicBezTo>
                <a:cubicBezTo>
                  <a:pt x="1966180" y="2249184"/>
                  <a:pt x="1930079" y="2221489"/>
                  <a:pt x="1904363" y="2166100"/>
                </a:cubicBezTo>
                <a:cubicBezTo>
                  <a:pt x="1900406" y="2158188"/>
                  <a:pt x="1877163" y="2089446"/>
                  <a:pt x="1834632" y="1959876"/>
                </a:cubicBezTo>
                <a:cubicBezTo>
                  <a:pt x="1792101" y="1822392"/>
                  <a:pt x="1750559" y="1728182"/>
                  <a:pt x="1710007" y="1677244"/>
                </a:cubicBezTo>
                <a:cubicBezTo>
                  <a:pt x="1669454" y="1626306"/>
                  <a:pt x="1607636" y="1588968"/>
                  <a:pt x="1524553" y="1565230"/>
                </a:cubicBezTo>
                <a:lnTo>
                  <a:pt x="1760450" y="1258118"/>
                </a:lnTo>
                <a:cubicBezTo>
                  <a:pt x="1781221" y="1229435"/>
                  <a:pt x="1812872" y="1193828"/>
                  <a:pt x="1855403" y="1151297"/>
                </a:cubicBezTo>
                <a:lnTo>
                  <a:pt x="1882108" y="1133494"/>
                </a:lnTo>
                <a:cubicBezTo>
                  <a:pt x="1914748" y="1115690"/>
                  <a:pt x="1956290" y="1089480"/>
                  <a:pt x="2006733" y="1054861"/>
                </a:cubicBezTo>
                <a:cubicBezTo>
                  <a:pt x="2019591" y="1040025"/>
                  <a:pt x="2026020" y="1021726"/>
                  <a:pt x="2026020" y="999967"/>
                </a:cubicBezTo>
                <a:cubicBezTo>
                  <a:pt x="2026020" y="965349"/>
                  <a:pt x="2016377" y="931967"/>
                  <a:pt x="1997089" y="899822"/>
                </a:cubicBezTo>
                <a:cubicBezTo>
                  <a:pt x="1977802" y="867677"/>
                  <a:pt x="1957773" y="851604"/>
                  <a:pt x="1937002" y="851604"/>
                </a:cubicBezTo>
                <a:cubicBezTo>
                  <a:pt x="1925133" y="851604"/>
                  <a:pt x="1891010" y="856549"/>
                  <a:pt x="1834632" y="866440"/>
                </a:cubicBezTo>
                <a:cubicBezTo>
                  <a:pt x="1790123" y="874353"/>
                  <a:pt x="1747592" y="878309"/>
                  <a:pt x="1707040" y="878309"/>
                </a:cubicBezTo>
                <a:cubicBezTo>
                  <a:pt x="1674400" y="878309"/>
                  <a:pt x="1631127" y="872622"/>
                  <a:pt x="1577222" y="861247"/>
                </a:cubicBezTo>
                <a:cubicBezTo>
                  <a:pt x="1523317" y="849873"/>
                  <a:pt x="1488451" y="844186"/>
                  <a:pt x="1472626" y="844186"/>
                </a:cubicBezTo>
                <a:close/>
                <a:moveTo>
                  <a:pt x="6278398" y="814513"/>
                </a:moveTo>
                <a:cubicBezTo>
                  <a:pt x="6296201" y="814513"/>
                  <a:pt x="6316478" y="817480"/>
                  <a:pt x="6339227" y="823415"/>
                </a:cubicBezTo>
                <a:cubicBezTo>
                  <a:pt x="6407474" y="842207"/>
                  <a:pt x="6477204" y="851604"/>
                  <a:pt x="6548418" y="851604"/>
                </a:cubicBezTo>
                <a:cubicBezTo>
                  <a:pt x="6625567" y="851604"/>
                  <a:pt x="6712607" y="840229"/>
                  <a:pt x="6809537" y="817480"/>
                </a:cubicBezTo>
                <a:cubicBezTo>
                  <a:pt x="6813494" y="815502"/>
                  <a:pt x="6819922" y="814513"/>
                  <a:pt x="6828824" y="814513"/>
                </a:cubicBezTo>
                <a:cubicBezTo>
                  <a:pt x="6862454" y="814513"/>
                  <a:pt x="6902759" y="840724"/>
                  <a:pt x="6949740" y="893145"/>
                </a:cubicBezTo>
                <a:cubicBezTo>
                  <a:pt x="6996723" y="945567"/>
                  <a:pt x="7020212" y="991065"/>
                  <a:pt x="7020212" y="1029639"/>
                </a:cubicBezTo>
                <a:cubicBezTo>
                  <a:pt x="7020212" y="1064258"/>
                  <a:pt x="6994497" y="1112228"/>
                  <a:pt x="6943064" y="1173552"/>
                </a:cubicBezTo>
                <a:cubicBezTo>
                  <a:pt x="6906468" y="1218060"/>
                  <a:pt x="6884708" y="1253420"/>
                  <a:pt x="6877784" y="1279631"/>
                </a:cubicBezTo>
                <a:cubicBezTo>
                  <a:pt x="6870861" y="1305842"/>
                  <a:pt x="6867398" y="1365434"/>
                  <a:pt x="6867398" y="1458409"/>
                </a:cubicBezTo>
                <a:lnTo>
                  <a:pt x="6867398" y="2345619"/>
                </a:lnTo>
                <a:cubicBezTo>
                  <a:pt x="6867398" y="2432659"/>
                  <a:pt x="6902017" y="2515743"/>
                  <a:pt x="6971253" y="2594869"/>
                </a:cubicBezTo>
                <a:cubicBezTo>
                  <a:pt x="6998948" y="2625531"/>
                  <a:pt x="7012794" y="2658171"/>
                  <a:pt x="7012794" y="2692789"/>
                </a:cubicBezTo>
                <a:cubicBezTo>
                  <a:pt x="7012794" y="2726418"/>
                  <a:pt x="6999195" y="2761531"/>
                  <a:pt x="6971994" y="2798127"/>
                </a:cubicBezTo>
                <a:cubicBezTo>
                  <a:pt x="6944795" y="2834723"/>
                  <a:pt x="6918337" y="2853021"/>
                  <a:pt x="6892620" y="2853021"/>
                </a:cubicBezTo>
                <a:cubicBezTo>
                  <a:pt x="6873828" y="2853021"/>
                  <a:pt x="6815967" y="2842141"/>
                  <a:pt x="6719035" y="2820381"/>
                </a:cubicBezTo>
                <a:cubicBezTo>
                  <a:pt x="6684418" y="2811480"/>
                  <a:pt x="6643866" y="2807028"/>
                  <a:pt x="6597378" y="2807028"/>
                </a:cubicBezTo>
                <a:cubicBezTo>
                  <a:pt x="6542979" y="2807028"/>
                  <a:pt x="6468797" y="2819392"/>
                  <a:pt x="6374834" y="2844119"/>
                </a:cubicBezTo>
                <a:cubicBezTo>
                  <a:pt x="6359009" y="2848076"/>
                  <a:pt x="6348128" y="2850054"/>
                  <a:pt x="6342194" y="2850054"/>
                </a:cubicBezTo>
                <a:cubicBezTo>
                  <a:pt x="6321423" y="2850054"/>
                  <a:pt x="6305103" y="2844614"/>
                  <a:pt x="6293234" y="2833734"/>
                </a:cubicBezTo>
                <a:cubicBezTo>
                  <a:pt x="6281365" y="2822854"/>
                  <a:pt x="6255155" y="2788730"/>
                  <a:pt x="6214601" y="2731363"/>
                </a:cubicBezTo>
                <a:cubicBezTo>
                  <a:pt x="6179984" y="2682898"/>
                  <a:pt x="6162675" y="2642345"/>
                  <a:pt x="6162675" y="2609706"/>
                </a:cubicBezTo>
                <a:cubicBezTo>
                  <a:pt x="6162675" y="2573109"/>
                  <a:pt x="6182457" y="2532063"/>
                  <a:pt x="6222020" y="2486564"/>
                </a:cubicBezTo>
                <a:cubicBezTo>
                  <a:pt x="6261583" y="2441066"/>
                  <a:pt x="6284827" y="2403234"/>
                  <a:pt x="6291750" y="2373067"/>
                </a:cubicBezTo>
                <a:cubicBezTo>
                  <a:pt x="6298674" y="2342899"/>
                  <a:pt x="6302136" y="2259074"/>
                  <a:pt x="6302136" y="2121591"/>
                </a:cubicBezTo>
                <a:lnTo>
                  <a:pt x="6302136" y="1446539"/>
                </a:lnTo>
                <a:cubicBezTo>
                  <a:pt x="6302136" y="1328838"/>
                  <a:pt x="6301147" y="1259107"/>
                  <a:pt x="6299169" y="1237348"/>
                </a:cubicBezTo>
                <a:cubicBezTo>
                  <a:pt x="6291256" y="1192839"/>
                  <a:pt x="6269991" y="1150308"/>
                  <a:pt x="6235373" y="1109755"/>
                </a:cubicBezTo>
                <a:cubicBezTo>
                  <a:pt x="6188886" y="1054366"/>
                  <a:pt x="6165642" y="1008374"/>
                  <a:pt x="6165642" y="971778"/>
                </a:cubicBezTo>
                <a:cubicBezTo>
                  <a:pt x="6165642" y="936171"/>
                  <a:pt x="6177759" y="901058"/>
                  <a:pt x="6201991" y="866440"/>
                </a:cubicBezTo>
                <a:cubicBezTo>
                  <a:pt x="6226223" y="831822"/>
                  <a:pt x="6251693" y="814513"/>
                  <a:pt x="6278398" y="814513"/>
                </a:cubicBezTo>
                <a:close/>
                <a:moveTo>
                  <a:pt x="2442790" y="814513"/>
                </a:moveTo>
                <a:cubicBezTo>
                  <a:pt x="2454659" y="814513"/>
                  <a:pt x="2469990" y="816491"/>
                  <a:pt x="2488783" y="820448"/>
                </a:cubicBezTo>
                <a:cubicBezTo>
                  <a:pt x="2566921" y="838251"/>
                  <a:pt x="2642586" y="847153"/>
                  <a:pt x="2715778" y="847153"/>
                </a:cubicBezTo>
                <a:cubicBezTo>
                  <a:pt x="2790949" y="847153"/>
                  <a:pt x="2869087" y="838251"/>
                  <a:pt x="2950192" y="820448"/>
                </a:cubicBezTo>
                <a:cubicBezTo>
                  <a:pt x="2967995" y="816491"/>
                  <a:pt x="2982337" y="814513"/>
                  <a:pt x="2993217" y="814513"/>
                </a:cubicBezTo>
                <a:cubicBezTo>
                  <a:pt x="3026845" y="814513"/>
                  <a:pt x="3067151" y="840229"/>
                  <a:pt x="3114133" y="891662"/>
                </a:cubicBezTo>
                <a:cubicBezTo>
                  <a:pt x="3161114" y="943094"/>
                  <a:pt x="3184605" y="988098"/>
                  <a:pt x="3184605" y="1026672"/>
                </a:cubicBezTo>
                <a:cubicBezTo>
                  <a:pt x="3184605" y="1065246"/>
                  <a:pt x="3165318" y="1106788"/>
                  <a:pt x="3126743" y="1151297"/>
                </a:cubicBezTo>
                <a:cubicBezTo>
                  <a:pt x="3065420" y="1222511"/>
                  <a:pt x="3034759" y="1291747"/>
                  <a:pt x="3034759" y="1359005"/>
                </a:cubicBezTo>
                <a:lnTo>
                  <a:pt x="3034759" y="1495499"/>
                </a:lnTo>
                <a:lnTo>
                  <a:pt x="3484298" y="1495499"/>
                </a:lnTo>
                <a:lnTo>
                  <a:pt x="3484298" y="1290758"/>
                </a:lnTo>
                <a:cubicBezTo>
                  <a:pt x="3484298" y="1226468"/>
                  <a:pt x="3457099" y="1159704"/>
                  <a:pt x="3402699" y="1090468"/>
                </a:cubicBezTo>
                <a:cubicBezTo>
                  <a:pt x="3366103" y="1045959"/>
                  <a:pt x="3347805" y="1005407"/>
                  <a:pt x="3347805" y="968811"/>
                </a:cubicBezTo>
                <a:cubicBezTo>
                  <a:pt x="3347805" y="937160"/>
                  <a:pt x="3360415" y="904025"/>
                  <a:pt x="3385637" y="869407"/>
                </a:cubicBezTo>
                <a:cubicBezTo>
                  <a:pt x="3410859" y="834789"/>
                  <a:pt x="3435833" y="817480"/>
                  <a:pt x="3460561" y="817480"/>
                </a:cubicBezTo>
                <a:cubicBezTo>
                  <a:pt x="3448691" y="817480"/>
                  <a:pt x="3501113" y="825393"/>
                  <a:pt x="3617825" y="841218"/>
                </a:cubicBezTo>
                <a:cubicBezTo>
                  <a:pt x="3656399" y="848142"/>
                  <a:pt x="3695963" y="851604"/>
                  <a:pt x="3736515" y="851604"/>
                </a:cubicBezTo>
                <a:cubicBezTo>
                  <a:pt x="3801795" y="851604"/>
                  <a:pt x="3870042" y="844186"/>
                  <a:pt x="3941256" y="829349"/>
                </a:cubicBezTo>
                <a:cubicBezTo>
                  <a:pt x="3966973" y="821437"/>
                  <a:pt x="3991205" y="817480"/>
                  <a:pt x="4013954" y="817480"/>
                </a:cubicBezTo>
                <a:cubicBezTo>
                  <a:pt x="4048573" y="817480"/>
                  <a:pt x="4088631" y="842702"/>
                  <a:pt x="4134128" y="893145"/>
                </a:cubicBezTo>
                <a:cubicBezTo>
                  <a:pt x="4179627" y="943589"/>
                  <a:pt x="4202375" y="988098"/>
                  <a:pt x="4202375" y="1026672"/>
                </a:cubicBezTo>
                <a:cubicBezTo>
                  <a:pt x="4202375" y="1067225"/>
                  <a:pt x="4177401" y="1115443"/>
                  <a:pt x="4127452" y="1171326"/>
                </a:cubicBezTo>
                <a:cubicBezTo>
                  <a:pt x="4077503" y="1227209"/>
                  <a:pt x="4052529" y="1297682"/>
                  <a:pt x="4052529" y="1382743"/>
                </a:cubicBezTo>
                <a:lnTo>
                  <a:pt x="4052529" y="2278856"/>
                </a:lnTo>
                <a:cubicBezTo>
                  <a:pt x="4052529" y="2371831"/>
                  <a:pt x="4058217" y="2433648"/>
                  <a:pt x="4069590" y="2464310"/>
                </a:cubicBezTo>
                <a:cubicBezTo>
                  <a:pt x="4080965" y="2494972"/>
                  <a:pt x="4113853" y="2540470"/>
                  <a:pt x="4168251" y="2600804"/>
                </a:cubicBezTo>
                <a:cubicBezTo>
                  <a:pt x="4191001" y="2625531"/>
                  <a:pt x="4202375" y="2652731"/>
                  <a:pt x="4202375" y="2682404"/>
                </a:cubicBezTo>
                <a:cubicBezTo>
                  <a:pt x="4202375" y="2719000"/>
                  <a:pt x="4188034" y="2756091"/>
                  <a:pt x="4159350" y="2793676"/>
                </a:cubicBezTo>
                <a:cubicBezTo>
                  <a:pt x="4130667" y="2831261"/>
                  <a:pt x="4102477" y="2850054"/>
                  <a:pt x="4074783" y="2850054"/>
                </a:cubicBezTo>
                <a:cubicBezTo>
                  <a:pt x="4086652" y="2850054"/>
                  <a:pt x="4036704" y="2839174"/>
                  <a:pt x="3924936" y="2817414"/>
                </a:cubicBezTo>
                <a:cubicBezTo>
                  <a:pt x="3876471" y="2806534"/>
                  <a:pt x="3827017" y="2801094"/>
                  <a:pt x="3776573" y="2801094"/>
                </a:cubicBezTo>
                <a:cubicBezTo>
                  <a:pt x="3728109" y="2801094"/>
                  <a:pt x="3658378" y="2814447"/>
                  <a:pt x="3567382" y="2841152"/>
                </a:cubicBezTo>
                <a:cubicBezTo>
                  <a:pt x="3546611" y="2847086"/>
                  <a:pt x="3529302" y="2850054"/>
                  <a:pt x="3515454" y="2850054"/>
                </a:cubicBezTo>
                <a:cubicBezTo>
                  <a:pt x="3496663" y="2850054"/>
                  <a:pt x="3462044" y="2815436"/>
                  <a:pt x="3411601" y="2746200"/>
                </a:cubicBezTo>
                <a:cubicBezTo>
                  <a:pt x="3367092" y="2685865"/>
                  <a:pt x="3344837" y="2638389"/>
                  <a:pt x="3344837" y="2603771"/>
                </a:cubicBezTo>
                <a:cubicBezTo>
                  <a:pt x="3344837" y="2573109"/>
                  <a:pt x="3369070" y="2527612"/>
                  <a:pt x="3417535" y="2467277"/>
                </a:cubicBezTo>
                <a:cubicBezTo>
                  <a:pt x="3462044" y="2412878"/>
                  <a:pt x="3484298" y="2325838"/>
                  <a:pt x="3484298" y="2206158"/>
                </a:cubicBezTo>
                <a:lnTo>
                  <a:pt x="3484298" y="1942072"/>
                </a:lnTo>
                <a:lnTo>
                  <a:pt x="3034759" y="1942072"/>
                </a:lnTo>
                <a:lnTo>
                  <a:pt x="3034759" y="2290725"/>
                </a:lnTo>
                <a:cubicBezTo>
                  <a:pt x="3034759" y="2365896"/>
                  <a:pt x="3044155" y="2429692"/>
                  <a:pt x="3062947" y="2482114"/>
                </a:cubicBezTo>
                <a:cubicBezTo>
                  <a:pt x="3070861" y="2502884"/>
                  <a:pt x="3078279" y="2518710"/>
                  <a:pt x="3085202" y="2529589"/>
                </a:cubicBezTo>
                <a:cubicBezTo>
                  <a:pt x="3092125" y="2540470"/>
                  <a:pt x="3114875" y="2567175"/>
                  <a:pt x="3153449" y="2609706"/>
                </a:cubicBezTo>
                <a:cubicBezTo>
                  <a:pt x="3169274" y="2628498"/>
                  <a:pt x="3177187" y="2652731"/>
                  <a:pt x="3177187" y="2682404"/>
                </a:cubicBezTo>
                <a:cubicBezTo>
                  <a:pt x="3177187" y="2719000"/>
                  <a:pt x="3163587" y="2755596"/>
                  <a:pt x="3136387" y="2792192"/>
                </a:cubicBezTo>
                <a:cubicBezTo>
                  <a:pt x="3109187" y="2828788"/>
                  <a:pt x="3082729" y="2847086"/>
                  <a:pt x="3057013" y="2847086"/>
                </a:cubicBezTo>
                <a:cubicBezTo>
                  <a:pt x="3044155" y="2847086"/>
                  <a:pt x="3032780" y="2846097"/>
                  <a:pt x="3022889" y="2844119"/>
                </a:cubicBezTo>
                <a:cubicBezTo>
                  <a:pt x="2901232" y="2817414"/>
                  <a:pt x="2813203" y="2804061"/>
                  <a:pt x="2758804" y="2804061"/>
                </a:cubicBezTo>
                <a:cubicBezTo>
                  <a:pt x="2726163" y="2804061"/>
                  <a:pt x="2680418" y="2811232"/>
                  <a:pt x="2621568" y="2825574"/>
                </a:cubicBezTo>
                <a:cubicBezTo>
                  <a:pt x="2562717" y="2839916"/>
                  <a:pt x="2520434" y="2847086"/>
                  <a:pt x="2494717" y="2847086"/>
                </a:cubicBezTo>
                <a:cubicBezTo>
                  <a:pt x="2469990" y="2847086"/>
                  <a:pt x="2435372" y="2815189"/>
                  <a:pt x="2390863" y="2751392"/>
                </a:cubicBezTo>
                <a:cubicBezTo>
                  <a:pt x="2346354" y="2687596"/>
                  <a:pt x="2324100" y="2637400"/>
                  <a:pt x="2324100" y="2600804"/>
                </a:cubicBezTo>
                <a:cubicBezTo>
                  <a:pt x="2324100" y="2575088"/>
                  <a:pt x="2341409" y="2540964"/>
                  <a:pt x="2376027" y="2498434"/>
                </a:cubicBezTo>
                <a:cubicBezTo>
                  <a:pt x="2420536" y="2445023"/>
                  <a:pt x="2446746" y="2403234"/>
                  <a:pt x="2454659" y="2373067"/>
                </a:cubicBezTo>
                <a:cubicBezTo>
                  <a:pt x="2462572" y="2342899"/>
                  <a:pt x="2466528" y="2274900"/>
                  <a:pt x="2466528" y="2169068"/>
                </a:cubicBezTo>
                <a:lnTo>
                  <a:pt x="2466528" y="1431703"/>
                </a:lnTo>
                <a:cubicBezTo>
                  <a:pt x="2466528" y="1310046"/>
                  <a:pt x="2462572" y="1234380"/>
                  <a:pt x="2454659" y="1204708"/>
                </a:cubicBezTo>
                <a:cubicBezTo>
                  <a:pt x="2446746" y="1175035"/>
                  <a:pt x="2418557" y="1130032"/>
                  <a:pt x="2370092" y="1069697"/>
                </a:cubicBezTo>
                <a:cubicBezTo>
                  <a:pt x="2343387" y="1037058"/>
                  <a:pt x="2330034" y="1004417"/>
                  <a:pt x="2330034" y="971778"/>
                </a:cubicBezTo>
                <a:cubicBezTo>
                  <a:pt x="2330034" y="940127"/>
                  <a:pt x="2342645" y="906003"/>
                  <a:pt x="2367867" y="869407"/>
                </a:cubicBezTo>
                <a:cubicBezTo>
                  <a:pt x="2393089" y="832811"/>
                  <a:pt x="2418063" y="814513"/>
                  <a:pt x="2442790" y="814513"/>
                </a:cubicBezTo>
                <a:close/>
                <a:moveTo>
                  <a:pt x="1128424" y="808578"/>
                </a:moveTo>
                <a:cubicBezTo>
                  <a:pt x="1161064" y="808578"/>
                  <a:pt x="1205078" y="838746"/>
                  <a:pt x="1260467" y="899080"/>
                </a:cubicBezTo>
                <a:cubicBezTo>
                  <a:pt x="1298052" y="941611"/>
                  <a:pt x="1316845" y="983152"/>
                  <a:pt x="1316845" y="1023705"/>
                </a:cubicBezTo>
                <a:cubicBezTo>
                  <a:pt x="1316845" y="1062279"/>
                  <a:pt x="1296816" y="1106541"/>
                  <a:pt x="1256758" y="1156490"/>
                </a:cubicBezTo>
                <a:cubicBezTo>
                  <a:pt x="1216700" y="1206439"/>
                  <a:pt x="1191231" y="1252679"/>
                  <a:pt x="1180351" y="1295209"/>
                </a:cubicBezTo>
                <a:cubicBezTo>
                  <a:pt x="1174416" y="1322904"/>
                  <a:pt x="1171449" y="1372358"/>
                  <a:pt x="1171449" y="1443572"/>
                </a:cubicBezTo>
                <a:lnTo>
                  <a:pt x="1171449" y="1492532"/>
                </a:lnTo>
                <a:cubicBezTo>
                  <a:pt x="1230794" y="1425274"/>
                  <a:pt x="1285688" y="1354307"/>
                  <a:pt x="1336132" y="1279631"/>
                </a:cubicBezTo>
                <a:cubicBezTo>
                  <a:pt x="1386575" y="1204955"/>
                  <a:pt x="1411797" y="1157231"/>
                  <a:pt x="1411797" y="1136461"/>
                </a:cubicBezTo>
                <a:cubicBezTo>
                  <a:pt x="1411797" y="1116679"/>
                  <a:pt x="1398692" y="1090468"/>
                  <a:pt x="1372481" y="1057828"/>
                </a:cubicBezTo>
                <a:cubicBezTo>
                  <a:pt x="1346270" y="1025189"/>
                  <a:pt x="1333165" y="994527"/>
                  <a:pt x="1333165" y="965843"/>
                </a:cubicBezTo>
                <a:cubicBezTo>
                  <a:pt x="1333165" y="934192"/>
                  <a:pt x="1347754" y="900069"/>
                  <a:pt x="1376932" y="863473"/>
                </a:cubicBezTo>
                <a:cubicBezTo>
                  <a:pt x="1406110" y="826877"/>
                  <a:pt x="1435041" y="808578"/>
                  <a:pt x="1463724" y="808578"/>
                </a:cubicBezTo>
                <a:cubicBezTo>
                  <a:pt x="1473615" y="808578"/>
                  <a:pt x="1499826" y="812535"/>
                  <a:pt x="1542356" y="820448"/>
                </a:cubicBezTo>
                <a:cubicBezTo>
                  <a:pt x="1615549" y="834295"/>
                  <a:pt x="1664014" y="841218"/>
                  <a:pt x="1687753" y="841218"/>
                </a:cubicBezTo>
                <a:cubicBezTo>
                  <a:pt x="1714458" y="841218"/>
                  <a:pt x="1754516" y="837262"/>
                  <a:pt x="1807927" y="829349"/>
                </a:cubicBezTo>
                <a:cubicBezTo>
                  <a:pt x="1861337" y="821437"/>
                  <a:pt x="1901395" y="817480"/>
                  <a:pt x="1928101" y="817480"/>
                </a:cubicBezTo>
                <a:cubicBezTo>
                  <a:pt x="1978544" y="817480"/>
                  <a:pt x="2025526" y="844433"/>
                  <a:pt x="2069045" y="898338"/>
                </a:cubicBezTo>
                <a:cubicBezTo>
                  <a:pt x="2112565" y="952243"/>
                  <a:pt x="2134325" y="1008374"/>
                  <a:pt x="2134325" y="1066730"/>
                </a:cubicBezTo>
                <a:cubicBezTo>
                  <a:pt x="2134325" y="1097392"/>
                  <a:pt x="2128885" y="1119152"/>
                  <a:pt x="2118005" y="1132010"/>
                </a:cubicBezTo>
                <a:cubicBezTo>
                  <a:pt x="2107125" y="1144868"/>
                  <a:pt x="2076464" y="1167617"/>
                  <a:pt x="2026020" y="1200257"/>
                </a:cubicBezTo>
                <a:cubicBezTo>
                  <a:pt x="1964697" y="1240810"/>
                  <a:pt x="1903868" y="1301638"/>
                  <a:pt x="1843534" y="1382743"/>
                </a:cubicBezTo>
                <a:lnTo>
                  <a:pt x="1687753" y="1591935"/>
                </a:lnTo>
                <a:cubicBezTo>
                  <a:pt x="1760945" y="1655237"/>
                  <a:pt x="1815839" y="1722000"/>
                  <a:pt x="1852436" y="1792225"/>
                </a:cubicBezTo>
                <a:cubicBezTo>
                  <a:pt x="1883097" y="1851570"/>
                  <a:pt x="1928595" y="1973229"/>
                  <a:pt x="1988930" y="2157199"/>
                </a:cubicBezTo>
                <a:lnTo>
                  <a:pt x="2003766" y="2203191"/>
                </a:lnTo>
                <a:cubicBezTo>
                  <a:pt x="2018602" y="2201213"/>
                  <a:pt x="2043082" y="2195526"/>
                  <a:pt x="2077206" y="2186129"/>
                </a:cubicBezTo>
                <a:cubicBezTo>
                  <a:pt x="2111329" y="2176733"/>
                  <a:pt x="2129380" y="2172035"/>
                  <a:pt x="2131358" y="2172035"/>
                </a:cubicBezTo>
                <a:cubicBezTo>
                  <a:pt x="2146194" y="2172035"/>
                  <a:pt x="2176856" y="2197751"/>
                  <a:pt x="2223343" y="2249184"/>
                </a:cubicBezTo>
                <a:cubicBezTo>
                  <a:pt x="2255983" y="2282813"/>
                  <a:pt x="2272303" y="2334245"/>
                  <a:pt x="2272303" y="2403481"/>
                </a:cubicBezTo>
                <a:cubicBezTo>
                  <a:pt x="2272303" y="2531073"/>
                  <a:pt x="2236201" y="2640367"/>
                  <a:pt x="2163998" y="2731363"/>
                </a:cubicBezTo>
                <a:cubicBezTo>
                  <a:pt x="2091795" y="2822359"/>
                  <a:pt x="2005249" y="2867857"/>
                  <a:pt x="1904363" y="2867857"/>
                </a:cubicBezTo>
                <a:cubicBezTo>
                  <a:pt x="1841061" y="2867857"/>
                  <a:pt x="1776523" y="2842141"/>
                  <a:pt x="1710749" y="2790709"/>
                </a:cubicBezTo>
                <a:cubicBezTo>
                  <a:pt x="1644974" y="2739276"/>
                  <a:pt x="1592800" y="2673996"/>
                  <a:pt x="1554226" y="2594869"/>
                </a:cubicBezTo>
                <a:cubicBezTo>
                  <a:pt x="1521586" y="2525633"/>
                  <a:pt x="1472131" y="2350565"/>
                  <a:pt x="1405863" y="2069664"/>
                </a:cubicBezTo>
                <a:cubicBezTo>
                  <a:pt x="1395972" y="2029112"/>
                  <a:pt x="1382619" y="1990537"/>
                  <a:pt x="1365804" y="1953941"/>
                </a:cubicBezTo>
                <a:cubicBezTo>
                  <a:pt x="1357892" y="1951963"/>
                  <a:pt x="1349979" y="1950974"/>
                  <a:pt x="1342066" y="1950974"/>
                </a:cubicBezTo>
                <a:cubicBezTo>
                  <a:pt x="1311405" y="1950974"/>
                  <a:pt x="1254532" y="1997461"/>
                  <a:pt x="1171449" y="2090435"/>
                </a:cubicBezTo>
                <a:lnTo>
                  <a:pt x="1171449" y="2299627"/>
                </a:lnTo>
                <a:cubicBezTo>
                  <a:pt x="1171449" y="2374797"/>
                  <a:pt x="1178373" y="2428703"/>
                  <a:pt x="1192220" y="2461343"/>
                </a:cubicBezTo>
                <a:cubicBezTo>
                  <a:pt x="1201121" y="2479146"/>
                  <a:pt x="1231783" y="2523655"/>
                  <a:pt x="1284205" y="2594869"/>
                </a:cubicBezTo>
                <a:cubicBezTo>
                  <a:pt x="1305965" y="2625531"/>
                  <a:pt x="1316845" y="2657182"/>
                  <a:pt x="1316845" y="2689822"/>
                </a:cubicBezTo>
                <a:cubicBezTo>
                  <a:pt x="1316845" y="2723451"/>
                  <a:pt x="1303245" y="2759058"/>
                  <a:pt x="1276045" y="2796643"/>
                </a:cubicBezTo>
                <a:cubicBezTo>
                  <a:pt x="1248845" y="2834228"/>
                  <a:pt x="1222387" y="2853021"/>
                  <a:pt x="1196671" y="2853021"/>
                </a:cubicBezTo>
                <a:cubicBezTo>
                  <a:pt x="1185791" y="2853021"/>
                  <a:pt x="1154140" y="2846097"/>
                  <a:pt x="1101718" y="2832250"/>
                </a:cubicBezTo>
                <a:cubicBezTo>
                  <a:pt x="1034460" y="2813457"/>
                  <a:pt x="959290" y="2804061"/>
                  <a:pt x="876207" y="2804061"/>
                </a:cubicBezTo>
                <a:cubicBezTo>
                  <a:pt x="825763" y="2804061"/>
                  <a:pt x="770374" y="2814447"/>
                  <a:pt x="710041" y="2835218"/>
                </a:cubicBezTo>
                <a:cubicBezTo>
                  <a:pt x="679378" y="2845109"/>
                  <a:pt x="658114" y="2850054"/>
                  <a:pt x="646244" y="2850054"/>
                </a:cubicBezTo>
                <a:cubicBezTo>
                  <a:pt x="619539" y="2850054"/>
                  <a:pt x="582942" y="2818156"/>
                  <a:pt x="536455" y="2754359"/>
                </a:cubicBezTo>
                <a:cubicBezTo>
                  <a:pt x="489968" y="2690563"/>
                  <a:pt x="466725" y="2641356"/>
                  <a:pt x="466725" y="2606738"/>
                </a:cubicBezTo>
                <a:cubicBezTo>
                  <a:pt x="466725" y="2574098"/>
                  <a:pt x="499364" y="2518710"/>
                  <a:pt x="564644" y="2440572"/>
                </a:cubicBezTo>
                <a:cubicBezTo>
                  <a:pt x="582448" y="2417823"/>
                  <a:pt x="593328" y="2394332"/>
                  <a:pt x="597284" y="2370100"/>
                </a:cubicBezTo>
                <a:cubicBezTo>
                  <a:pt x="601241" y="2345867"/>
                  <a:pt x="603219" y="2290231"/>
                  <a:pt x="603219" y="2203191"/>
                </a:cubicBezTo>
                <a:lnTo>
                  <a:pt x="603219" y="1422802"/>
                </a:lnTo>
                <a:cubicBezTo>
                  <a:pt x="603219" y="1316969"/>
                  <a:pt x="600251" y="1248475"/>
                  <a:pt x="594317" y="1217319"/>
                </a:cubicBezTo>
                <a:cubicBezTo>
                  <a:pt x="588382" y="1186162"/>
                  <a:pt x="571074" y="1154264"/>
                  <a:pt x="542390" y="1121624"/>
                </a:cubicBezTo>
                <a:cubicBezTo>
                  <a:pt x="491946" y="1062279"/>
                  <a:pt x="466725" y="1011341"/>
                  <a:pt x="466725" y="968811"/>
                </a:cubicBezTo>
                <a:cubicBezTo>
                  <a:pt x="466725" y="935182"/>
                  <a:pt x="478841" y="901058"/>
                  <a:pt x="503073" y="866440"/>
                </a:cubicBezTo>
                <a:cubicBezTo>
                  <a:pt x="527306" y="831822"/>
                  <a:pt x="550797" y="814513"/>
                  <a:pt x="573546" y="814513"/>
                </a:cubicBezTo>
                <a:cubicBezTo>
                  <a:pt x="579481" y="814513"/>
                  <a:pt x="615583" y="821437"/>
                  <a:pt x="681851" y="835284"/>
                </a:cubicBezTo>
                <a:cubicBezTo>
                  <a:pt x="720426" y="843197"/>
                  <a:pt x="773342" y="847153"/>
                  <a:pt x="840600" y="847153"/>
                </a:cubicBezTo>
                <a:cubicBezTo>
                  <a:pt x="921705" y="847153"/>
                  <a:pt x="1006766" y="836273"/>
                  <a:pt x="1095784" y="814513"/>
                </a:cubicBezTo>
                <a:cubicBezTo>
                  <a:pt x="1111609" y="810557"/>
                  <a:pt x="1122489" y="808578"/>
                  <a:pt x="1128424" y="808578"/>
                </a:cubicBezTo>
                <a:close/>
                <a:moveTo>
                  <a:pt x="5727715" y="513336"/>
                </a:moveTo>
                <a:cubicBezTo>
                  <a:pt x="5677271" y="513336"/>
                  <a:pt x="5636472" y="529161"/>
                  <a:pt x="5605315" y="560812"/>
                </a:cubicBezTo>
                <a:cubicBezTo>
                  <a:pt x="5574159" y="592463"/>
                  <a:pt x="5558581" y="633510"/>
                  <a:pt x="5558581" y="683954"/>
                </a:cubicBezTo>
                <a:cubicBezTo>
                  <a:pt x="5558581" y="730441"/>
                  <a:pt x="5571934" y="767037"/>
                  <a:pt x="5598639" y="793742"/>
                </a:cubicBezTo>
                <a:cubicBezTo>
                  <a:pt x="5625345" y="820448"/>
                  <a:pt x="5660952" y="833800"/>
                  <a:pt x="5705461" y="833800"/>
                </a:cubicBezTo>
                <a:cubicBezTo>
                  <a:pt x="5719308" y="833800"/>
                  <a:pt x="5730683" y="833306"/>
                  <a:pt x="5739584" y="832317"/>
                </a:cubicBezTo>
                <a:cubicBezTo>
                  <a:pt x="5716835" y="896607"/>
                  <a:pt x="5680239" y="945567"/>
                  <a:pt x="5629795" y="979196"/>
                </a:cubicBezTo>
                <a:cubicBezTo>
                  <a:pt x="5617927" y="989087"/>
                  <a:pt x="5605563" y="998483"/>
                  <a:pt x="5592705" y="1007385"/>
                </a:cubicBezTo>
                <a:cubicBezTo>
                  <a:pt x="5441375" y="888695"/>
                  <a:pt x="5268284" y="829349"/>
                  <a:pt x="5073434" y="829349"/>
                </a:cubicBezTo>
                <a:cubicBezTo>
                  <a:pt x="4971558" y="829349"/>
                  <a:pt x="4898860" y="846164"/>
                  <a:pt x="4855341" y="879793"/>
                </a:cubicBezTo>
                <a:cubicBezTo>
                  <a:pt x="4811821" y="913421"/>
                  <a:pt x="4783137" y="975734"/>
                  <a:pt x="4769290" y="1066730"/>
                </a:cubicBezTo>
                <a:cubicBezTo>
                  <a:pt x="4609058" y="1167617"/>
                  <a:pt x="4493581" y="1277900"/>
                  <a:pt x="4422862" y="1397580"/>
                </a:cubicBezTo>
                <a:cubicBezTo>
                  <a:pt x="4352142" y="1517260"/>
                  <a:pt x="4316783" y="1660182"/>
                  <a:pt x="4316783" y="1826349"/>
                </a:cubicBezTo>
                <a:cubicBezTo>
                  <a:pt x="4316783" y="2089446"/>
                  <a:pt x="4395167" y="2310260"/>
                  <a:pt x="4551938" y="2488790"/>
                </a:cubicBezTo>
                <a:cubicBezTo>
                  <a:pt x="4708708" y="2667320"/>
                  <a:pt x="4903805" y="2756585"/>
                  <a:pt x="5137230" y="2756585"/>
                </a:cubicBezTo>
                <a:cubicBezTo>
                  <a:pt x="5381535" y="2756585"/>
                  <a:pt x="5583308" y="2669793"/>
                  <a:pt x="5742551" y="2496208"/>
                </a:cubicBezTo>
                <a:cubicBezTo>
                  <a:pt x="5901795" y="2322623"/>
                  <a:pt x="5981416" y="2103293"/>
                  <a:pt x="5981416" y="1838218"/>
                </a:cubicBezTo>
                <a:cubicBezTo>
                  <a:pt x="5981416" y="1540503"/>
                  <a:pt x="5883001" y="1291253"/>
                  <a:pt x="5686173" y="1090468"/>
                </a:cubicBezTo>
                <a:cubicBezTo>
                  <a:pt x="5681228" y="1085523"/>
                  <a:pt x="5676777" y="1081072"/>
                  <a:pt x="5672821" y="1077116"/>
                </a:cubicBezTo>
                <a:cubicBezTo>
                  <a:pt x="5698537" y="1064258"/>
                  <a:pt x="5737606" y="1033596"/>
                  <a:pt x="5790027" y="985131"/>
                </a:cubicBezTo>
                <a:cubicBezTo>
                  <a:pt x="5866187" y="908971"/>
                  <a:pt x="5904267" y="820942"/>
                  <a:pt x="5904267" y="721044"/>
                </a:cubicBezTo>
                <a:cubicBezTo>
                  <a:pt x="5904267" y="660710"/>
                  <a:pt x="5887453" y="611008"/>
                  <a:pt x="5853823" y="571939"/>
                </a:cubicBezTo>
                <a:cubicBezTo>
                  <a:pt x="5820195" y="532870"/>
                  <a:pt x="5778159" y="513336"/>
                  <a:pt x="5727715" y="513336"/>
                </a:cubicBezTo>
                <a:close/>
                <a:moveTo>
                  <a:pt x="5717329" y="473278"/>
                </a:moveTo>
                <a:cubicBezTo>
                  <a:pt x="5788544" y="473278"/>
                  <a:pt x="5848631" y="501467"/>
                  <a:pt x="5897591" y="557845"/>
                </a:cubicBezTo>
                <a:cubicBezTo>
                  <a:pt x="5946551" y="614223"/>
                  <a:pt x="5971031" y="683954"/>
                  <a:pt x="5971031" y="767037"/>
                </a:cubicBezTo>
                <a:cubicBezTo>
                  <a:pt x="5971031" y="887706"/>
                  <a:pt x="5921576" y="990570"/>
                  <a:pt x="5822667" y="1075632"/>
                </a:cubicBezTo>
                <a:cubicBezTo>
                  <a:pt x="5802885" y="1092446"/>
                  <a:pt x="5784093" y="1106788"/>
                  <a:pt x="5766289" y="1118658"/>
                </a:cubicBezTo>
                <a:cubicBezTo>
                  <a:pt x="5784093" y="1137450"/>
                  <a:pt x="5801897" y="1157726"/>
                  <a:pt x="5819700" y="1179486"/>
                </a:cubicBezTo>
                <a:cubicBezTo>
                  <a:pt x="5996747" y="1392140"/>
                  <a:pt x="6085270" y="1646335"/>
                  <a:pt x="6085270" y="1942072"/>
                </a:cubicBezTo>
                <a:cubicBezTo>
                  <a:pt x="6085270" y="2154726"/>
                  <a:pt x="6027409" y="2343147"/>
                  <a:pt x="5911685" y="2507335"/>
                </a:cubicBezTo>
                <a:cubicBezTo>
                  <a:pt x="5832558" y="2620091"/>
                  <a:pt x="5728210" y="2710098"/>
                  <a:pt x="5598639" y="2777356"/>
                </a:cubicBezTo>
                <a:cubicBezTo>
                  <a:pt x="5469069" y="2844614"/>
                  <a:pt x="5335542" y="2878243"/>
                  <a:pt x="5198059" y="2878243"/>
                </a:cubicBezTo>
                <a:cubicBezTo>
                  <a:pt x="4946831" y="2878243"/>
                  <a:pt x="4730468" y="2775872"/>
                  <a:pt x="4548971" y="2571131"/>
                </a:cubicBezTo>
                <a:cubicBezTo>
                  <a:pt x="4367473" y="2366391"/>
                  <a:pt x="4276725" y="2123075"/>
                  <a:pt x="4276725" y="1841185"/>
                </a:cubicBezTo>
                <a:cubicBezTo>
                  <a:pt x="4276725" y="1665128"/>
                  <a:pt x="4312579" y="1513797"/>
                  <a:pt x="4384288" y="1387194"/>
                </a:cubicBezTo>
                <a:cubicBezTo>
                  <a:pt x="4455996" y="1260591"/>
                  <a:pt x="4572956" y="1144373"/>
                  <a:pt x="4735167" y="1038541"/>
                </a:cubicBezTo>
                <a:cubicBezTo>
                  <a:pt x="4753959" y="873364"/>
                  <a:pt x="4865726" y="790775"/>
                  <a:pt x="5070467" y="790775"/>
                </a:cubicBezTo>
                <a:cubicBezTo>
                  <a:pt x="5261361" y="790775"/>
                  <a:pt x="5435935" y="848636"/>
                  <a:pt x="5594189" y="964360"/>
                </a:cubicBezTo>
                <a:cubicBezTo>
                  <a:pt x="5600123" y="959414"/>
                  <a:pt x="5607047" y="953974"/>
                  <a:pt x="5614959" y="948040"/>
                </a:cubicBezTo>
                <a:cubicBezTo>
                  <a:pt x="5631774" y="936171"/>
                  <a:pt x="5647599" y="919356"/>
                  <a:pt x="5662435" y="897596"/>
                </a:cubicBezTo>
                <a:cubicBezTo>
                  <a:pt x="5566494" y="848142"/>
                  <a:pt x="5518523" y="774455"/>
                  <a:pt x="5518523" y="676535"/>
                </a:cubicBezTo>
                <a:cubicBezTo>
                  <a:pt x="5518523" y="618179"/>
                  <a:pt x="5537563" y="569714"/>
                  <a:pt x="5575643" y="531140"/>
                </a:cubicBezTo>
                <a:cubicBezTo>
                  <a:pt x="5613723" y="492565"/>
                  <a:pt x="5660952" y="473278"/>
                  <a:pt x="5717329" y="473278"/>
                </a:cubicBezTo>
                <a:close/>
                <a:moveTo>
                  <a:pt x="5129812" y="40058"/>
                </a:moveTo>
                <a:cubicBezTo>
                  <a:pt x="5058598" y="40058"/>
                  <a:pt x="5000241" y="56873"/>
                  <a:pt x="4954743" y="90501"/>
                </a:cubicBezTo>
                <a:cubicBezTo>
                  <a:pt x="4909245" y="124130"/>
                  <a:pt x="4886497" y="167155"/>
                  <a:pt x="4886497" y="219577"/>
                </a:cubicBezTo>
                <a:cubicBezTo>
                  <a:pt x="4886497" y="243315"/>
                  <a:pt x="4896635" y="262355"/>
                  <a:pt x="4916911" y="276697"/>
                </a:cubicBezTo>
                <a:cubicBezTo>
                  <a:pt x="4937187" y="291039"/>
                  <a:pt x="4964635" y="298210"/>
                  <a:pt x="4999253" y="298210"/>
                </a:cubicBezTo>
                <a:cubicBezTo>
                  <a:pt x="5026947" y="298210"/>
                  <a:pt x="5040795" y="290297"/>
                  <a:pt x="5040795" y="274472"/>
                </a:cubicBezTo>
                <a:cubicBezTo>
                  <a:pt x="5040795" y="269526"/>
                  <a:pt x="5040299" y="264828"/>
                  <a:pt x="5039311" y="260377"/>
                </a:cubicBezTo>
                <a:cubicBezTo>
                  <a:pt x="5038321" y="255926"/>
                  <a:pt x="5037827" y="246777"/>
                  <a:pt x="5037827" y="232930"/>
                </a:cubicBezTo>
                <a:cubicBezTo>
                  <a:pt x="5037827" y="184465"/>
                  <a:pt x="5059587" y="160232"/>
                  <a:pt x="5103107" y="160232"/>
                </a:cubicBezTo>
                <a:cubicBezTo>
                  <a:pt x="5145637" y="160232"/>
                  <a:pt x="5173827" y="182981"/>
                  <a:pt x="5187673" y="228479"/>
                </a:cubicBezTo>
                <a:cubicBezTo>
                  <a:pt x="5201521" y="273977"/>
                  <a:pt x="5187673" y="317744"/>
                  <a:pt x="5146132" y="359780"/>
                </a:cubicBezTo>
                <a:cubicBezTo>
                  <a:pt x="5104591" y="401817"/>
                  <a:pt x="5076895" y="432231"/>
                  <a:pt x="5063049" y="451024"/>
                </a:cubicBezTo>
                <a:cubicBezTo>
                  <a:pt x="5049201" y="469816"/>
                  <a:pt x="5042278" y="488114"/>
                  <a:pt x="5042278" y="505918"/>
                </a:cubicBezTo>
                <a:cubicBezTo>
                  <a:pt x="5032387" y="527678"/>
                  <a:pt x="5038074" y="551663"/>
                  <a:pt x="5059339" y="577874"/>
                </a:cubicBezTo>
                <a:cubicBezTo>
                  <a:pt x="5080605" y="604085"/>
                  <a:pt x="5101623" y="617190"/>
                  <a:pt x="5122394" y="617190"/>
                </a:cubicBezTo>
                <a:cubicBezTo>
                  <a:pt x="5137230" y="617190"/>
                  <a:pt x="5160227" y="605321"/>
                  <a:pt x="5191383" y="581583"/>
                </a:cubicBezTo>
                <a:cubicBezTo>
                  <a:pt x="5222539" y="557845"/>
                  <a:pt x="5238117" y="540041"/>
                  <a:pt x="5238117" y="528172"/>
                </a:cubicBezTo>
                <a:cubicBezTo>
                  <a:pt x="5238117" y="521249"/>
                  <a:pt x="5231193" y="506907"/>
                  <a:pt x="5217347" y="485147"/>
                </a:cubicBezTo>
                <a:cubicBezTo>
                  <a:pt x="5208445" y="470311"/>
                  <a:pt x="5203993" y="459925"/>
                  <a:pt x="5203993" y="453991"/>
                </a:cubicBezTo>
                <a:cubicBezTo>
                  <a:pt x="5203993" y="434209"/>
                  <a:pt x="5227237" y="409482"/>
                  <a:pt x="5273724" y="379809"/>
                </a:cubicBezTo>
                <a:cubicBezTo>
                  <a:pt x="5320211" y="350137"/>
                  <a:pt x="5351368" y="319969"/>
                  <a:pt x="5367193" y="289308"/>
                </a:cubicBezTo>
                <a:cubicBezTo>
                  <a:pt x="5383018" y="258646"/>
                  <a:pt x="5387469" y="224275"/>
                  <a:pt x="5380545" y="186196"/>
                </a:cubicBezTo>
                <a:cubicBezTo>
                  <a:pt x="5373622" y="148116"/>
                  <a:pt x="5347659" y="114239"/>
                  <a:pt x="5302655" y="84567"/>
                </a:cubicBezTo>
                <a:cubicBezTo>
                  <a:pt x="5257651" y="54894"/>
                  <a:pt x="5200037" y="40058"/>
                  <a:pt x="5129812" y="40058"/>
                </a:cubicBezTo>
                <a:close/>
                <a:moveTo>
                  <a:pt x="5149099" y="0"/>
                </a:moveTo>
                <a:cubicBezTo>
                  <a:pt x="5245041" y="0"/>
                  <a:pt x="5325404" y="24233"/>
                  <a:pt x="5390189" y="72698"/>
                </a:cubicBezTo>
                <a:cubicBezTo>
                  <a:pt x="5454974" y="121163"/>
                  <a:pt x="5487367" y="183475"/>
                  <a:pt x="5487367" y="259635"/>
                </a:cubicBezTo>
                <a:cubicBezTo>
                  <a:pt x="5487367" y="304144"/>
                  <a:pt x="5478960" y="341730"/>
                  <a:pt x="5462145" y="372391"/>
                </a:cubicBezTo>
                <a:cubicBezTo>
                  <a:pt x="5445331" y="403053"/>
                  <a:pt x="5420603" y="432725"/>
                  <a:pt x="5387964" y="461409"/>
                </a:cubicBezTo>
                <a:cubicBezTo>
                  <a:pt x="5353345" y="485147"/>
                  <a:pt x="5336037" y="501467"/>
                  <a:pt x="5336037" y="510369"/>
                </a:cubicBezTo>
                <a:cubicBezTo>
                  <a:pt x="5336037" y="516303"/>
                  <a:pt x="5343455" y="529903"/>
                  <a:pt x="5358291" y="551169"/>
                </a:cubicBezTo>
                <a:cubicBezTo>
                  <a:pt x="5373127" y="572434"/>
                  <a:pt x="5373127" y="598892"/>
                  <a:pt x="5358291" y="630543"/>
                </a:cubicBezTo>
                <a:cubicBezTo>
                  <a:pt x="5342466" y="649335"/>
                  <a:pt x="5325157" y="667139"/>
                  <a:pt x="5306364" y="683954"/>
                </a:cubicBezTo>
                <a:cubicBezTo>
                  <a:pt x="5287571" y="700768"/>
                  <a:pt x="5256663" y="714121"/>
                  <a:pt x="5213637" y="724012"/>
                </a:cubicBezTo>
                <a:cubicBezTo>
                  <a:pt x="5170612" y="733902"/>
                  <a:pt x="5127339" y="720797"/>
                  <a:pt x="5083819" y="684695"/>
                </a:cubicBezTo>
                <a:cubicBezTo>
                  <a:pt x="5040299" y="648594"/>
                  <a:pt x="5015573" y="613481"/>
                  <a:pt x="5009638" y="579358"/>
                </a:cubicBezTo>
                <a:cubicBezTo>
                  <a:pt x="5003703" y="545234"/>
                  <a:pt x="5005187" y="512347"/>
                  <a:pt x="5014089" y="480696"/>
                </a:cubicBezTo>
                <a:cubicBezTo>
                  <a:pt x="5022991" y="449045"/>
                  <a:pt x="5055631" y="406515"/>
                  <a:pt x="5112009" y="353104"/>
                </a:cubicBezTo>
                <a:cubicBezTo>
                  <a:pt x="5145637" y="320464"/>
                  <a:pt x="5162452" y="288813"/>
                  <a:pt x="5162452" y="258152"/>
                </a:cubicBezTo>
                <a:cubicBezTo>
                  <a:pt x="5162452" y="245294"/>
                  <a:pt x="5161957" y="236886"/>
                  <a:pt x="5160969" y="232930"/>
                </a:cubicBezTo>
                <a:cubicBezTo>
                  <a:pt x="5158990" y="231941"/>
                  <a:pt x="5155528" y="231446"/>
                  <a:pt x="5150583" y="231446"/>
                </a:cubicBezTo>
                <a:cubicBezTo>
                  <a:pt x="5122888" y="231446"/>
                  <a:pt x="5109041" y="247271"/>
                  <a:pt x="5109041" y="278923"/>
                </a:cubicBezTo>
                <a:lnTo>
                  <a:pt x="5110525" y="289308"/>
                </a:lnTo>
                <a:cubicBezTo>
                  <a:pt x="5111514" y="296231"/>
                  <a:pt x="5112009" y="306617"/>
                  <a:pt x="5112009" y="320464"/>
                </a:cubicBezTo>
                <a:lnTo>
                  <a:pt x="5112009" y="326399"/>
                </a:lnTo>
                <a:cubicBezTo>
                  <a:pt x="5112009" y="367940"/>
                  <a:pt x="5082830" y="388711"/>
                  <a:pt x="5024475" y="388711"/>
                </a:cubicBezTo>
                <a:cubicBezTo>
                  <a:pt x="4965129" y="388711"/>
                  <a:pt x="4920373" y="372638"/>
                  <a:pt x="4890206" y="340493"/>
                </a:cubicBezTo>
                <a:cubicBezTo>
                  <a:pt x="4860039" y="308348"/>
                  <a:pt x="4844955" y="269032"/>
                  <a:pt x="4844955" y="222544"/>
                </a:cubicBezTo>
                <a:cubicBezTo>
                  <a:pt x="4840009" y="159243"/>
                  <a:pt x="4867703" y="106327"/>
                  <a:pt x="4928039" y="63796"/>
                </a:cubicBezTo>
                <a:cubicBezTo>
                  <a:pt x="4988373" y="21265"/>
                  <a:pt x="5062059" y="0"/>
                  <a:pt x="51490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0"/>
              </a:lnSpc>
            </a:pPr>
            <a:endParaRPr lang="en-US" sz="23900">
              <a:solidFill>
                <a:srgbClr val="C00000"/>
              </a:solidFill>
              <a:latin typeface="UTM Cabaret" panose="020406030505060202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5327061" y="5378699"/>
            <a:ext cx="1281677" cy="1616794"/>
          </a:xfrm>
          <a:custGeom>
            <a:avLst/>
            <a:gdLst/>
            <a:ahLst/>
            <a:cxnLst/>
            <a:rect l="l" t="t" r="r" b="b"/>
            <a:pathLst>
              <a:path w="1281677" h="1616794">
                <a:moveTo>
                  <a:pt x="1281677" y="0"/>
                </a:moveTo>
                <a:lnTo>
                  <a:pt x="0" y="0"/>
                </a:lnTo>
                <a:lnTo>
                  <a:pt x="0" y="1616794"/>
                </a:lnTo>
                <a:lnTo>
                  <a:pt x="1281677" y="1616794"/>
                </a:lnTo>
                <a:lnTo>
                  <a:pt x="12816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BFF5DED-EBB4-17D4-7D02-ED76B371D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64" y="571500"/>
            <a:ext cx="16253272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60910"/>
            <a:ext cx="18288000" cy="3059084"/>
          </a:xfrm>
          <a:custGeom>
            <a:avLst/>
            <a:gdLst/>
            <a:ahLst/>
            <a:cxnLst/>
            <a:rect l="l" t="t" r="r" b="b"/>
            <a:pathLst>
              <a:path w="18288000" h="3059084">
                <a:moveTo>
                  <a:pt x="0" y="0"/>
                </a:moveTo>
                <a:lnTo>
                  <a:pt x="18288000" y="0"/>
                </a:lnTo>
                <a:lnTo>
                  <a:pt x="18288000" y="3059083"/>
                </a:lnTo>
                <a:lnTo>
                  <a:pt x="0" y="305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9158" y="7278352"/>
            <a:ext cx="12869684" cy="9242773"/>
          </a:xfrm>
          <a:custGeom>
            <a:avLst/>
            <a:gdLst/>
            <a:ahLst/>
            <a:cxnLst/>
            <a:rect l="l" t="t" r="r" b="b"/>
            <a:pathLst>
              <a:path w="12869684" h="9242773">
                <a:moveTo>
                  <a:pt x="0" y="0"/>
                </a:moveTo>
                <a:lnTo>
                  <a:pt x="12869684" y="0"/>
                </a:lnTo>
                <a:lnTo>
                  <a:pt x="12869684" y="9242772"/>
                </a:lnTo>
                <a:lnTo>
                  <a:pt x="0" y="924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47945">
            <a:off x="250877" y="1635060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7945">
            <a:off x="14967497" y="609503"/>
            <a:ext cx="3052069" cy="1858987"/>
          </a:xfrm>
          <a:custGeom>
            <a:avLst/>
            <a:gdLst/>
            <a:ahLst/>
            <a:cxnLst/>
            <a:rect l="l" t="t" r="r" b="b"/>
            <a:pathLst>
              <a:path w="3052069" h="1858987">
                <a:moveTo>
                  <a:pt x="0" y="0"/>
                </a:moveTo>
                <a:lnTo>
                  <a:pt x="3052069" y="0"/>
                </a:lnTo>
                <a:lnTo>
                  <a:pt x="3052069" y="1858987"/>
                </a:lnTo>
                <a:lnTo>
                  <a:pt x="0" y="185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4020800" y="4089148"/>
            <a:ext cx="1281677" cy="1616794"/>
          </a:xfrm>
          <a:custGeom>
            <a:avLst/>
            <a:gdLst/>
            <a:ahLst/>
            <a:cxnLst/>
            <a:rect l="l" t="t" r="r" b="b"/>
            <a:pathLst>
              <a:path w="1281677" h="1616794">
                <a:moveTo>
                  <a:pt x="1281677" y="0"/>
                </a:moveTo>
                <a:lnTo>
                  <a:pt x="0" y="0"/>
                </a:lnTo>
                <a:lnTo>
                  <a:pt x="0" y="1616794"/>
                </a:lnTo>
                <a:lnTo>
                  <a:pt x="1281677" y="1616794"/>
                </a:lnTo>
                <a:lnTo>
                  <a:pt x="12816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A73CA-0582-7EA6-1BAD-A2AC671E3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3061895"/>
            <a:ext cx="14690425" cy="34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0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2C7A7D-8D56-1BB0-258F-83ADE8539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714500"/>
            <a:ext cx="176635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CD200-A28C-F9DF-E1A8-49A6BE39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2" y="419100"/>
            <a:ext cx="17262763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7084E0-A738-BB5A-39A2-0BAB00423919}"/>
              </a:ext>
            </a:extLst>
          </p:cNvPr>
          <p:cNvSpPr txBox="1"/>
          <p:nvPr/>
        </p:nvSpPr>
        <p:spPr>
          <a:xfrm>
            <a:off x="1063999" y="3619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FF0000"/>
              </a:solidFill>
              <a:latin typeface="UTM Futura Extra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5841E1-5305-1194-5D33-6ADA8074D47F}"/>
              </a:ext>
            </a:extLst>
          </p:cNvPr>
          <p:cNvCxnSpPr/>
          <p:nvPr/>
        </p:nvCxnSpPr>
        <p:spPr>
          <a:xfrm>
            <a:off x="3429000" y="1333500"/>
            <a:ext cx="739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12F9A0-1901-253A-7E48-BECA4D78BCA5}"/>
              </a:ext>
            </a:extLst>
          </p:cNvPr>
          <p:cNvSpPr txBox="1"/>
          <p:nvPr/>
        </p:nvSpPr>
        <p:spPr>
          <a:xfrm>
            <a:off x="1063999" y="5143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7030A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ài toán 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hỏi 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gì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7030A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9C99C-31CC-6CF4-1B1D-4A9C00D3F80C}"/>
              </a:ext>
            </a:extLst>
          </p:cNvPr>
          <p:cNvSpPr/>
          <p:nvPr/>
        </p:nvSpPr>
        <p:spPr>
          <a:xfrm>
            <a:off x="914400" y="3619500"/>
            <a:ext cx="58702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3 chiếc xe ben: 21 tấn cát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4AB72-F479-510F-8F4D-00BC98D0DD64}"/>
              </a:ext>
            </a:extLst>
          </p:cNvPr>
          <p:cNvCxnSpPr>
            <a:cxnSpLocks/>
          </p:cNvCxnSpPr>
          <p:nvPr/>
        </p:nvCxnSpPr>
        <p:spPr>
          <a:xfrm>
            <a:off x="7848600" y="2019300"/>
            <a:ext cx="975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1DEE6E-B5C8-A5FA-1EBB-C1FFC383F134}"/>
              </a:ext>
            </a:extLst>
          </p:cNvPr>
          <p:cNvCxnSpPr>
            <a:cxnSpLocks/>
          </p:cNvCxnSpPr>
          <p:nvPr/>
        </p:nvCxnSpPr>
        <p:spPr>
          <a:xfrm>
            <a:off x="1907801" y="2705100"/>
            <a:ext cx="3197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AA52E-29EE-CAEF-D3F4-59597DB975DF}"/>
              </a:ext>
            </a:extLst>
          </p:cNvPr>
          <p:cNvSpPr/>
          <p:nvPr/>
        </p:nvSpPr>
        <p:spPr>
          <a:xfrm>
            <a:off x="914399" y="5131115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8 chiếc xe ben: … tấn cát?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3BFF-A19D-45A8-D8A4-C0A101485CC3}"/>
              </a:ext>
            </a:extLst>
          </p:cNvPr>
          <p:cNvSpPr/>
          <p:nvPr/>
        </p:nvSpPr>
        <p:spPr>
          <a:xfrm>
            <a:off x="764800" y="2856278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Tóm tắt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3D77C2-04AA-95FC-787B-A8EA1AB638B1}"/>
              </a:ext>
            </a:extLst>
          </p:cNvPr>
          <p:cNvSpPr txBox="1"/>
          <p:nvPr/>
        </p:nvSpPr>
        <p:spPr>
          <a:xfrm>
            <a:off x="9317559" y="3210221"/>
            <a:ext cx="6322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Hãy xác định dạng toán? </a:t>
            </a:r>
            <a:endParaRPr lang="en-GB" sz="4000" b="1">
              <a:solidFill>
                <a:srgbClr val="FF0000"/>
              </a:solidFill>
              <a:latin typeface="UVN Bai Sau" panose="04030605020802020C03" pitchFamily="8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565DADA-D31A-FF34-99E7-D86774CF709C}"/>
              </a:ext>
            </a:extLst>
          </p:cNvPr>
          <p:cNvSpPr/>
          <p:nvPr/>
        </p:nvSpPr>
        <p:spPr>
          <a:xfrm rot="5400000">
            <a:off x="11963400" y="3901963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B51069-609A-7FB7-8B27-5EC913B32F97}"/>
              </a:ext>
            </a:extLst>
          </p:cNvPr>
          <p:cNvSpPr txBox="1"/>
          <p:nvPr/>
        </p:nvSpPr>
        <p:spPr>
          <a:xfrm>
            <a:off x="9263130" y="4777172"/>
            <a:ext cx="6322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accent1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Dạng toán rút về đơn vị. </a:t>
            </a:r>
            <a:endParaRPr lang="en-GB" sz="4000" b="1">
              <a:solidFill>
                <a:schemeClr val="accent1"/>
              </a:solidFill>
              <a:latin typeface="UVN Bai Sau" panose="04030605020802020C03" pitchFamily="8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C95EEE-7AE3-2095-7DBF-5070BEE8A9BC}"/>
              </a:ext>
            </a:extLst>
          </p:cNvPr>
          <p:cNvSpPr/>
          <p:nvPr/>
        </p:nvSpPr>
        <p:spPr>
          <a:xfrm rot="5400000">
            <a:off x="11963399" y="5308345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BA2693-E246-9408-8AFA-D2C42DABE40F}"/>
              </a:ext>
            </a:extLst>
          </p:cNvPr>
          <p:cNvSpPr txBox="1"/>
          <p:nvPr/>
        </p:nvSpPr>
        <p:spPr>
          <a:xfrm>
            <a:off x="9448800" y="6046032"/>
            <a:ext cx="6566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Để tìm giá trị của nhiều đơn vị ta cần biết gì?</a:t>
            </a:r>
            <a:endParaRPr lang="en-GB" sz="4000" b="1">
              <a:solidFill>
                <a:srgbClr val="FF0000"/>
              </a:solidFill>
              <a:latin typeface="UVN Bai Sau" panose="04030605020802020C03" pitchFamily="8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E4CEB-0328-F13E-4799-6A995BA39D32}"/>
              </a:ext>
            </a:extLst>
          </p:cNvPr>
          <p:cNvSpPr txBox="1"/>
          <p:nvPr/>
        </p:nvSpPr>
        <p:spPr>
          <a:xfrm>
            <a:off x="9144000" y="7904570"/>
            <a:ext cx="7162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accent1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Ta cần biết giá trị của 1 đơn vị</a:t>
            </a:r>
            <a:endParaRPr lang="en-GB" sz="4000" b="1">
              <a:solidFill>
                <a:schemeClr val="accent1"/>
              </a:solidFill>
              <a:latin typeface="UVN Bai Sau" panose="04030605020802020C03" pitchFamily="82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1DCDA1A-B977-A143-5590-2B06A1C6487F}"/>
              </a:ext>
            </a:extLst>
          </p:cNvPr>
          <p:cNvSpPr/>
          <p:nvPr/>
        </p:nvSpPr>
        <p:spPr>
          <a:xfrm rot="5400000">
            <a:off x="11963399" y="7242896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24F1822-1642-1764-649A-6C416FC61A83}"/>
              </a:ext>
            </a:extLst>
          </p:cNvPr>
          <p:cNvCxnSpPr>
            <a:cxnSpLocks/>
          </p:cNvCxnSpPr>
          <p:nvPr/>
        </p:nvCxnSpPr>
        <p:spPr>
          <a:xfrm rot="10800000">
            <a:off x="6513701" y="4792141"/>
            <a:ext cx="3505200" cy="3481341"/>
          </a:xfrm>
          <a:prstGeom prst="bentConnector3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EFD9A5E-0EEF-7839-FDD2-6203DB7CC0FA}"/>
              </a:ext>
            </a:extLst>
          </p:cNvPr>
          <p:cNvSpPr/>
          <p:nvPr/>
        </p:nvSpPr>
        <p:spPr>
          <a:xfrm>
            <a:off x="7693401" y="5907993"/>
            <a:ext cx="460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  <a:latin typeface="UVN Bai Sau" panose="04030605020802020C03" pitchFamily="82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9B911-31ED-A53A-6965-01EC13E807D4}"/>
              </a:ext>
            </a:extLst>
          </p:cNvPr>
          <p:cNvSpPr/>
          <p:nvPr/>
        </p:nvSpPr>
        <p:spPr>
          <a:xfrm>
            <a:off x="914400" y="4347614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FF0000"/>
                </a:solidFill>
                <a:latin typeface="UVN Bai Sau" panose="04030605020802020C03" pitchFamily="82" charset="0"/>
              </a:rPr>
              <a:t>1 chiếc xe ben: … tấn cát? </a:t>
            </a:r>
          </a:p>
        </p:txBody>
      </p:sp>
    </p:spTree>
    <p:extLst>
      <p:ext uri="{BB962C8B-B14F-4D97-AF65-F5344CB8AC3E}">
        <p14:creationId xmlns:p14="http://schemas.microsoft.com/office/powerpoint/2010/main" val="43253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3" grpId="0"/>
      <p:bldP spid="35" grpId="0"/>
      <p:bldP spid="36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CD200-A28C-F9DF-E1A8-49A6BE39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2" y="419100"/>
            <a:ext cx="17262763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7084E0-A738-BB5A-39A2-0BAB00423919}"/>
              </a:ext>
            </a:extLst>
          </p:cNvPr>
          <p:cNvSpPr txBox="1"/>
          <p:nvPr/>
        </p:nvSpPr>
        <p:spPr>
          <a:xfrm>
            <a:off x="1063999" y="3619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FF0000"/>
              </a:solidFill>
              <a:latin typeface="UTM Futura Extra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5841E1-5305-1194-5D33-6ADA8074D47F}"/>
              </a:ext>
            </a:extLst>
          </p:cNvPr>
          <p:cNvCxnSpPr/>
          <p:nvPr/>
        </p:nvCxnSpPr>
        <p:spPr>
          <a:xfrm>
            <a:off x="3429000" y="1333500"/>
            <a:ext cx="739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12F9A0-1901-253A-7E48-BECA4D78BCA5}"/>
              </a:ext>
            </a:extLst>
          </p:cNvPr>
          <p:cNvSpPr txBox="1"/>
          <p:nvPr/>
        </p:nvSpPr>
        <p:spPr>
          <a:xfrm>
            <a:off x="1063999" y="5143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7030A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ài toán 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hỏi 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gì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7030A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9C99C-31CC-6CF4-1B1D-4A9C00D3F80C}"/>
              </a:ext>
            </a:extLst>
          </p:cNvPr>
          <p:cNvSpPr/>
          <p:nvPr/>
        </p:nvSpPr>
        <p:spPr>
          <a:xfrm>
            <a:off x="914400" y="3619500"/>
            <a:ext cx="58702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3 chiếc xe ben: 21 tấn cát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4AB72-F479-510F-8F4D-00BC98D0DD64}"/>
              </a:ext>
            </a:extLst>
          </p:cNvPr>
          <p:cNvCxnSpPr>
            <a:cxnSpLocks/>
          </p:cNvCxnSpPr>
          <p:nvPr/>
        </p:nvCxnSpPr>
        <p:spPr>
          <a:xfrm>
            <a:off x="7848600" y="2019300"/>
            <a:ext cx="975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1DEE6E-B5C8-A5FA-1EBB-C1FFC383F134}"/>
              </a:ext>
            </a:extLst>
          </p:cNvPr>
          <p:cNvCxnSpPr>
            <a:cxnSpLocks/>
          </p:cNvCxnSpPr>
          <p:nvPr/>
        </p:nvCxnSpPr>
        <p:spPr>
          <a:xfrm>
            <a:off x="1907801" y="2705100"/>
            <a:ext cx="3197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AA52E-29EE-CAEF-D3F4-59597DB975DF}"/>
              </a:ext>
            </a:extLst>
          </p:cNvPr>
          <p:cNvSpPr/>
          <p:nvPr/>
        </p:nvSpPr>
        <p:spPr>
          <a:xfrm>
            <a:off x="914399" y="5131115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8 chiếc xe ben: … tấn cát?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3BFF-A19D-45A8-D8A4-C0A101485CC3}"/>
              </a:ext>
            </a:extLst>
          </p:cNvPr>
          <p:cNvSpPr/>
          <p:nvPr/>
        </p:nvSpPr>
        <p:spPr>
          <a:xfrm>
            <a:off x="764800" y="2856278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Tóm tắt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9B911-31ED-A53A-6965-01EC13E807D4}"/>
              </a:ext>
            </a:extLst>
          </p:cNvPr>
          <p:cNvSpPr/>
          <p:nvPr/>
        </p:nvSpPr>
        <p:spPr>
          <a:xfrm>
            <a:off x="914400" y="4347614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FF0000"/>
                </a:solidFill>
                <a:latin typeface="UVN Bai Sau" panose="04030605020802020C03" pitchFamily="82" charset="0"/>
              </a:rPr>
              <a:t>1 chiếc xe ben: … tấn cát?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7C4FB-5B9E-8A4F-7590-D6B80DB0C90F}"/>
              </a:ext>
            </a:extLst>
          </p:cNvPr>
          <p:cNvSpPr txBox="1"/>
          <p:nvPr/>
        </p:nvSpPr>
        <p:spPr>
          <a:xfrm>
            <a:off x="8001000" y="2933701"/>
            <a:ext cx="10058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chiếc xe ben chở được s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tấn cát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 : 3 = 7 (t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chiếc xe ben như thế ch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số 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cát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= 56 (tấn)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vi-VN" sz="4000" b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số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56 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180479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A64012-D214-6A67-321F-9CEAC4BD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6900297" cy="1676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3D4D2A-6281-0977-0424-1346B7087616}"/>
              </a:ext>
            </a:extLst>
          </p:cNvPr>
          <p:cNvSpPr txBox="1"/>
          <p:nvPr/>
        </p:nvSpPr>
        <p:spPr>
          <a:xfrm>
            <a:off x="2854135" y="43586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800" b="1">
                <a:ln/>
                <a:solidFill>
                  <a:schemeClr val="accent3"/>
                </a:solidFill>
                <a:latin typeface="UTM Futura Extra" panose="02040603050506020204" pitchFamily="18" charset="0"/>
              </a:rPr>
              <a:t>Em tự tóm tắt và giải bài toán.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C73F96-3743-6730-E267-74A69DB83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837" y="3179595"/>
            <a:ext cx="4362551" cy="43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0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A64012-D214-6A67-321F-9CEAC4BD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6900297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64BAD-B020-B63B-E33D-6DEE8FA40CE0}"/>
              </a:ext>
            </a:extLst>
          </p:cNvPr>
          <p:cNvSpPr txBox="1"/>
          <p:nvPr/>
        </p:nvSpPr>
        <p:spPr>
          <a:xfrm>
            <a:off x="304800" y="2549021"/>
            <a:ext cx="80772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Tóm tắt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12m vải : 4 bộ quần áo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bộ quần áo: …… m vải?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36m vải: …… bộ quần áo như thế?</a:t>
            </a:r>
            <a:endParaRPr lang="en-GB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95D4E-9CDE-C704-8B0D-E06959FF6B3D}"/>
              </a:ext>
            </a:extLst>
          </p:cNvPr>
          <p:cNvSpPr txBox="1"/>
          <p:nvPr/>
        </p:nvSpPr>
        <p:spPr>
          <a:xfrm>
            <a:off x="8153400" y="2902964"/>
            <a:ext cx="99821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GB" sz="4000" b="1" i="1" u="sng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mét vải may một bộ quần áo là: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		12 : 4 = 3 (m)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36m vải may được số bộ quần áo như thế là: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		36 : 3 = 12 (bộ quần áo)</a:t>
            </a:r>
            <a:endParaRPr lang="en-GB" sz="4000" b="1">
              <a:solidFill>
                <a:srgbClr val="0070C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</a:rPr>
              <a:t>		</a:t>
            </a:r>
            <a:r>
              <a:rPr lang="en-GB" sz="4000" b="1" u="sng">
                <a:solidFill>
                  <a:srgbClr val="0070C0"/>
                </a:solidFill>
                <a:latin typeface="Times New Roman" panose="02020603050405020304" pitchFamily="18" charset="0"/>
              </a:rPr>
              <a:t>Đáp số</a:t>
            </a: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</a:rPr>
              <a:t>: 12 bộ quần áo </a:t>
            </a:r>
            <a:endParaRPr lang="en-GB" sz="4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2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346</TotalTime>
  <Words>473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UTM Futura Extra</vt:lpstr>
      <vt:lpstr>UTM Cabaret</vt:lpstr>
      <vt:lpstr>Nunito</vt:lpstr>
      <vt:lpstr>Courier New</vt:lpstr>
      <vt:lpstr>UVN Bai Sau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Chiều dưới chân núi</dc:title>
  <dc:subject>9Slide.vn</dc:subject>
  <dc:creator>Hi There</dc:creator>
  <dc:description>9Slide.vn</dc:description>
  <cp:lastModifiedBy>Deng Bui</cp:lastModifiedBy>
  <cp:revision>33</cp:revision>
  <dcterms:created xsi:type="dcterms:W3CDTF">2006-08-16T00:00:00Z</dcterms:created>
  <dcterms:modified xsi:type="dcterms:W3CDTF">2024-07-21T02:25:17Z</dcterms:modified>
  <cp:category>9Slide.vn</cp:category>
  <dc:identifier>DAGBXsBqRNk</dc:identifier>
</cp:coreProperties>
</file>