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57" r:id="rId4"/>
    <p:sldId id="268" r:id="rId5"/>
    <p:sldId id="269" r:id="rId6"/>
    <p:sldId id="256" r:id="rId7"/>
    <p:sldId id="267" r:id="rId8"/>
    <p:sldId id="260" r:id="rId9"/>
    <p:sldId id="286" r:id="rId10"/>
    <p:sldId id="291" r:id="rId11"/>
    <p:sldId id="290" r:id="rId12"/>
    <p:sldId id="289" r:id="rId13"/>
    <p:sldId id="288" r:id="rId14"/>
    <p:sldId id="287" r:id="rId15"/>
    <p:sldId id="285" r:id="rId16"/>
    <p:sldId id="279" r:id="rId17"/>
    <p:sldId id="280" r:id="rId18"/>
    <p:sldId id="281" r:id="rId19"/>
    <p:sldId id="282" r:id="rId20"/>
    <p:sldId id="283" r:id="rId21"/>
    <p:sldId id="284" r:id="rId22"/>
    <p:sldId id="259" r:id="rId23"/>
    <p:sldId id="263" r:id="rId24"/>
    <p:sldId id="261" r:id="rId25"/>
    <p:sldId id="258" r:id="rId26"/>
    <p:sldId id="264" r:id="rId27"/>
    <p:sldId id="266" r:id="rId28"/>
    <p:sldId id="29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28"/>
  </p:normalViewPr>
  <p:slideViewPr>
    <p:cSldViewPr snapToGrid="0">
      <p:cViewPr varScale="1">
        <p:scale>
          <a:sx n="65" d="100"/>
          <a:sy n="65" d="100"/>
        </p:scale>
        <p:origin x="2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8B1D0-FB07-D548-A472-806E79A028E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9408E-38C7-3648-ABBD-A0852D2C5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47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9408E-38C7-3648-ABBD-A0852D2C5F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43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9408E-38C7-3648-ABBD-A0852D2C5F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30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9408E-38C7-3648-ABBD-A0852D2C5F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93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9408E-38C7-3648-ABBD-A0852D2C5F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82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9408E-38C7-3648-ABBD-A0852D2C5F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55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9408E-38C7-3648-ABBD-A0852D2C5F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40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14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56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70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34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0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13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4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87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18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01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53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08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57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79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04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561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85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64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41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85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96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55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4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2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1.jpe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4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gif"/><Relationship Id="rId4" Type="http://schemas.openxmlformats.org/officeDocument/2006/relationships/image" Target="../media/image32.png"/><Relationship Id="rId9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3.gif"/><Relationship Id="rId18" Type="http://schemas.openxmlformats.org/officeDocument/2006/relationships/image" Target="../media/image46.gif"/><Relationship Id="rId26" Type="http://schemas.openxmlformats.org/officeDocument/2006/relationships/slide" Target="slide16.xml"/><Relationship Id="rId3" Type="http://schemas.openxmlformats.org/officeDocument/2006/relationships/audio" Target="../media/audio2.wav"/><Relationship Id="rId21" Type="http://schemas.openxmlformats.org/officeDocument/2006/relationships/image" Target="../media/image48.png"/><Relationship Id="rId7" Type="http://schemas.openxmlformats.org/officeDocument/2006/relationships/image" Target="../media/image33.png"/><Relationship Id="rId12" Type="http://schemas.openxmlformats.org/officeDocument/2006/relationships/image" Target="../media/image42.gif"/><Relationship Id="rId17" Type="http://schemas.openxmlformats.org/officeDocument/2006/relationships/image" Target="../media/image40.gif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png"/><Relationship Id="rId20" Type="http://schemas.openxmlformats.org/officeDocument/2006/relationships/slide" Target="slide17.xml"/><Relationship Id="rId29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24" Type="http://schemas.openxmlformats.org/officeDocument/2006/relationships/slide" Target="slide19.xml"/><Relationship Id="rId5" Type="http://schemas.openxmlformats.org/officeDocument/2006/relationships/audio" Target="../media/audio3.wav"/><Relationship Id="rId15" Type="http://schemas.openxmlformats.org/officeDocument/2006/relationships/image" Target="../media/image45.gif"/><Relationship Id="rId23" Type="http://schemas.openxmlformats.org/officeDocument/2006/relationships/image" Target="../media/image49.png"/><Relationship Id="rId28" Type="http://schemas.openxmlformats.org/officeDocument/2006/relationships/slide" Target="slide20.xml"/><Relationship Id="rId10" Type="http://schemas.openxmlformats.org/officeDocument/2006/relationships/image" Target="../media/image35.png"/><Relationship Id="rId19" Type="http://schemas.openxmlformats.org/officeDocument/2006/relationships/image" Target="../media/image47.gif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image" Target="../media/image44.gif"/><Relationship Id="rId22" Type="http://schemas.openxmlformats.org/officeDocument/2006/relationships/slide" Target="slide18.xml"/><Relationship Id="rId27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audio" Target="../media/audio4.wav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jpeg"/><Relationship Id="rId11" Type="http://schemas.openxmlformats.org/officeDocument/2006/relationships/image" Target="../media/image41.jpe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5.xml"/><Relationship Id="rId11" Type="http://schemas.openxmlformats.org/officeDocument/2006/relationships/image" Target="../media/image41.jpeg"/><Relationship Id="rId5" Type="http://schemas.openxmlformats.org/officeDocument/2006/relationships/image" Target="../media/image32.png"/><Relationship Id="rId10" Type="http://schemas.openxmlformats.org/officeDocument/2006/relationships/image" Target="../media/image54.gif"/><Relationship Id="rId4" Type="http://schemas.openxmlformats.org/officeDocument/2006/relationships/audio" Target="../media/audio5.wav"/><Relationship Id="rId9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5.xml"/><Relationship Id="rId11" Type="http://schemas.openxmlformats.org/officeDocument/2006/relationships/image" Target="../media/image41.jpeg"/><Relationship Id="rId5" Type="http://schemas.openxmlformats.org/officeDocument/2006/relationships/image" Target="../media/image32.png"/><Relationship Id="rId10" Type="http://schemas.openxmlformats.org/officeDocument/2006/relationships/image" Target="../media/image54.gif"/><Relationship Id="rId4" Type="http://schemas.openxmlformats.org/officeDocument/2006/relationships/audio" Target="../media/audio5.wav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5.xml"/><Relationship Id="rId11" Type="http://schemas.openxmlformats.org/officeDocument/2006/relationships/image" Target="../media/image41.jpeg"/><Relationship Id="rId5" Type="http://schemas.openxmlformats.org/officeDocument/2006/relationships/image" Target="../media/image32.png"/><Relationship Id="rId10" Type="http://schemas.openxmlformats.org/officeDocument/2006/relationships/image" Target="../media/image54.gif"/><Relationship Id="rId4" Type="http://schemas.openxmlformats.org/officeDocument/2006/relationships/audio" Target="../media/audio5.wav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8/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gif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7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sv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71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6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6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39FD4B-1880-9DA8-DBD6-8CD7B5FC4EBF}"/>
              </a:ext>
            </a:extLst>
          </p:cNvPr>
          <p:cNvSpPr txBox="1">
            <a:spLocks/>
          </p:cNvSpPr>
          <p:nvPr/>
        </p:nvSpPr>
        <p:spPr>
          <a:xfrm>
            <a:off x="1355833" y="1421312"/>
            <a:ext cx="10152993" cy="20457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8" charset="-128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8" charset="-128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8" charset="-128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8" charset="-128"/>
              </a:rPr>
              <a:t> 1: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8" charset="-128"/>
              </a:rPr>
              <a:t>Trường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8" charset="-128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8" charset="-128"/>
              </a:rPr>
              <a:t>học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8" charset="-128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8" charset="-128"/>
              </a:rPr>
              <a:t>tiểu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8" charset="-128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8" charset="-128"/>
              </a:rPr>
              <a:t>học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689EA9C-008D-F8C1-D93B-40215D6AA835}"/>
              </a:ext>
            </a:extLst>
          </p:cNvPr>
          <p:cNvSpPr txBox="1">
            <a:spLocks/>
          </p:cNvSpPr>
          <p:nvPr/>
        </p:nvSpPr>
        <p:spPr>
          <a:xfrm>
            <a:off x="1860330" y="395658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UD Digi Kyokasho N-B" panose="02020700000000000000" pitchFamily="18" charset="-128"/>
              </a:rPr>
              <a:t>Tuần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UD Digi Kyokasho N-B" panose="02020700000000000000" pitchFamily="18" charset="-128"/>
              </a:rPr>
              <a:t> 1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220330-4AC0-65D8-0707-6B31E28B2212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HĐTN 2</a:t>
            </a:r>
          </a:p>
        </p:txBody>
      </p:sp>
    </p:spTree>
    <p:extLst>
      <p:ext uri="{BB962C8B-B14F-4D97-AF65-F5344CB8AC3E}">
        <p14:creationId xmlns:p14="http://schemas.microsoft.com/office/powerpoint/2010/main" val="3011046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4ABBC23D-0300-1149-07BD-F0D67C7DEF2F}"/>
              </a:ext>
            </a:extLst>
          </p:cNvPr>
          <p:cNvSpPr txBox="1"/>
          <p:nvPr/>
        </p:nvSpPr>
        <p:spPr>
          <a:xfrm>
            <a:off x="545947" y="1536700"/>
            <a:ext cx="6575979" cy="497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80"/>
              </a:lnSpc>
              <a:spcBef>
                <a:spcPct val="0"/>
              </a:spcBef>
            </a:pPr>
            <a:r>
              <a:rPr lang="en-US" sz="2600" b="1" spc="-75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2600" b="1" spc="-75" dirty="0" err="1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Xây</a:t>
            </a:r>
            <a:r>
              <a:rPr lang="en-US" sz="2600" b="1" spc="-75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-75" dirty="0" err="1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dựng</a:t>
            </a:r>
            <a:r>
              <a:rPr lang="en-US" sz="2600" b="1" spc="-75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-75" dirty="0" err="1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600" b="1" spc="-75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-75" dirty="0" err="1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</a:t>
            </a:r>
            <a:r>
              <a:rPr lang="en-US" sz="2600" b="1" spc="-75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-75" dirty="0" err="1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600" b="1" spc="-75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9AF56F13-5260-BDFC-2E22-E2A248F32B88}"/>
              </a:ext>
            </a:extLst>
          </p:cNvPr>
          <p:cNvSpPr/>
          <p:nvPr/>
        </p:nvSpPr>
        <p:spPr>
          <a:xfrm>
            <a:off x="5525757" y="1397000"/>
            <a:ext cx="6120296" cy="2997200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2600" i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Ở lớp 1, bạn đã thực hiện tốt những nội quy nào? Kể tên nội quy trường, lớp học mà em biết?</a:t>
            </a:r>
            <a:endParaRPr lang="en-US" sz="26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04215-FA63-D2AA-7E37-06DD011EC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" y="3467100"/>
            <a:ext cx="2349500" cy="1854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F4A13-B68B-ECA0-5925-7EF96218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921" y="4663542"/>
            <a:ext cx="5497671" cy="203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3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037E4F-A523-5FB8-6366-40BB3D47745C}"/>
              </a:ext>
            </a:extLst>
          </p:cNvPr>
          <p:cNvSpPr/>
          <p:nvPr/>
        </p:nvSpPr>
        <p:spPr>
          <a:xfrm>
            <a:off x="3953565" y="1797469"/>
            <a:ext cx="3336170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nl-NL" sz="26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THẢO LUẬN NHÓM</a:t>
            </a:r>
            <a:endParaRPr lang="en-US" sz="26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501AD8-B845-60CF-DEC2-92EB97E9C95C}"/>
              </a:ext>
            </a:extLst>
          </p:cNvPr>
          <p:cNvSpPr txBox="1"/>
          <p:nvPr/>
        </p:nvSpPr>
        <p:spPr>
          <a:xfrm>
            <a:off x="1679713" y="2685635"/>
            <a:ext cx="82840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Chia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kĩ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thuật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khăn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trải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bàn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60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Xây</a:t>
            </a:r>
            <a:r>
              <a:rPr lang="en-US" sz="26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dựng</a:t>
            </a:r>
            <a:r>
              <a:rPr lang="en-US" sz="26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6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</a:t>
            </a:r>
            <a:r>
              <a:rPr lang="en-US" sz="26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6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6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906C55-03DC-4A6E-0586-37ADDC2CBD0C}"/>
              </a:ext>
            </a:extLst>
          </p:cNvPr>
          <p:cNvSpPr txBox="1"/>
          <p:nvPr/>
        </p:nvSpPr>
        <p:spPr>
          <a:xfrm>
            <a:off x="1679713" y="4455479"/>
            <a:ext cx="56660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- 2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endParaRPr lang="en-US" sz="26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defTabSz="609630"/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- 2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thống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endParaRPr lang="en-US" sz="26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defTabSz="609630"/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- 1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trình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bày</a:t>
            </a:r>
            <a:endParaRPr lang="en-US" sz="26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5PHUT">
            <a:hlinkClick r:id="" action="ppaction://media"/>
            <a:extLst>
              <a:ext uri="{FF2B5EF4-FFF2-40B4-BE49-F238E27FC236}">
                <a16:creationId xmlns:a16="http://schemas.microsoft.com/office/drawing/2014/main" id="{EA1A1E0B-4C15-2DCC-DF92-4AE77C21F1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0" y="654469"/>
            <a:ext cx="2032000" cy="114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6B741C-F252-1253-5BF9-B5399214B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2954" y="3715578"/>
            <a:ext cx="2349500" cy="1854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534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476F0E9F-0219-06CE-9E95-56E75620B470}"/>
              </a:ext>
            </a:extLst>
          </p:cNvPr>
          <p:cNvSpPr txBox="1"/>
          <p:nvPr/>
        </p:nvSpPr>
        <p:spPr>
          <a:xfrm>
            <a:off x="1186440" y="1499623"/>
            <a:ext cx="6575979" cy="500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80"/>
              </a:lnSpc>
              <a:spcBef>
                <a:spcPct val="0"/>
              </a:spcBef>
            </a:pPr>
            <a:r>
              <a:rPr lang="en-US" sz="2400" b="1" spc="-75" dirty="0" err="1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400" b="1" spc="-75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spc="-75" dirty="0" err="1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</a:t>
            </a:r>
            <a:r>
              <a:rPr lang="en-US" sz="2400" b="1" spc="-75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spc="-75" dirty="0" err="1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b="1" spc="-75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3573B1C5-26D1-3077-02E4-3A3910EB0F8C}"/>
              </a:ext>
            </a:extLst>
          </p:cNvPr>
          <p:cNvGrpSpPr/>
          <p:nvPr/>
        </p:nvGrpSpPr>
        <p:grpSpPr>
          <a:xfrm>
            <a:off x="568617" y="2259350"/>
            <a:ext cx="5554115" cy="977131"/>
            <a:chOff x="0" y="-2640259"/>
            <a:chExt cx="8205577" cy="1768644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027A4AC7-587C-625F-89F4-C3CEA91DBE61}"/>
                </a:ext>
              </a:extLst>
            </p:cNvPr>
            <p:cNvGrpSpPr/>
            <p:nvPr/>
          </p:nvGrpSpPr>
          <p:grpSpPr>
            <a:xfrm>
              <a:off x="0" y="-2640259"/>
              <a:ext cx="8205577" cy="1768644"/>
              <a:chOff x="0" y="-1599507"/>
              <a:chExt cx="4971058" cy="1071470"/>
            </a:xfrm>
            <a:grpFill/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6E9E8EEA-533B-B7D6-A79A-EF432D44A64D}"/>
                  </a:ext>
                </a:extLst>
              </p:cNvPr>
              <p:cNvSpPr/>
              <p:nvPr/>
            </p:nvSpPr>
            <p:spPr>
              <a:xfrm>
                <a:off x="0" y="-1599507"/>
                <a:ext cx="4971058" cy="1071470"/>
              </a:xfrm>
              <a:custGeom>
                <a:avLst/>
                <a:gdLst/>
                <a:ahLst/>
                <a:cxnLst/>
                <a:rect l="l" t="t" r="r" b="b"/>
                <a:pathLst>
                  <a:path w="4971058" h="1071470">
                    <a:moveTo>
                      <a:pt x="4846598" y="1071470"/>
                    </a:moveTo>
                    <a:lnTo>
                      <a:pt x="124460" y="1071470"/>
                    </a:lnTo>
                    <a:cubicBezTo>
                      <a:pt x="55880" y="1071470"/>
                      <a:pt x="0" y="1015590"/>
                      <a:pt x="0" y="94701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846598" y="0"/>
                    </a:lnTo>
                    <a:cubicBezTo>
                      <a:pt x="4915178" y="0"/>
                      <a:pt x="4971058" y="55880"/>
                      <a:pt x="4971058" y="124460"/>
                    </a:cubicBezTo>
                    <a:lnTo>
                      <a:pt x="4971058" y="947010"/>
                    </a:lnTo>
                    <a:cubicBezTo>
                      <a:pt x="4971058" y="1015590"/>
                      <a:pt x="4915178" y="1071470"/>
                      <a:pt x="4846598" y="107147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5368298C-2DC1-BE6F-900A-3D223AC5940D}"/>
                </a:ext>
              </a:extLst>
            </p:cNvPr>
            <p:cNvSpPr txBox="1"/>
            <p:nvPr/>
          </p:nvSpPr>
          <p:spPr>
            <a:xfrm>
              <a:off x="437465" y="-1781621"/>
              <a:ext cx="5734191" cy="35614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755"/>
                </a:lnSpc>
                <a:spcBef>
                  <a:spcPct val="0"/>
                </a:spcBef>
              </a:pPr>
              <a:r>
                <a:rPr lang="nl-NL" sz="2400" dirty="0">
                  <a:solidFill>
                    <a:srgbClr val="C0504D">
                      <a:lumMod val="75000"/>
                    </a:srgb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 học đúng giờ</a:t>
              </a:r>
              <a:endParaRPr lang="en-US" sz="2400" dirty="0">
                <a:solidFill>
                  <a:srgbClr val="C0504D">
                    <a:lumMod val="75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1A1FC6F1-F0EC-2D67-66C9-F03E30D64238}"/>
              </a:ext>
            </a:extLst>
          </p:cNvPr>
          <p:cNvGrpSpPr/>
          <p:nvPr/>
        </p:nvGrpSpPr>
        <p:grpSpPr>
          <a:xfrm>
            <a:off x="541885" y="3429000"/>
            <a:ext cx="5554115" cy="905141"/>
            <a:chOff x="0" y="-2530028"/>
            <a:chExt cx="8205577" cy="2206952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8" name="Group 10">
              <a:extLst>
                <a:ext uri="{FF2B5EF4-FFF2-40B4-BE49-F238E27FC236}">
                  <a16:creationId xmlns:a16="http://schemas.microsoft.com/office/drawing/2014/main" id="{9E39A629-256A-8524-C3B9-2EF4719C8F19}"/>
                </a:ext>
              </a:extLst>
            </p:cNvPr>
            <p:cNvGrpSpPr/>
            <p:nvPr/>
          </p:nvGrpSpPr>
          <p:grpSpPr>
            <a:xfrm>
              <a:off x="0" y="-2530028"/>
              <a:ext cx="8205577" cy="2206952"/>
              <a:chOff x="0" y="-1532728"/>
              <a:chExt cx="4971058" cy="1337004"/>
            </a:xfrm>
            <a:grpFill/>
          </p:grpSpPr>
          <p:sp>
            <p:nvSpPr>
              <p:cNvPr id="10" name="Freeform 11">
                <a:extLst>
                  <a:ext uri="{FF2B5EF4-FFF2-40B4-BE49-F238E27FC236}">
                    <a16:creationId xmlns:a16="http://schemas.microsoft.com/office/drawing/2014/main" id="{0ED12604-2CF5-AAEC-D477-794208F58FBF}"/>
                  </a:ext>
                </a:extLst>
              </p:cNvPr>
              <p:cNvSpPr/>
              <p:nvPr/>
            </p:nvSpPr>
            <p:spPr>
              <a:xfrm>
                <a:off x="0" y="-1532728"/>
                <a:ext cx="4971058" cy="1337004"/>
              </a:xfrm>
              <a:custGeom>
                <a:avLst/>
                <a:gdLst/>
                <a:ahLst/>
                <a:cxnLst/>
                <a:rect l="l" t="t" r="r" b="b"/>
                <a:pathLst>
                  <a:path w="4971058" h="1337004">
                    <a:moveTo>
                      <a:pt x="4846598" y="1337004"/>
                    </a:moveTo>
                    <a:lnTo>
                      <a:pt x="124460" y="1337004"/>
                    </a:lnTo>
                    <a:cubicBezTo>
                      <a:pt x="55880" y="1337004"/>
                      <a:pt x="0" y="1281124"/>
                      <a:pt x="0" y="12125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846598" y="0"/>
                    </a:lnTo>
                    <a:cubicBezTo>
                      <a:pt x="4915178" y="0"/>
                      <a:pt x="4971058" y="55880"/>
                      <a:pt x="4971058" y="124460"/>
                    </a:cubicBezTo>
                    <a:lnTo>
                      <a:pt x="4971058" y="1212544"/>
                    </a:lnTo>
                    <a:cubicBezTo>
                      <a:pt x="4971058" y="1281124"/>
                      <a:pt x="4915178" y="1337004"/>
                      <a:pt x="4846598" y="1337004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60FA2539-EC9A-8B3B-28EC-F2B4F28121BB}"/>
                </a:ext>
              </a:extLst>
            </p:cNvPr>
            <p:cNvSpPr txBox="1"/>
            <p:nvPr/>
          </p:nvSpPr>
          <p:spPr>
            <a:xfrm>
              <a:off x="350359" y="-2284219"/>
              <a:ext cx="7855218" cy="1801041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spcBef>
                  <a:spcPct val="0"/>
                </a:spcBef>
              </a:pP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phục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trường</a:t>
              </a:r>
              <a:endParaRPr lang="en-US" sz="2400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4">
            <a:extLst>
              <a:ext uri="{FF2B5EF4-FFF2-40B4-BE49-F238E27FC236}">
                <a16:creationId xmlns:a16="http://schemas.microsoft.com/office/drawing/2014/main" id="{628F9AE6-6E60-43D1-EF3D-87B52B8FDA68}"/>
              </a:ext>
            </a:extLst>
          </p:cNvPr>
          <p:cNvGrpSpPr/>
          <p:nvPr/>
        </p:nvGrpSpPr>
        <p:grpSpPr>
          <a:xfrm>
            <a:off x="541885" y="4526660"/>
            <a:ext cx="5781050" cy="1015490"/>
            <a:chOff x="70596" y="57605"/>
            <a:chExt cx="8499938" cy="220695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BCF67597-2531-3F06-DE25-867B5AF03453}"/>
                </a:ext>
              </a:extLst>
            </p:cNvPr>
            <p:cNvSpPr/>
            <p:nvPr/>
          </p:nvSpPr>
          <p:spPr>
            <a:xfrm>
              <a:off x="70596" y="57605"/>
              <a:ext cx="8205577" cy="2206952"/>
            </a:xfrm>
            <a:custGeom>
              <a:avLst/>
              <a:gdLst/>
              <a:ahLst/>
              <a:cxnLst/>
              <a:rect l="l" t="t" r="r" b="b"/>
              <a:pathLst>
                <a:path w="4971058" h="1337004">
                  <a:moveTo>
                    <a:pt x="4846598" y="1337004"/>
                  </a:moveTo>
                  <a:lnTo>
                    <a:pt x="124460" y="1337004"/>
                  </a:lnTo>
                  <a:cubicBezTo>
                    <a:pt x="55880" y="1337004"/>
                    <a:pt x="0" y="1281124"/>
                    <a:pt x="0" y="12125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846598" y="0"/>
                  </a:lnTo>
                  <a:cubicBezTo>
                    <a:pt x="4915178" y="0"/>
                    <a:pt x="4971058" y="55880"/>
                    <a:pt x="4971058" y="124460"/>
                  </a:cubicBezTo>
                  <a:lnTo>
                    <a:pt x="4971058" y="1212544"/>
                  </a:lnTo>
                  <a:cubicBezTo>
                    <a:pt x="4971058" y="1281124"/>
                    <a:pt x="4915178" y="1337004"/>
                    <a:pt x="4846598" y="1337004"/>
                  </a:cubicBezTo>
                  <a:close/>
                </a:path>
              </a:pathLst>
            </a:custGeom>
            <a:grpFill/>
          </p:spPr>
        </p:sp>
        <p:sp>
          <p:nvSpPr>
            <p:cNvPr id="13" name="TextBox 17">
              <a:extLst>
                <a:ext uri="{FF2B5EF4-FFF2-40B4-BE49-F238E27FC236}">
                  <a16:creationId xmlns:a16="http://schemas.microsoft.com/office/drawing/2014/main" id="{ACB7AA19-65C6-91F9-6D20-A5F82AEE771C}"/>
                </a:ext>
              </a:extLst>
            </p:cNvPr>
            <p:cNvSpPr txBox="1"/>
            <p:nvPr/>
          </p:nvSpPr>
          <p:spPr>
            <a:xfrm>
              <a:off x="364957" y="230068"/>
              <a:ext cx="8205577" cy="178320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spcBef>
                  <a:spcPct val="0"/>
                </a:spcBef>
              </a:pP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nề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nếp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lễ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thầy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cô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hòa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đỡ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bè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5" name="Group 19">
            <a:extLst>
              <a:ext uri="{FF2B5EF4-FFF2-40B4-BE49-F238E27FC236}">
                <a16:creationId xmlns:a16="http://schemas.microsoft.com/office/drawing/2014/main" id="{BD5F6882-2D0D-E87A-F8A8-82CF2B31B5E6}"/>
              </a:ext>
            </a:extLst>
          </p:cNvPr>
          <p:cNvGrpSpPr/>
          <p:nvPr/>
        </p:nvGrpSpPr>
        <p:grpSpPr>
          <a:xfrm>
            <a:off x="642958" y="1706112"/>
            <a:ext cx="238760" cy="195846"/>
            <a:chOff x="0" y="0"/>
            <a:chExt cx="477520" cy="477520"/>
          </a:xfrm>
        </p:grpSpPr>
        <p:grpSp>
          <p:nvGrpSpPr>
            <p:cNvPr id="16" name="Group 20">
              <a:extLst>
                <a:ext uri="{FF2B5EF4-FFF2-40B4-BE49-F238E27FC236}">
                  <a16:creationId xmlns:a16="http://schemas.microsoft.com/office/drawing/2014/main" id="{ECF85264-CACC-F8C9-ED2D-B442C78FC771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99D15841-1F28-C735-1F93-0BC47094962D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7" name="Group 22">
              <a:extLst>
                <a:ext uri="{FF2B5EF4-FFF2-40B4-BE49-F238E27FC236}">
                  <a16:creationId xmlns:a16="http://schemas.microsoft.com/office/drawing/2014/main" id="{EDDDAC2E-0C0A-5509-CEC7-2E99A642EA35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61DC4E8B-4528-606C-9C6B-75FBB352F3A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8" name="Group 24">
              <a:extLst>
                <a:ext uri="{FF2B5EF4-FFF2-40B4-BE49-F238E27FC236}">
                  <a16:creationId xmlns:a16="http://schemas.microsoft.com/office/drawing/2014/main" id="{56968E84-5FFA-EEB9-A350-4A5C1A498879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9" name="Freeform 25">
                <a:extLst>
                  <a:ext uri="{FF2B5EF4-FFF2-40B4-BE49-F238E27FC236}">
                    <a16:creationId xmlns:a16="http://schemas.microsoft.com/office/drawing/2014/main" id="{A8C0CB02-34DC-1996-F6B8-8879E576D5A5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22" name="Group 26">
            <a:extLst>
              <a:ext uri="{FF2B5EF4-FFF2-40B4-BE49-F238E27FC236}">
                <a16:creationId xmlns:a16="http://schemas.microsoft.com/office/drawing/2014/main" id="{FD13D14C-FD8C-AC46-A103-9873BE4A19D4}"/>
              </a:ext>
            </a:extLst>
          </p:cNvPr>
          <p:cNvGrpSpPr/>
          <p:nvPr/>
        </p:nvGrpSpPr>
        <p:grpSpPr>
          <a:xfrm>
            <a:off x="11463358" y="3120746"/>
            <a:ext cx="117410" cy="2200591"/>
            <a:chOff x="0" y="0"/>
            <a:chExt cx="234820" cy="5365572"/>
          </a:xfrm>
        </p:grpSpPr>
        <p:grpSp>
          <p:nvGrpSpPr>
            <p:cNvPr id="23" name="Group 27">
              <a:extLst>
                <a:ext uri="{FF2B5EF4-FFF2-40B4-BE49-F238E27FC236}">
                  <a16:creationId xmlns:a16="http://schemas.microsoft.com/office/drawing/2014/main" id="{3BBF4420-3D5D-661A-D50F-21CBD587EA49}"/>
                </a:ext>
              </a:extLst>
            </p:cNvPr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632E6C0A-6E3D-4191-21D4-F20929F2B003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4" name="Group 29">
              <a:extLst>
                <a:ext uri="{FF2B5EF4-FFF2-40B4-BE49-F238E27FC236}">
                  <a16:creationId xmlns:a16="http://schemas.microsoft.com/office/drawing/2014/main" id="{A460B7CE-B42B-A199-8DFD-CD2086758826}"/>
                </a:ext>
              </a:extLst>
            </p:cNvPr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83932A41-E7D4-23E8-3FA7-7C7C1FA9FA2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5" name="Group 31">
              <a:extLst>
                <a:ext uri="{FF2B5EF4-FFF2-40B4-BE49-F238E27FC236}">
                  <a16:creationId xmlns:a16="http://schemas.microsoft.com/office/drawing/2014/main" id="{A4825C07-E422-94BE-1EB2-54E36DC0729E}"/>
                </a:ext>
              </a:extLst>
            </p:cNvPr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38" name="Freeform 32">
                <a:extLst>
                  <a:ext uri="{FF2B5EF4-FFF2-40B4-BE49-F238E27FC236}">
                    <a16:creationId xmlns:a16="http://schemas.microsoft.com/office/drawing/2014/main" id="{B73314C9-2BF0-A6C2-84B1-5F25ED753782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6" name="Group 33">
              <a:extLst>
                <a:ext uri="{FF2B5EF4-FFF2-40B4-BE49-F238E27FC236}">
                  <a16:creationId xmlns:a16="http://schemas.microsoft.com/office/drawing/2014/main" id="{7AE3A3D0-BC61-C4E5-EAE7-C0DB4CE2B594}"/>
                </a:ext>
              </a:extLst>
            </p:cNvPr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37" name="Freeform 34">
                <a:extLst>
                  <a:ext uri="{FF2B5EF4-FFF2-40B4-BE49-F238E27FC236}">
                    <a16:creationId xmlns:a16="http://schemas.microsoft.com/office/drawing/2014/main" id="{E56579D2-A82D-0CE9-C514-117D0B7197B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7" name="Group 35">
              <a:extLst>
                <a:ext uri="{FF2B5EF4-FFF2-40B4-BE49-F238E27FC236}">
                  <a16:creationId xmlns:a16="http://schemas.microsoft.com/office/drawing/2014/main" id="{A87EEA92-77B9-F47C-C682-1ED20ACEC622}"/>
                </a:ext>
              </a:extLst>
            </p:cNvPr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1D436E08-0021-B356-9C53-E1210E31C52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8" name="Group 37">
              <a:extLst>
                <a:ext uri="{FF2B5EF4-FFF2-40B4-BE49-F238E27FC236}">
                  <a16:creationId xmlns:a16="http://schemas.microsoft.com/office/drawing/2014/main" id="{3AC76EC5-1D4E-3181-C81A-564F08BF1F46}"/>
                </a:ext>
              </a:extLst>
            </p:cNvPr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35" name="Freeform 38">
                <a:extLst>
                  <a:ext uri="{FF2B5EF4-FFF2-40B4-BE49-F238E27FC236}">
                    <a16:creationId xmlns:a16="http://schemas.microsoft.com/office/drawing/2014/main" id="{2FB311E3-2D39-92E7-F54A-3A8BD3F6012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9" name="Group 39">
              <a:extLst>
                <a:ext uri="{FF2B5EF4-FFF2-40B4-BE49-F238E27FC236}">
                  <a16:creationId xmlns:a16="http://schemas.microsoft.com/office/drawing/2014/main" id="{0BC14358-DD4C-5522-87CB-849B517A1FDB}"/>
                </a:ext>
              </a:extLst>
            </p:cNvPr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34" name="Freeform 40">
                <a:extLst>
                  <a:ext uri="{FF2B5EF4-FFF2-40B4-BE49-F238E27FC236}">
                    <a16:creationId xmlns:a16="http://schemas.microsoft.com/office/drawing/2014/main" id="{80A723AA-6F63-9A2B-08F6-5BCA5F943D9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0" name="Group 41">
              <a:extLst>
                <a:ext uri="{FF2B5EF4-FFF2-40B4-BE49-F238E27FC236}">
                  <a16:creationId xmlns:a16="http://schemas.microsoft.com/office/drawing/2014/main" id="{DFB44C74-1CCE-6A5C-9170-C86C59F91C45}"/>
                </a:ext>
              </a:extLst>
            </p:cNvPr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33" name="Freeform 42">
                <a:extLst>
                  <a:ext uri="{FF2B5EF4-FFF2-40B4-BE49-F238E27FC236}">
                    <a16:creationId xmlns:a16="http://schemas.microsoft.com/office/drawing/2014/main" id="{6775479F-83DA-794E-60C4-ED1F430FD9E3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1" name="Group 43">
              <a:extLst>
                <a:ext uri="{FF2B5EF4-FFF2-40B4-BE49-F238E27FC236}">
                  <a16:creationId xmlns:a16="http://schemas.microsoft.com/office/drawing/2014/main" id="{9F612645-8C85-314E-AD6D-B55DFBED0925}"/>
                </a:ext>
              </a:extLst>
            </p:cNvPr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32" name="Freeform 44">
                <a:extLst>
                  <a:ext uri="{FF2B5EF4-FFF2-40B4-BE49-F238E27FC236}">
                    <a16:creationId xmlns:a16="http://schemas.microsoft.com/office/drawing/2014/main" id="{1813CB2A-405C-862D-252B-80EB27FE0B86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pic>
        <p:nvPicPr>
          <p:cNvPr id="41" name="Picture 45">
            <a:extLst>
              <a:ext uri="{FF2B5EF4-FFF2-40B4-BE49-F238E27FC236}">
                <a16:creationId xmlns:a16="http://schemas.microsoft.com/office/drawing/2014/main" id="{0172CA64-D98D-E91B-30E8-A225E176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1336360" y="6983583"/>
            <a:ext cx="371405" cy="200049"/>
          </a:xfrm>
          <a:prstGeom prst="rect">
            <a:avLst/>
          </a:prstGeom>
        </p:spPr>
      </p:pic>
      <p:grpSp>
        <p:nvGrpSpPr>
          <p:cNvPr id="42" name="Group 14">
            <a:extLst>
              <a:ext uri="{FF2B5EF4-FFF2-40B4-BE49-F238E27FC236}">
                <a16:creationId xmlns:a16="http://schemas.microsoft.com/office/drawing/2014/main" id="{361CB544-1052-6ACE-74DA-AF64177D716D}"/>
              </a:ext>
            </a:extLst>
          </p:cNvPr>
          <p:cNvGrpSpPr/>
          <p:nvPr/>
        </p:nvGrpSpPr>
        <p:grpSpPr>
          <a:xfrm>
            <a:off x="6611957" y="2249849"/>
            <a:ext cx="4715319" cy="1058084"/>
            <a:chOff x="0" y="0"/>
            <a:chExt cx="8234350" cy="2206952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43" name="Group 15">
              <a:extLst>
                <a:ext uri="{FF2B5EF4-FFF2-40B4-BE49-F238E27FC236}">
                  <a16:creationId xmlns:a16="http://schemas.microsoft.com/office/drawing/2014/main" id="{2074AA36-A251-0600-5FF7-06A6DA9C1E04}"/>
                </a:ext>
              </a:extLst>
            </p:cNvPr>
            <p:cNvGrpSpPr/>
            <p:nvPr/>
          </p:nvGrpSpPr>
          <p:grpSpPr>
            <a:xfrm>
              <a:off x="0" y="0"/>
              <a:ext cx="8205577" cy="2206952"/>
              <a:chOff x="0" y="0"/>
              <a:chExt cx="4971058" cy="1337004"/>
            </a:xfrm>
            <a:grpFill/>
          </p:grpSpPr>
          <p:sp>
            <p:nvSpPr>
              <p:cNvPr id="45" name="Freeform 16">
                <a:extLst>
                  <a:ext uri="{FF2B5EF4-FFF2-40B4-BE49-F238E27FC236}">
                    <a16:creationId xmlns:a16="http://schemas.microsoft.com/office/drawing/2014/main" id="{D3A1FB0F-1BF5-D00E-532A-7CFEDD60DC5A}"/>
                  </a:ext>
                </a:extLst>
              </p:cNvPr>
              <p:cNvSpPr/>
              <p:nvPr/>
            </p:nvSpPr>
            <p:spPr>
              <a:xfrm>
                <a:off x="0" y="0"/>
                <a:ext cx="4971058" cy="1337004"/>
              </a:xfrm>
              <a:custGeom>
                <a:avLst/>
                <a:gdLst/>
                <a:ahLst/>
                <a:cxnLst/>
                <a:rect l="l" t="t" r="r" b="b"/>
                <a:pathLst>
                  <a:path w="4971058" h="1337004">
                    <a:moveTo>
                      <a:pt x="4846598" y="1337004"/>
                    </a:moveTo>
                    <a:lnTo>
                      <a:pt x="124460" y="1337004"/>
                    </a:lnTo>
                    <a:cubicBezTo>
                      <a:pt x="55880" y="1337004"/>
                      <a:pt x="0" y="1281124"/>
                      <a:pt x="0" y="12125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846598" y="0"/>
                    </a:lnTo>
                    <a:cubicBezTo>
                      <a:pt x="4915178" y="0"/>
                      <a:pt x="4971058" y="55880"/>
                      <a:pt x="4971058" y="124460"/>
                    </a:cubicBezTo>
                    <a:lnTo>
                      <a:pt x="4971058" y="1212544"/>
                    </a:lnTo>
                    <a:cubicBezTo>
                      <a:pt x="4971058" y="1281124"/>
                      <a:pt x="4915178" y="1337004"/>
                      <a:pt x="4846598" y="1337004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44" name="TextBox 17">
              <a:extLst>
                <a:ext uri="{FF2B5EF4-FFF2-40B4-BE49-F238E27FC236}">
                  <a16:creationId xmlns:a16="http://schemas.microsoft.com/office/drawing/2014/main" id="{F646E4DB-71AA-0020-10CD-A2F89BB65DD4}"/>
                </a:ext>
              </a:extLst>
            </p:cNvPr>
            <p:cNvSpPr txBox="1"/>
            <p:nvPr/>
          </p:nvSpPr>
          <p:spPr>
            <a:xfrm>
              <a:off x="207294" y="315075"/>
              <a:ext cx="8027056" cy="1540706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spcBef>
                  <a:spcPct val="0"/>
                </a:spcBef>
              </a:pP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Ngồi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vị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trí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tích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cực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phát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endParaRPr lang="en-US" sz="2400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14">
            <a:extLst>
              <a:ext uri="{FF2B5EF4-FFF2-40B4-BE49-F238E27FC236}">
                <a16:creationId xmlns:a16="http://schemas.microsoft.com/office/drawing/2014/main" id="{E7C4DFC5-73E4-CDDB-4418-F2592A0564E2}"/>
              </a:ext>
            </a:extLst>
          </p:cNvPr>
          <p:cNvGrpSpPr/>
          <p:nvPr/>
        </p:nvGrpSpPr>
        <p:grpSpPr>
          <a:xfrm>
            <a:off x="6611957" y="3457281"/>
            <a:ext cx="4719931" cy="905141"/>
            <a:chOff x="0" y="0"/>
            <a:chExt cx="8205577" cy="2206952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47" name="Group 15">
              <a:extLst>
                <a:ext uri="{FF2B5EF4-FFF2-40B4-BE49-F238E27FC236}">
                  <a16:creationId xmlns:a16="http://schemas.microsoft.com/office/drawing/2014/main" id="{541BFA77-FF05-4C73-D0A5-6B53E279C0DE}"/>
                </a:ext>
              </a:extLst>
            </p:cNvPr>
            <p:cNvGrpSpPr/>
            <p:nvPr/>
          </p:nvGrpSpPr>
          <p:grpSpPr>
            <a:xfrm>
              <a:off x="0" y="0"/>
              <a:ext cx="8205577" cy="2206952"/>
              <a:chOff x="0" y="0"/>
              <a:chExt cx="4971058" cy="1337004"/>
            </a:xfrm>
            <a:grpFill/>
          </p:grpSpPr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id="{5DC42D61-CC9E-DC10-B6C9-426A43BCE647}"/>
                  </a:ext>
                </a:extLst>
              </p:cNvPr>
              <p:cNvSpPr/>
              <p:nvPr/>
            </p:nvSpPr>
            <p:spPr>
              <a:xfrm>
                <a:off x="0" y="0"/>
                <a:ext cx="4971058" cy="1337004"/>
              </a:xfrm>
              <a:custGeom>
                <a:avLst/>
                <a:gdLst/>
                <a:ahLst/>
                <a:cxnLst/>
                <a:rect l="l" t="t" r="r" b="b"/>
                <a:pathLst>
                  <a:path w="4971058" h="1337004">
                    <a:moveTo>
                      <a:pt x="4846598" y="1337004"/>
                    </a:moveTo>
                    <a:lnTo>
                      <a:pt x="124460" y="1337004"/>
                    </a:lnTo>
                    <a:cubicBezTo>
                      <a:pt x="55880" y="1337004"/>
                      <a:pt x="0" y="1281124"/>
                      <a:pt x="0" y="12125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846598" y="0"/>
                    </a:lnTo>
                    <a:cubicBezTo>
                      <a:pt x="4915178" y="0"/>
                      <a:pt x="4971058" y="55880"/>
                      <a:pt x="4971058" y="124460"/>
                    </a:cubicBezTo>
                    <a:lnTo>
                      <a:pt x="4971058" y="1212544"/>
                    </a:lnTo>
                    <a:cubicBezTo>
                      <a:pt x="4971058" y="1281124"/>
                      <a:pt x="4915178" y="1337004"/>
                      <a:pt x="4846598" y="1337004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48" name="TextBox 17">
              <a:extLst>
                <a:ext uri="{FF2B5EF4-FFF2-40B4-BE49-F238E27FC236}">
                  <a16:creationId xmlns:a16="http://schemas.microsoft.com/office/drawing/2014/main" id="{340DFFA8-066E-6AE9-8469-DC7175E58C34}"/>
                </a:ext>
              </a:extLst>
            </p:cNvPr>
            <p:cNvSpPr txBox="1"/>
            <p:nvPr/>
          </p:nvSpPr>
          <p:spPr>
            <a:xfrm>
              <a:off x="474369" y="240760"/>
              <a:ext cx="7185485" cy="147732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spcBef>
                  <a:spcPct val="0"/>
                </a:spcBef>
              </a:pP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Mang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đầy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sách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vở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dùng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tập</a:t>
              </a:r>
              <a:endParaRPr lang="en-US" sz="2400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14">
            <a:extLst>
              <a:ext uri="{FF2B5EF4-FFF2-40B4-BE49-F238E27FC236}">
                <a16:creationId xmlns:a16="http://schemas.microsoft.com/office/drawing/2014/main" id="{F9466D5B-E4AD-6BD8-C70A-EA17C0220C63}"/>
              </a:ext>
            </a:extLst>
          </p:cNvPr>
          <p:cNvGrpSpPr/>
          <p:nvPr/>
        </p:nvGrpSpPr>
        <p:grpSpPr>
          <a:xfrm>
            <a:off x="6680774" y="4523127"/>
            <a:ext cx="4717153" cy="905141"/>
            <a:chOff x="0" y="0"/>
            <a:chExt cx="8446428" cy="2206952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51" name="Group 15">
              <a:extLst>
                <a:ext uri="{FF2B5EF4-FFF2-40B4-BE49-F238E27FC236}">
                  <a16:creationId xmlns:a16="http://schemas.microsoft.com/office/drawing/2014/main" id="{52C70D4E-F5F7-4F69-4146-6D6C5AE465C1}"/>
                </a:ext>
              </a:extLst>
            </p:cNvPr>
            <p:cNvGrpSpPr/>
            <p:nvPr/>
          </p:nvGrpSpPr>
          <p:grpSpPr>
            <a:xfrm>
              <a:off x="0" y="0"/>
              <a:ext cx="8205577" cy="2206952"/>
              <a:chOff x="0" y="0"/>
              <a:chExt cx="4971058" cy="1337004"/>
            </a:xfrm>
            <a:grpFill/>
          </p:grpSpPr>
          <p:sp>
            <p:nvSpPr>
              <p:cNvPr id="53" name="Freeform 16">
                <a:extLst>
                  <a:ext uri="{FF2B5EF4-FFF2-40B4-BE49-F238E27FC236}">
                    <a16:creationId xmlns:a16="http://schemas.microsoft.com/office/drawing/2014/main" id="{98C18087-3638-BC7A-CD10-6879F757F8FA}"/>
                  </a:ext>
                </a:extLst>
              </p:cNvPr>
              <p:cNvSpPr/>
              <p:nvPr/>
            </p:nvSpPr>
            <p:spPr>
              <a:xfrm>
                <a:off x="0" y="0"/>
                <a:ext cx="4971058" cy="1337004"/>
              </a:xfrm>
              <a:custGeom>
                <a:avLst/>
                <a:gdLst/>
                <a:ahLst/>
                <a:cxnLst/>
                <a:rect l="l" t="t" r="r" b="b"/>
                <a:pathLst>
                  <a:path w="4971058" h="1337004">
                    <a:moveTo>
                      <a:pt x="4846598" y="1337004"/>
                    </a:moveTo>
                    <a:lnTo>
                      <a:pt x="124460" y="1337004"/>
                    </a:lnTo>
                    <a:cubicBezTo>
                      <a:pt x="55880" y="1337004"/>
                      <a:pt x="0" y="1281124"/>
                      <a:pt x="0" y="12125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846598" y="0"/>
                    </a:lnTo>
                    <a:cubicBezTo>
                      <a:pt x="4915178" y="0"/>
                      <a:pt x="4971058" y="55880"/>
                      <a:pt x="4971058" y="124460"/>
                    </a:cubicBezTo>
                    <a:lnTo>
                      <a:pt x="4971058" y="1212544"/>
                    </a:lnTo>
                    <a:cubicBezTo>
                      <a:pt x="4971058" y="1281124"/>
                      <a:pt x="4915178" y="1337004"/>
                      <a:pt x="4846598" y="1337004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52" name="TextBox 17">
              <a:extLst>
                <a:ext uri="{FF2B5EF4-FFF2-40B4-BE49-F238E27FC236}">
                  <a16:creationId xmlns:a16="http://schemas.microsoft.com/office/drawing/2014/main" id="{55E69E71-F295-31C4-672F-1AB94B0A0248}"/>
                </a:ext>
              </a:extLst>
            </p:cNvPr>
            <p:cNvSpPr txBox="1"/>
            <p:nvPr/>
          </p:nvSpPr>
          <p:spPr>
            <a:xfrm>
              <a:off x="240851" y="215732"/>
              <a:ext cx="8205577" cy="147732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spcBef>
                  <a:spcPct val="0"/>
                </a:spcBef>
              </a:pP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Giữ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gìn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vệ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sinh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bảo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quản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tài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sản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2400" dirty="0">
                  <a:solidFill>
                    <a:srgbClr val="632B2B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,…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28E87D5D-3F23-100C-4825-926C1BA14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626" y="5800332"/>
            <a:ext cx="3894434" cy="987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601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7044B658-1EBE-B2CD-B9DF-9009A03C0C51}"/>
              </a:ext>
            </a:extLst>
          </p:cNvPr>
          <p:cNvSpPr txBox="1"/>
          <p:nvPr/>
        </p:nvSpPr>
        <p:spPr>
          <a:xfrm>
            <a:off x="1347305" y="1361543"/>
            <a:ext cx="8831658" cy="622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760"/>
              </a:lnSpc>
              <a:spcBef>
                <a:spcPct val="0"/>
              </a:spcBef>
            </a:pPr>
            <a:r>
              <a:rPr lang="en-US" sz="2600" b="1" spc="-96" dirty="0" err="1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600" b="1" spc="-96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-96" dirty="0" err="1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600" b="1" spc="-96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-96" dirty="0" err="1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600" b="1" spc="-96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-96" dirty="0" err="1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</a:t>
            </a:r>
            <a:r>
              <a:rPr lang="en-US" sz="2600" b="1" spc="-96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-96" dirty="0" err="1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chung</a:t>
            </a:r>
            <a:r>
              <a:rPr lang="en-US" sz="2600" b="1" spc="-96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-96" dirty="0" err="1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b="1" spc="-96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-96" dirty="0" err="1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600" b="1" spc="-96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spc="-96" dirty="0" err="1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endParaRPr lang="en-US" sz="2600" b="1" spc="-96" dirty="0">
              <a:solidFill>
                <a:srgbClr val="632B2B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C5A766AA-FA91-B6F2-2424-3034D0412C15}"/>
              </a:ext>
            </a:extLst>
          </p:cNvPr>
          <p:cNvGrpSpPr/>
          <p:nvPr/>
        </p:nvGrpSpPr>
        <p:grpSpPr>
          <a:xfrm>
            <a:off x="839305" y="1707151"/>
            <a:ext cx="238760" cy="238760"/>
            <a:chOff x="0" y="0"/>
            <a:chExt cx="477520" cy="477520"/>
          </a:xfrm>
        </p:grpSpPr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808A87CF-1E85-F762-3820-E64CBC5C62F6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39A6555B-32BA-113B-AF48-869B766F6964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4A671E4D-D4AE-1824-0F92-7DE1458156D9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8" name="Freeform 10">
                <a:extLst>
                  <a:ext uri="{FF2B5EF4-FFF2-40B4-BE49-F238E27FC236}">
                    <a16:creationId xmlns:a16="http://schemas.microsoft.com/office/drawing/2014/main" id="{34FBB117-D235-5EB5-0FBA-62C633CC650D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6" name="Group 11">
              <a:extLst>
                <a:ext uri="{FF2B5EF4-FFF2-40B4-BE49-F238E27FC236}">
                  <a16:creationId xmlns:a16="http://schemas.microsoft.com/office/drawing/2014/main" id="{03A1B6E6-6056-DE3E-BD0E-A6CDD598973A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7" name="Freeform 12">
                <a:extLst>
                  <a:ext uri="{FF2B5EF4-FFF2-40B4-BE49-F238E27FC236}">
                    <a16:creationId xmlns:a16="http://schemas.microsoft.com/office/drawing/2014/main" id="{F8AC46F3-4931-CED3-80F1-69DD28D8789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0" name="Group 13">
            <a:extLst>
              <a:ext uri="{FF2B5EF4-FFF2-40B4-BE49-F238E27FC236}">
                <a16:creationId xmlns:a16="http://schemas.microsoft.com/office/drawing/2014/main" id="{7B8257A9-542F-0E53-AD34-715E6267CDDA}"/>
              </a:ext>
            </a:extLst>
          </p:cNvPr>
          <p:cNvGrpSpPr/>
          <p:nvPr/>
        </p:nvGrpSpPr>
        <p:grpSpPr>
          <a:xfrm>
            <a:off x="11506200" y="2728951"/>
            <a:ext cx="117410" cy="117410"/>
            <a:chOff x="0" y="0"/>
            <a:chExt cx="6350000" cy="6350000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2CB4455F-497B-0A1F-C218-7D4C1512A9A6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12" name="Group 15">
            <a:extLst>
              <a:ext uri="{FF2B5EF4-FFF2-40B4-BE49-F238E27FC236}">
                <a16:creationId xmlns:a16="http://schemas.microsoft.com/office/drawing/2014/main" id="{2FDAE40C-E809-CFA2-C253-874922BBC9EC}"/>
              </a:ext>
            </a:extLst>
          </p:cNvPr>
          <p:cNvGrpSpPr/>
          <p:nvPr/>
        </p:nvGrpSpPr>
        <p:grpSpPr>
          <a:xfrm>
            <a:off x="11506200" y="2087607"/>
            <a:ext cx="117410" cy="117410"/>
            <a:chOff x="0" y="0"/>
            <a:chExt cx="6350000" cy="6350000"/>
          </a:xfrm>
        </p:grpSpPr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C6E5D8E5-11CE-6209-3EB3-11A54EC7B0A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1DB679C2-EC15-2066-D384-6C09D2504E83}"/>
              </a:ext>
            </a:extLst>
          </p:cNvPr>
          <p:cNvGrpSpPr/>
          <p:nvPr/>
        </p:nvGrpSpPr>
        <p:grpSpPr>
          <a:xfrm>
            <a:off x="11506200" y="2408279"/>
            <a:ext cx="117410" cy="117410"/>
            <a:chOff x="0" y="0"/>
            <a:chExt cx="6350000" cy="6350000"/>
          </a:xfrm>
        </p:grpSpPr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ADFFA360-8F9C-F3D8-2D50-8A21E0560C2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16" name="Group 19">
            <a:extLst>
              <a:ext uri="{FF2B5EF4-FFF2-40B4-BE49-F238E27FC236}">
                <a16:creationId xmlns:a16="http://schemas.microsoft.com/office/drawing/2014/main" id="{CD115B46-25BC-0E4E-9555-44F0764D345C}"/>
              </a:ext>
            </a:extLst>
          </p:cNvPr>
          <p:cNvGrpSpPr/>
          <p:nvPr/>
        </p:nvGrpSpPr>
        <p:grpSpPr>
          <a:xfrm>
            <a:off x="11506200" y="3049624"/>
            <a:ext cx="117410" cy="117410"/>
            <a:chOff x="0" y="0"/>
            <a:chExt cx="6350000" cy="6350000"/>
          </a:xfrm>
        </p:grpSpPr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ABAD5D7E-AA2E-7D0A-6FA4-5EADE5785DAE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18" name="Group 21">
            <a:extLst>
              <a:ext uri="{FF2B5EF4-FFF2-40B4-BE49-F238E27FC236}">
                <a16:creationId xmlns:a16="http://schemas.microsoft.com/office/drawing/2014/main" id="{9040A512-8648-C746-B7D5-764C3560745A}"/>
              </a:ext>
            </a:extLst>
          </p:cNvPr>
          <p:cNvGrpSpPr/>
          <p:nvPr/>
        </p:nvGrpSpPr>
        <p:grpSpPr>
          <a:xfrm>
            <a:off x="11506200" y="3370296"/>
            <a:ext cx="117410" cy="117410"/>
            <a:chOff x="0" y="0"/>
            <a:chExt cx="6350000" cy="6350000"/>
          </a:xfrm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72AAAD77-773F-D6C1-F4BE-6185EB6D0AED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20" name="Group 23">
            <a:extLst>
              <a:ext uri="{FF2B5EF4-FFF2-40B4-BE49-F238E27FC236}">
                <a16:creationId xmlns:a16="http://schemas.microsoft.com/office/drawing/2014/main" id="{2BCA8CD9-7961-E9E4-0F6A-27CFABD710FF}"/>
              </a:ext>
            </a:extLst>
          </p:cNvPr>
          <p:cNvGrpSpPr/>
          <p:nvPr/>
        </p:nvGrpSpPr>
        <p:grpSpPr>
          <a:xfrm>
            <a:off x="11506200" y="3690968"/>
            <a:ext cx="117410" cy="117410"/>
            <a:chOff x="0" y="0"/>
            <a:chExt cx="6350000" cy="6350000"/>
          </a:xfrm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D980FDBC-3A49-8CBE-2B74-677685205E9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32B2B"/>
            </a:solidFill>
          </p:spPr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6154D01A-D642-5B18-AE0E-DCB916938E88}"/>
              </a:ext>
            </a:extLst>
          </p:cNvPr>
          <p:cNvGrpSpPr/>
          <p:nvPr/>
        </p:nvGrpSpPr>
        <p:grpSpPr>
          <a:xfrm>
            <a:off x="11506200" y="4011640"/>
            <a:ext cx="117410" cy="117410"/>
            <a:chOff x="0" y="0"/>
            <a:chExt cx="6350000" cy="6350000"/>
          </a:xfrm>
        </p:grpSpPr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67838AC1-CE3F-A1CF-EED7-AE527423EC8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24" name="Group 27">
            <a:extLst>
              <a:ext uri="{FF2B5EF4-FFF2-40B4-BE49-F238E27FC236}">
                <a16:creationId xmlns:a16="http://schemas.microsoft.com/office/drawing/2014/main" id="{63D633BF-F24F-B514-2159-552EA1B02376}"/>
              </a:ext>
            </a:extLst>
          </p:cNvPr>
          <p:cNvGrpSpPr/>
          <p:nvPr/>
        </p:nvGrpSpPr>
        <p:grpSpPr>
          <a:xfrm>
            <a:off x="11506200" y="4332312"/>
            <a:ext cx="117410" cy="117410"/>
            <a:chOff x="0" y="0"/>
            <a:chExt cx="6350000" cy="6350000"/>
          </a:xfrm>
        </p:grpSpPr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406B6022-749E-56BE-4CC1-F39E52F0F0C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26" name="Group 29">
            <a:extLst>
              <a:ext uri="{FF2B5EF4-FFF2-40B4-BE49-F238E27FC236}">
                <a16:creationId xmlns:a16="http://schemas.microsoft.com/office/drawing/2014/main" id="{449BDAF3-7767-4AAA-DC3D-69E4703E6D05}"/>
              </a:ext>
            </a:extLst>
          </p:cNvPr>
          <p:cNvGrpSpPr/>
          <p:nvPr/>
        </p:nvGrpSpPr>
        <p:grpSpPr>
          <a:xfrm>
            <a:off x="11506200" y="4652984"/>
            <a:ext cx="117410" cy="117410"/>
            <a:chOff x="0" y="0"/>
            <a:chExt cx="6350000" cy="6350000"/>
          </a:xfrm>
        </p:grpSpPr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8012778-ACE0-61C8-55F1-3EEF7D48312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pic>
        <p:nvPicPr>
          <p:cNvPr id="28" name="Picture 31">
            <a:extLst>
              <a:ext uri="{FF2B5EF4-FFF2-40B4-BE49-F238E27FC236}">
                <a16:creationId xmlns:a16="http://schemas.microsoft.com/office/drawing/2014/main" id="{90A3274D-2CF0-3C37-E714-4ADF1794C8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1338512" y="5991135"/>
            <a:ext cx="452787" cy="2000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2F3BEAB-5E9B-B98A-7F15-2E2A9E506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808" y="2525689"/>
            <a:ext cx="4410367" cy="275157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B9A12E7-1329-ACB0-E883-1E744CA006C6}"/>
              </a:ext>
            </a:extLst>
          </p:cNvPr>
          <p:cNvSpPr/>
          <p:nvPr/>
        </p:nvSpPr>
        <p:spPr>
          <a:xfrm>
            <a:off x="2334876" y="6059449"/>
            <a:ext cx="7515199" cy="263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9630">
              <a:lnSpc>
                <a:spcPts val="1133"/>
              </a:lnSpc>
              <a:spcBef>
                <a:spcPts val="467"/>
              </a:spcBef>
              <a:spcAft>
                <a:spcPts val="467"/>
              </a:spcAft>
            </a:pPr>
            <a:r>
              <a:rPr lang="nl-NL" sz="26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Cam kết thực hiện nội quy chung của cả lớp</a:t>
            </a:r>
            <a:endParaRPr lang="en-US" sz="26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ight Arrow 33">
            <a:extLst>
              <a:ext uri="{FF2B5EF4-FFF2-40B4-BE49-F238E27FC236}">
                <a16:creationId xmlns:a16="http://schemas.microsoft.com/office/drawing/2014/main" id="{13CF2014-4CDD-6FB9-DAA3-0AC562007A7B}"/>
              </a:ext>
            </a:extLst>
          </p:cNvPr>
          <p:cNvSpPr/>
          <p:nvPr/>
        </p:nvSpPr>
        <p:spPr>
          <a:xfrm>
            <a:off x="939155" y="5734242"/>
            <a:ext cx="863600" cy="71383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26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62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484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962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38" y="1933084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9264" y="4440015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2" y="2565660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2" y="2182882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1478" y="4241800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3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20645" y="713915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26263" y="1044253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6600" dirty="0">
                <a:solidFill>
                  <a:prstClr val="white"/>
                </a:solidFill>
                <a:latin typeface="Bungee Inline" pitchFamily="2" charset="0"/>
              </a:rPr>
              <a:t> XÂY NHÀ CHO THỎ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B9CC7B-BD16-5236-DE72-CEA88A9D20C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5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8962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138" y="1933084"/>
            <a:ext cx="6663506" cy="2944623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49264" y="4440015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2" y="2565660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2" y="2153148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6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81478" y="4241800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3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90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1" y="4156723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3" y="91264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9" y="92774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5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8" y="96544"/>
            <a:ext cx="811489" cy="843256"/>
          </a:xfrm>
          <a:prstGeom prst="rect">
            <a:avLst/>
          </a:prstGeom>
        </p:spPr>
      </p:pic>
      <p:sp>
        <p:nvSpPr>
          <p:cNvPr id="2" name="TextBox 1">
            <a:hlinkClick r:id="rId28" action="ppaction://hlinksldjump"/>
            <a:extLst>
              <a:ext uri="{FF2B5EF4-FFF2-40B4-BE49-F238E27FC236}">
                <a16:creationId xmlns:a16="http://schemas.microsoft.com/office/drawing/2014/main" id="{AFD8971D-B1BB-E829-8791-0908B24AC21D}"/>
              </a:ext>
            </a:extLst>
          </p:cNvPr>
          <p:cNvSpPr txBox="1"/>
          <p:nvPr/>
        </p:nvSpPr>
        <p:spPr>
          <a:xfrm>
            <a:off x="5499098" y="1042658"/>
            <a:ext cx="2272814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HOÀN THÀNH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46F80F-23DD-E920-C5B1-ECC48A64C767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3" y="235975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1" y="410809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774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1" y="51910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8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vở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3" y="415617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8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bè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8088" y="510868"/>
            <a:ext cx="483641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5725210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7381" y="416262"/>
            <a:ext cx="9526077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 HỎI:</a:t>
            </a:r>
            <a:r>
              <a:rPr lang="nl-NL" sz="3334" i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Lên lớp 2 chúng mình sẽ có điều gì khác so với lớp 1?</a:t>
            </a:r>
            <a:endParaRPr lang="en-US" sz="3334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EF157-AC8C-FF35-57C6-30B3292828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8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682" y="5689314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3" y="235975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1" y="4108095"/>
            <a:ext cx="4683803" cy="8684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667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667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667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tâp</a:t>
            </a:r>
            <a:r>
              <a:rPr lang="en-US" sz="2667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quần</a:t>
            </a:r>
            <a:r>
              <a:rPr lang="en-US" sz="2667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áo</a:t>
            </a:r>
            <a:r>
              <a:rPr lang="en-US" sz="2667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667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vở</a:t>
            </a:r>
            <a:endParaRPr lang="en-US" sz="2667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774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1" y="51910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3" y="415617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8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đạp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2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1" y="416262"/>
            <a:ext cx="8685419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 HỎI:</a:t>
            </a:r>
            <a:r>
              <a:rPr lang="nl-NL" sz="3334" i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 đã chuẩn bị những gì cho năm học mới này?</a:t>
            </a:r>
            <a:endParaRPr lang="en-US" sz="3334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66E53B-1D4F-40AF-4F86-46CD2A3AC9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23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4" y="-21098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1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3" y="235975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1" y="410809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4553" y="415617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9200" y="1123797"/>
            <a:ext cx="5582108" cy="56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17381" y="416262"/>
            <a:ext cx="9142619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 HỎI: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sai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334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AEA1F1-0D76-EEB0-DA49-BA710DD247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33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62" y="5333733"/>
            <a:ext cx="3300208" cy="1458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3" y="235975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1" y="410809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553" y="415617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303206"/>
            <a:ext cx="5166612" cy="523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1" y="416262"/>
            <a:ext cx="9853819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 HỎI: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Bẻ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bẻ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cành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lên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bàn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ghế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3334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sai</a:t>
            </a:r>
            <a:r>
              <a:rPr lang="en-US" sz="3334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334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28AAE2-8852-FDA8-D50D-BAA86DCC1C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24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329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46F11B-E833-BF6A-D885-D7A70DE9DFF0}"/>
              </a:ext>
            </a:extLst>
          </p:cNvPr>
          <p:cNvGrpSpPr/>
          <p:nvPr/>
        </p:nvGrpSpPr>
        <p:grpSpPr>
          <a:xfrm>
            <a:off x="5018969" y="3112220"/>
            <a:ext cx="2736543" cy="1565232"/>
            <a:chOff x="608051" y="961374"/>
            <a:chExt cx="2878585" cy="1565232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EA976D00-8351-B928-7FF1-0ECA97BBF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3267BD-FC9B-DBAE-6BEE-1ED21C5E1BFB}"/>
                </a:ext>
              </a:extLst>
            </p:cNvPr>
            <p:cNvSpPr txBox="1"/>
            <p:nvPr/>
          </p:nvSpPr>
          <p:spPr>
            <a:xfrm>
              <a:off x="608051" y="961374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1275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933F26-73F9-3C99-2664-D93430C4F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29" y="1530304"/>
            <a:ext cx="5371892" cy="4965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F32A41-9D4B-B462-E499-45F460DC0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819" y="2669628"/>
            <a:ext cx="5371892" cy="3826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BFB5CA-AC7C-FFE1-7574-7A9F2E4FC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87" y="4816456"/>
            <a:ext cx="1679825" cy="167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7778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C5640-05A1-B39D-434E-2CBB26C9ECF0}"/>
              </a:ext>
            </a:extLst>
          </p:cNvPr>
          <p:cNvGrpSpPr/>
          <p:nvPr/>
        </p:nvGrpSpPr>
        <p:grpSpPr>
          <a:xfrm>
            <a:off x="5018969" y="3112220"/>
            <a:ext cx="2736543" cy="1565232"/>
            <a:chOff x="608051" y="961374"/>
            <a:chExt cx="2878585" cy="1565232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D6D8E0FD-F1EF-7CF3-8114-CF02C5DE4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83EF779-224D-1A3E-F0AD-E4AC4C0C8417}"/>
                </a:ext>
              </a:extLst>
            </p:cNvPr>
            <p:cNvSpPr txBox="1"/>
            <p:nvPr/>
          </p:nvSpPr>
          <p:spPr>
            <a:xfrm>
              <a:off x="608051" y="961374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53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B142F-D9E0-1FC9-484C-BF78FF322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714" y="2045488"/>
            <a:ext cx="9590572" cy="1799656"/>
          </a:xfrm>
          <a:prstGeom prst="rect">
            <a:avLst/>
          </a:prstGeom>
        </p:spPr>
      </p:pic>
      <p:pic>
        <p:nvPicPr>
          <p:cNvPr id="4" name="Picture 2" descr="LINE Creators' Stickers - happy bunny 1 Example with GIF Animation">
            <a:extLst>
              <a:ext uri="{FF2B5EF4-FFF2-40B4-BE49-F238E27FC236}">
                <a16:creationId xmlns:a16="http://schemas.microsoft.com/office/drawing/2014/main" id="{DF404D53-074C-0979-CA7C-51E57FAE1E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70" y="3736914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256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E26DB51-80BE-3785-4517-786732838D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5934" y="4360710"/>
            <a:ext cx="2454538" cy="2313402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81BCF6C8-B1D2-E9A4-339A-046C378EC1BD}"/>
              </a:ext>
            </a:extLst>
          </p:cNvPr>
          <p:cNvGrpSpPr/>
          <p:nvPr/>
        </p:nvGrpSpPr>
        <p:grpSpPr>
          <a:xfrm>
            <a:off x="662304" y="1480930"/>
            <a:ext cx="238760" cy="238760"/>
            <a:chOff x="0" y="0"/>
            <a:chExt cx="477520" cy="477520"/>
          </a:xfrm>
        </p:grpSpPr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7AF43188-022E-ECA6-46E5-EEF1A5FF7F9B}"/>
                </a:ext>
              </a:extLst>
            </p:cNvPr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13915602-4913-8747-5C63-408F48220F13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D97A04B7-7BB4-35F3-4ED9-CC117EAE7517}"/>
                </a:ext>
              </a:extLst>
            </p:cNvPr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8" name="Freeform 10">
                <a:extLst>
                  <a:ext uri="{FF2B5EF4-FFF2-40B4-BE49-F238E27FC236}">
                    <a16:creationId xmlns:a16="http://schemas.microsoft.com/office/drawing/2014/main" id="{E6944869-12C3-9F9C-6FC3-CFE1DAA0B2C3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6" name="Group 11">
              <a:extLst>
                <a:ext uri="{FF2B5EF4-FFF2-40B4-BE49-F238E27FC236}">
                  <a16:creationId xmlns:a16="http://schemas.microsoft.com/office/drawing/2014/main" id="{F2172243-DCDB-E327-D352-6A000A700218}"/>
                </a:ext>
              </a:extLst>
            </p:cNvPr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7" name="Freeform 12">
                <a:extLst>
                  <a:ext uri="{FF2B5EF4-FFF2-40B4-BE49-F238E27FC236}">
                    <a16:creationId xmlns:a16="http://schemas.microsoft.com/office/drawing/2014/main" id="{2D9CAE99-5750-80EE-2B98-7F0BB9C327B3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0" name="Group 13">
            <a:extLst>
              <a:ext uri="{FF2B5EF4-FFF2-40B4-BE49-F238E27FC236}">
                <a16:creationId xmlns:a16="http://schemas.microsoft.com/office/drawing/2014/main" id="{FC4E0628-8B05-F095-B96F-F087E36D1334}"/>
              </a:ext>
            </a:extLst>
          </p:cNvPr>
          <p:cNvGrpSpPr/>
          <p:nvPr/>
        </p:nvGrpSpPr>
        <p:grpSpPr>
          <a:xfrm>
            <a:off x="11476161" y="2882737"/>
            <a:ext cx="117410" cy="117410"/>
            <a:chOff x="0" y="0"/>
            <a:chExt cx="6350000" cy="6350000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4DCB43F5-1E43-E26C-CFE2-64A78EAF6B30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2" name="Group 15">
            <a:extLst>
              <a:ext uri="{FF2B5EF4-FFF2-40B4-BE49-F238E27FC236}">
                <a16:creationId xmlns:a16="http://schemas.microsoft.com/office/drawing/2014/main" id="{C56300F1-9951-35C3-05C4-8B43B0B143D4}"/>
              </a:ext>
            </a:extLst>
          </p:cNvPr>
          <p:cNvGrpSpPr/>
          <p:nvPr/>
        </p:nvGrpSpPr>
        <p:grpSpPr>
          <a:xfrm>
            <a:off x="11476161" y="3203409"/>
            <a:ext cx="117410" cy="117410"/>
            <a:chOff x="0" y="0"/>
            <a:chExt cx="6350000" cy="6350000"/>
          </a:xfrm>
        </p:grpSpPr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D44C3216-50EA-2480-6696-559D27328F1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5C566286-32A7-F650-E4E6-D8B4E4D9BA03}"/>
              </a:ext>
            </a:extLst>
          </p:cNvPr>
          <p:cNvGrpSpPr/>
          <p:nvPr/>
        </p:nvGrpSpPr>
        <p:grpSpPr>
          <a:xfrm>
            <a:off x="11476161" y="3524081"/>
            <a:ext cx="117410" cy="117410"/>
            <a:chOff x="0" y="0"/>
            <a:chExt cx="6350000" cy="6350000"/>
          </a:xfrm>
        </p:grpSpPr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F60BD9CB-AE5B-7456-0225-5AE9002CB16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6" name="Group 19">
            <a:extLst>
              <a:ext uri="{FF2B5EF4-FFF2-40B4-BE49-F238E27FC236}">
                <a16:creationId xmlns:a16="http://schemas.microsoft.com/office/drawing/2014/main" id="{C729E2CF-6C41-0D65-44C2-0664E4FD2510}"/>
              </a:ext>
            </a:extLst>
          </p:cNvPr>
          <p:cNvGrpSpPr/>
          <p:nvPr/>
        </p:nvGrpSpPr>
        <p:grpSpPr>
          <a:xfrm>
            <a:off x="11476161" y="3844754"/>
            <a:ext cx="117410" cy="117410"/>
            <a:chOff x="0" y="0"/>
            <a:chExt cx="6350000" cy="6350000"/>
          </a:xfrm>
        </p:grpSpPr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1FDC74DE-AB74-A8E9-1BD4-6005EE12D8EA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8" name="Group 21">
            <a:extLst>
              <a:ext uri="{FF2B5EF4-FFF2-40B4-BE49-F238E27FC236}">
                <a16:creationId xmlns:a16="http://schemas.microsoft.com/office/drawing/2014/main" id="{731ECA00-E70A-DD6E-6A3D-ABDDFA0A07FD}"/>
              </a:ext>
            </a:extLst>
          </p:cNvPr>
          <p:cNvGrpSpPr/>
          <p:nvPr/>
        </p:nvGrpSpPr>
        <p:grpSpPr>
          <a:xfrm>
            <a:off x="11476161" y="4165426"/>
            <a:ext cx="117410" cy="117410"/>
            <a:chOff x="0" y="0"/>
            <a:chExt cx="6350000" cy="6350000"/>
          </a:xfrm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BFB57F25-FEA8-C3EA-6C35-EF30C186B0FA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0" name="Group 23">
            <a:extLst>
              <a:ext uri="{FF2B5EF4-FFF2-40B4-BE49-F238E27FC236}">
                <a16:creationId xmlns:a16="http://schemas.microsoft.com/office/drawing/2014/main" id="{2C1BEF51-E712-4F4C-C66B-5426CAF1AEC1}"/>
              </a:ext>
            </a:extLst>
          </p:cNvPr>
          <p:cNvGrpSpPr/>
          <p:nvPr/>
        </p:nvGrpSpPr>
        <p:grpSpPr>
          <a:xfrm>
            <a:off x="11476161" y="4486098"/>
            <a:ext cx="117410" cy="117410"/>
            <a:chOff x="0" y="0"/>
            <a:chExt cx="6350000" cy="6350000"/>
          </a:xfrm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1377BC15-FA4D-6188-4F93-C1EB2965009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4D3DC6AE-306D-96D5-6A6F-ED3CE360C73F}"/>
              </a:ext>
            </a:extLst>
          </p:cNvPr>
          <p:cNvGrpSpPr/>
          <p:nvPr/>
        </p:nvGrpSpPr>
        <p:grpSpPr>
          <a:xfrm>
            <a:off x="11476161" y="4806770"/>
            <a:ext cx="117410" cy="117410"/>
            <a:chOff x="0" y="0"/>
            <a:chExt cx="6350000" cy="6350000"/>
          </a:xfrm>
        </p:grpSpPr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5ED37805-66F8-496F-FC13-786046E8FB9F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4" name="Group 27">
            <a:extLst>
              <a:ext uri="{FF2B5EF4-FFF2-40B4-BE49-F238E27FC236}">
                <a16:creationId xmlns:a16="http://schemas.microsoft.com/office/drawing/2014/main" id="{BE3CDB36-956E-331A-5580-EB71A3394736}"/>
              </a:ext>
            </a:extLst>
          </p:cNvPr>
          <p:cNvGrpSpPr/>
          <p:nvPr/>
        </p:nvGrpSpPr>
        <p:grpSpPr>
          <a:xfrm>
            <a:off x="11476161" y="5127442"/>
            <a:ext cx="117410" cy="117410"/>
            <a:chOff x="0" y="0"/>
            <a:chExt cx="6350000" cy="6350000"/>
          </a:xfrm>
        </p:grpSpPr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F801092F-18F1-23FF-0408-DFBD4468870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32B2B"/>
            </a:solidFill>
          </p:spPr>
        </p:sp>
      </p:grpSp>
      <p:grpSp>
        <p:nvGrpSpPr>
          <p:cNvPr id="26" name="Group 29">
            <a:extLst>
              <a:ext uri="{FF2B5EF4-FFF2-40B4-BE49-F238E27FC236}">
                <a16:creationId xmlns:a16="http://schemas.microsoft.com/office/drawing/2014/main" id="{C4621C79-79B6-14A1-E433-15F861E1D87F}"/>
              </a:ext>
            </a:extLst>
          </p:cNvPr>
          <p:cNvGrpSpPr/>
          <p:nvPr/>
        </p:nvGrpSpPr>
        <p:grpSpPr>
          <a:xfrm>
            <a:off x="11476161" y="5448114"/>
            <a:ext cx="117410" cy="117410"/>
            <a:chOff x="0" y="0"/>
            <a:chExt cx="6350000" cy="6350000"/>
          </a:xfrm>
        </p:grpSpPr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2271C84D-B404-6400-B326-DDA187F516B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pic>
        <p:nvPicPr>
          <p:cNvPr id="28" name="Picture 31">
            <a:extLst>
              <a:ext uri="{FF2B5EF4-FFF2-40B4-BE49-F238E27FC236}">
                <a16:creationId xmlns:a16="http://schemas.microsoft.com/office/drawing/2014/main" id="{FEC98B9B-5CA1-A159-FA75-97C2278FB7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1308473" y="6806525"/>
            <a:ext cx="452787" cy="200049"/>
          </a:xfrm>
          <a:prstGeom prst="rect">
            <a:avLst/>
          </a:prstGeom>
        </p:spPr>
      </p:pic>
      <p:grpSp>
        <p:nvGrpSpPr>
          <p:cNvPr id="29" name="Group 3">
            <a:extLst>
              <a:ext uri="{FF2B5EF4-FFF2-40B4-BE49-F238E27FC236}">
                <a16:creationId xmlns:a16="http://schemas.microsoft.com/office/drawing/2014/main" id="{5898F9A4-F4F6-B401-FA47-2F5D85D7EFC8}"/>
              </a:ext>
            </a:extLst>
          </p:cNvPr>
          <p:cNvGrpSpPr/>
          <p:nvPr/>
        </p:nvGrpSpPr>
        <p:grpSpPr>
          <a:xfrm>
            <a:off x="3038267" y="1507143"/>
            <a:ext cx="8110361" cy="5148490"/>
            <a:chOff x="0" y="1"/>
            <a:chExt cx="18242782" cy="12091181"/>
          </a:xfrm>
        </p:grpSpPr>
        <p:grpSp>
          <p:nvGrpSpPr>
            <p:cNvPr id="30" name="Group 4">
              <a:extLst>
                <a:ext uri="{FF2B5EF4-FFF2-40B4-BE49-F238E27FC236}">
                  <a16:creationId xmlns:a16="http://schemas.microsoft.com/office/drawing/2014/main" id="{EAC088E0-F1D9-DFB3-5FA2-6E65896D5C34}"/>
                </a:ext>
              </a:extLst>
            </p:cNvPr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E5986945-6F9D-D72C-6978-15174D49FA32}"/>
                  </a:ext>
                </a:extLst>
              </p:cNvPr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31" name="Group 6">
              <a:extLst>
                <a:ext uri="{FF2B5EF4-FFF2-40B4-BE49-F238E27FC236}">
                  <a16:creationId xmlns:a16="http://schemas.microsoft.com/office/drawing/2014/main" id="{358B1520-3651-B72F-A022-675DC129971C}"/>
                </a:ext>
              </a:extLst>
            </p:cNvPr>
            <p:cNvGrpSpPr/>
            <p:nvPr/>
          </p:nvGrpSpPr>
          <p:grpSpPr>
            <a:xfrm>
              <a:off x="329482" y="1"/>
              <a:ext cx="17913300" cy="11727398"/>
              <a:chOff x="-4212" y="1"/>
              <a:chExt cx="10825341" cy="7087086"/>
            </a:xfrm>
          </p:grpSpPr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634E6863-5F26-8C3A-697D-4AD000A3782A}"/>
                  </a:ext>
                </a:extLst>
              </p:cNvPr>
              <p:cNvSpPr/>
              <p:nvPr/>
            </p:nvSpPr>
            <p:spPr>
              <a:xfrm>
                <a:off x="-4212" y="1"/>
                <a:ext cx="10825341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34" name="Picture 13">
            <a:extLst>
              <a:ext uri="{FF2B5EF4-FFF2-40B4-BE49-F238E27FC236}">
                <a16:creationId xmlns:a16="http://schemas.microsoft.com/office/drawing/2014/main" id="{3612308F-E924-3684-FD4B-7DB21CAD2E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20983">
            <a:off x="9205905" y="1456631"/>
            <a:ext cx="1014437" cy="1745545"/>
          </a:xfrm>
          <a:prstGeom prst="rect">
            <a:avLst/>
          </a:prstGeom>
        </p:spPr>
      </p:pic>
      <p:sp>
        <p:nvSpPr>
          <p:cNvPr id="35" name="TextBox 4">
            <a:extLst>
              <a:ext uri="{FF2B5EF4-FFF2-40B4-BE49-F238E27FC236}">
                <a16:creationId xmlns:a16="http://schemas.microsoft.com/office/drawing/2014/main" id="{DF54443E-6CE8-7235-049E-470B7349F9DD}"/>
              </a:ext>
            </a:extLst>
          </p:cNvPr>
          <p:cNvSpPr txBox="1"/>
          <p:nvPr/>
        </p:nvSpPr>
        <p:spPr>
          <a:xfrm>
            <a:off x="4212562" y="1908194"/>
            <a:ext cx="7127205" cy="796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7566"/>
              </a:lnSpc>
              <a:spcBef>
                <a:spcPct val="0"/>
              </a:spcBef>
            </a:pPr>
            <a:r>
              <a:rPr lang="en-US" sz="2600" spc="-126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FD03C2-5836-30C5-452A-B534F1EEDA1A}"/>
              </a:ext>
            </a:extLst>
          </p:cNvPr>
          <p:cNvSpPr txBox="1"/>
          <p:nvPr/>
        </p:nvSpPr>
        <p:spPr>
          <a:xfrm>
            <a:off x="3471777" y="3031743"/>
            <a:ext cx="7553636" cy="3083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11" indent="-228611" defTabSz="609630">
              <a:lnSpc>
                <a:spcPct val="150000"/>
              </a:lnSpc>
              <a:buFontTx/>
              <a:buAutoNum type="arabicPeriod"/>
            </a:pP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endParaRPr lang="en-US" sz="26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228611" indent="-228611" defTabSz="609630">
              <a:lnSpc>
                <a:spcPct val="150000"/>
              </a:lnSpc>
              <a:buFontTx/>
              <a:buAutoNum type="arabicPeriod"/>
            </a:pP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Nhắc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nhở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endParaRPr lang="en-US" sz="26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228611" indent="-228611" defTabSz="609630">
              <a:lnSpc>
                <a:spcPct val="150000"/>
              </a:lnSpc>
              <a:buFontTx/>
              <a:buAutoNum type="arabicPeriod"/>
            </a:pP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dung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cuối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050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775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F0D54-B65E-6BA3-06C1-B63951AD2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417" y="3753145"/>
            <a:ext cx="2622541" cy="262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C8A5B1-C36C-94A5-6891-E4556E5FE06D}"/>
              </a:ext>
            </a:extLst>
          </p:cNvPr>
          <p:cNvSpPr txBox="1"/>
          <p:nvPr/>
        </p:nvSpPr>
        <p:spPr>
          <a:xfrm>
            <a:off x="1205565" y="1832520"/>
            <a:ext cx="8788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xúc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hát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mong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ước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môi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D1D8508-B49E-E2E0-D4F0-5B42C268A1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0" y="4304251"/>
            <a:ext cx="2252852" cy="2235956"/>
          </a:xfrm>
          <a:prstGeom prst="rect">
            <a:avLst/>
          </a:prstGeom>
        </p:spPr>
      </p:pic>
      <p:pic>
        <p:nvPicPr>
          <p:cNvPr id="4" name="lop-chung-ta-doan-ket-nhac-thieu-nhi">
            <a:hlinkClick r:id="" action="ppaction://media"/>
            <a:extLst>
              <a:ext uri="{FF2B5EF4-FFF2-40B4-BE49-F238E27FC236}">
                <a16:creationId xmlns:a16="http://schemas.microsoft.com/office/drawing/2014/main" id="{16159515-F00F-8747-CEC2-165022BEE4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9676" y="3289327"/>
            <a:ext cx="6167120" cy="3466297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1603CD2-062D-1432-BF98-9B7DCEE820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59522" y="778236"/>
            <a:ext cx="1126913" cy="1104375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996998D0-51A8-AE14-09DC-F0D8898D07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32256">
            <a:off x="10177932" y="1737571"/>
            <a:ext cx="1448078" cy="82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1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62806AB-2A90-A875-F176-88B30E5DAC2E}"/>
              </a:ext>
            </a:extLst>
          </p:cNvPr>
          <p:cNvGrpSpPr/>
          <p:nvPr/>
        </p:nvGrpSpPr>
        <p:grpSpPr>
          <a:xfrm>
            <a:off x="5018969" y="3112220"/>
            <a:ext cx="2736543" cy="1565232"/>
            <a:chOff x="608051" y="961374"/>
            <a:chExt cx="2878585" cy="1565232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8CEDF68C-0CB3-21C4-D104-E4C1A47E5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68B8F2-F637-DFAE-3DC1-E722827273FB}"/>
                </a:ext>
              </a:extLst>
            </p:cNvPr>
            <p:cNvSpPr txBox="1"/>
            <p:nvPr/>
          </p:nvSpPr>
          <p:spPr>
            <a:xfrm>
              <a:off x="608051" y="961374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5359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AB2541-21D0-FBBD-80D4-E2B6B1F7E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252" y="1633472"/>
            <a:ext cx="7357428" cy="52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64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6C754F-C095-7EFB-B2E4-744C3A07B5A0}"/>
              </a:ext>
            </a:extLst>
          </p:cNvPr>
          <p:cNvGrpSpPr/>
          <p:nvPr/>
        </p:nvGrpSpPr>
        <p:grpSpPr>
          <a:xfrm>
            <a:off x="5018969" y="3112220"/>
            <a:ext cx="2736543" cy="1565232"/>
            <a:chOff x="608051" y="961374"/>
            <a:chExt cx="2878585" cy="1565232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E1A57E62-05F9-2C49-5F33-B97A5D317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06259D-2CF1-67C4-7E8C-F96E22C0757C}"/>
                </a:ext>
              </a:extLst>
            </p:cNvPr>
            <p:cNvSpPr txBox="1"/>
            <p:nvPr/>
          </p:nvSpPr>
          <p:spPr>
            <a:xfrm>
              <a:off x="608051" y="961374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134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C83500-705F-BB97-5348-75B0A76218CE}"/>
              </a:ext>
            </a:extLst>
          </p:cNvPr>
          <p:cNvSpPr txBox="1"/>
          <p:nvPr/>
        </p:nvSpPr>
        <p:spPr>
          <a:xfrm>
            <a:off x="558800" y="1652352"/>
            <a:ext cx="4724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6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260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26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xúc</a:t>
            </a:r>
            <a:r>
              <a:rPr lang="en-US" sz="26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endParaRPr lang="en-US" sz="2600" b="1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44B897-9DAA-D24D-13AB-1876F059F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84400" y="3749787"/>
            <a:ext cx="6096000" cy="27456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666D1F-B216-63BF-E427-EB9BF3580610}"/>
              </a:ext>
            </a:extLst>
          </p:cNvPr>
          <p:cNvSpPr/>
          <p:nvPr/>
        </p:nvSpPr>
        <p:spPr>
          <a:xfrm>
            <a:off x="2489200" y="4076186"/>
            <a:ext cx="555121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23" indent="-457223" defTabSz="609630">
              <a:buFont typeface="Wingdings" panose="05000000000000000000" pitchFamily="2" charset="2"/>
              <a:buChar char="§"/>
            </a:pPr>
            <a:r>
              <a:rPr lang="vi-VN" sz="2600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có cảm xúc như thế nào khi bước vào năm học mới? Vì sao?</a:t>
            </a:r>
            <a:endParaRPr lang="en-US" sz="2600" dirty="0">
              <a:solidFill>
                <a:srgbClr val="4F81BD">
                  <a:lumMod val="50000"/>
                </a:srgb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457223" indent="-457223" defTabSz="609630">
              <a:buFont typeface="Wingdings" panose="05000000000000000000" pitchFamily="2" charset="2"/>
              <a:buChar char="§"/>
            </a:pPr>
            <a:r>
              <a:rPr lang="vi-VN" sz="2600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đoán xem lên lớp 2 chúng mình sẽ có điều gì khác so với lớp 1?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A472DE-7A50-F6D5-AE1C-F890201779D2}"/>
              </a:ext>
            </a:extLst>
          </p:cNvPr>
          <p:cNvSpPr/>
          <p:nvPr/>
        </p:nvSpPr>
        <p:spPr>
          <a:xfrm>
            <a:off x="-812800" y="2881548"/>
            <a:ext cx="12192000" cy="609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nl-NL" sz="2600" b="1" dirty="0">
                <a:solidFill>
                  <a:srgbClr val="F79646">
                    <a:lumMod val="75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 LUẬN THEO CẶP ĐÔI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27BBC1-58DB-6E33-0B92-CEFB90A66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0" y="2735457"/>
            <a:ext cx="1625600" cy="1677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B1873-CE84-9676-0122-227E5FD17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8374" y="1030966"/>
            <a:ext cx="3764826" cy="1721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90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44FC89F9-5031-DC8D-608B-4DF8CDE84F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0324" y="1843330"/>
            <a:ext cx="9430013" cy="125910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66A6B40-B8C9-A522-0045-436997748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5600" y="3304681"/>
            <a:ext cx="9144000" cy="1297624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23EEE6C-FAF2-2FEA-A9AE-695DDD6C7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0324" y="4804551"/>
            <a:ext cx="9317061" cy="10470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69BF9E-0006-763D-3B09-A45A8455CEC5}"/>
              </a:ext>
            </a:extLst>
          </p:cNvPr>
          <p:cNvSpPr/>
          <p:nvPr/>
        </p:nvSpPr>
        <p:spPr>
          <a:xfrm>
            <a:off x="1396039" y="3345976"/>
            <a:ext cx="87628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/>
            <a:r>
              <a:rPr lang="nl-NL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Lên lớp 2 sẽ được gặp gỡ thêm nhiều thầy cô giáo, làm quen được nhiều người bạn mới, biết được nhiều kiến thức mới.</a:t>
            </a: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ECBDCB-232F-113F-A222-88CEC0B715B4}"/>
              </a:ext>
            </a:extLst>
          </p:cNvPr>
          <p:cNvSpPr/>
          <p:nvPr/>
        </p:nvSpPr>
        <p:spPr>
          <a:xfrm>
            <a:off x="850349" y="5097236"/>
            <a:ext cx="8642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/>
            <a:r>
              <a:rPr lang="nl-NL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Mình đã chuẩn bị sách vở, đồ dùng học tập, </a:t>
            </a:r>
            <a:r>
              <a:rPr lang="nl-NL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quần</a:t>
            </a:r>
            <a:r>
              <a:rPr lang="nl-NL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áo.</a:t>
            </a: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AF31B0-E85F-BF47-023F-32DDF475EC57}"/>
              </a:ext>
            </a:extLst>
          </p:cNvPr>
          <p:cNvSpPr/>
          <p:nvPr/>
        </p:nvSpPr>
        <p:spPr>
          <a:xfrm>
            <a:off x="850348" y="2069066"/>
            <a:ext cx="8642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/>
            <a:r>
              <a:rPr lang="nl-NL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 xúc vui, hào hứng, hồi hộp, phấn khích khi bước vào năm </a:t>
            </a:r>
            <a:r>
              <a:rPr lang="nl-NL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nl-NL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r>
              <a:rPr lang="nl-NL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68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B017894-2552-3A4A-0284-4DEB60130FFA}"/>
              </a:ext>
            </a:extLst>
          </p:cNvPr>
          <p:cNvGrpSpPr/>
          <p:nvPr/>
        </p:nvGrpSpPr>
        <p:grpSpPr>
          <a:xfrm>
            <a:off x="2680253" y="1868447"/>
            <a:ext cx="6559097" cy="3879859"/>
            <a:chOff x="115796" y="4486122"/>
            <a:chExt cx="8490682" cy="4308501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E0E17B70-EFD8-E7F9-2A52-BD91CE76E750}"/>
                </a:ext>
              </a:extLst>
            </p:cNvPr>
            <p:cNvGrpSpPr/>
            <p:nvPr/>
          </p:nvGrpSpPr>
          <p:grpSpPr>
            <a:xfrm>
              <a:off x="115796" y="4486122"/>
              <a:ext cx="8490682" cy="4308501"/>
              <a:chOff x="70151" y="600563"/>
              <a:chExt cx="5143778" cy="2610153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86AE1D22-24E7-0CB0-5353-C9181FE18365}"/>
                  </a:ext>
                </a:extLst>
              </p:cNvPr>
              <p:cNvSpPr/>
              <p:nvPr/>
            </p:nvSpPr>
            <p:spPr>
              <a:xfrm>
                <a:off x="70151" y="600563"/>
                <a:ext cx="5143778" cy="2610153"/>
              </a:xfrm>
              <a:custGeom>
                <a:avLst/>
                <a:gdLst/>
                <a:ahLst/>
                <a:cxnLst/>
                <a:rect l="l" t="t" r="r" b="b"/>
                <a:pathLst>
                  <a:path w="5143778" h="3158407">
                    <a:moveTo>
                      <a:pt x="5019317" y="3158407"/>
                    </a:moveTo>
                    <a:lnTo>
                      <a:pt x="124460" y="3158407"/>
                    </a:lnTo>
                    <a:cubicBezTo>
                      <a:pt x="55880" y="3158407"/>
                      <a:pt x="0" y="3102527"/>
                      <a:pt x="0" y="303394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019318" y="0"/>
                    </a:lnTo>
                    <a:cubicBezTo>
                      <a:pt x="5087898" y="0"/>
                      <a:pt x="5143778" y="55880"/>
                      <a:pt x="5143778" y="124460"/>
                    </a:cubicBezTo>
                    <a:lnTo>
                      <a:pt x="5143778" y="3033947"/>
                    </a:lnTo>
                    <a:cubicBezTo>
                      <a:pt x="5143778" y="3102527"/>
                      <a:pt x="5087898" y="3158407"/>
                      <a:pt x="5019318" y="3158407"/>
                    </a:cubicBezTo>
                    <a:close/>
                  </a:path>
                </a:pathLst>
              </a:custGeom>
              <a:solidFill>
                <a:srgbClr val="FFD4A9">
                  <a:alpha val="69804"/>
                </a:srgbClr>
              </a:solidFill>
            </p:spPr>
          </p:sp>
        </p:grpSp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E612F5E7-1D62-A56C-E294-F9E897A16F99}"/>
                </a:ext>
              </a:extLst>
            </p:cNvPr>
            <p:cNvSpPr txBox="1"/>
            <p:nvPr/>
          </p:nvSpPr>
          <p:spPr>
            <a:xfrm>
              <a:off x="456678" y="4839266"/>
              <a:ext cx="7808916" cy="36040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ct val="0"/>
                </a:spcBef>
              </a:pPr>
              <a:r>
                <a:rPr lang="nl-NL" sz="2400" i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Lên lớp 2, các em đã lớn hơn, sẽ được tham gia nhiều hoạt động học tập và vui chơi mới. </a:t>
              </a:r>
            </a:p>
            <a:p>
              <a:pPr defTabSz="609630">
                <a:lnSpc>
                  <a:spcPct val="150000"/>
                </a:lnSpc>
                <a:spcBef>
                  <a:spcPct val="0"/>
                </a:spcBef>
              </a:pPr>
              <a:r>
                <a:rPr lang="nl-NL" sz="2400" i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=&gt; Hãy đoàn kết, cố gắng và chăm chỉ học tập để cùng nhau hoàn thành tốt nhiệm vụ của HS lớp 2.</a:t>
              </a:r>
              <a:endParaRPr lang="en-US" sz="2400" dirty="0">
                <a:solidFill>
                  <a:srgbClr val="632B2B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7">
            <a:extLst>
              <a:ext uri="{FF2B5EF4-FFF2-40B4-BE49-F238E27FC236}">
                <a16:creationId xmlns:a16="http://schemas.microsoft.com/office/drawing/2014/main" id="{01CFE31D-F639-0F31-CEFF-03E433704B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2966" y="3690967"/>
            <a:ext cx="2455782" cy="2876465"/>
          </a:xfrm>
          <a:prstGeom prst="rect">
            <a:avLst/>
          </a:prstGeom>
        </p:spPr>
      </p:pic>
      <p:grpSp>
        <p:nvGrpSpPr>
          <p:cNvPr id="14" name="Group 15">
            <a:extLst>
              <a:ext uri="{FF2B5EF4-FFF2-40B4-BE49-F238E27FC236}">
                <a16:creationId xmlns:a16="http://schemas.microsoft.com/office/drawing/2014/main" id="{6C046FFA-7526-F0CE-6B31-FC0B5C124673}"/>
              </a:ext>
            </a:extLst>
          </p:cNvPr>
          <p:cNvGrpSpPr/>
          <p:nvPr/>
        </p:nvGrpSpPr>
        <p:grpSpPr>
          <a:xfrm>
            <a:off x="11506200" y="2087607"/>
            <a:ext cx="117410" cy="2682786"/>
            <a:chOff x="0" y="0"/>
            <a:chExt cx="234820" cy="5365572"/>
          </a:xfrm>
        </p:grpSpPr>
        <p:grpSp>
          <p:nvGrpSpPr>
            <p:cNvPr id="15" name="Group 16">
              <a:extLst>
                <a:ext uri="{FF2B5EF4-FFF2-40B4-BE49-F238E27FC236}">
                  <a16:creationId xmlns:a16="http://schemas.microsoft.com/office/drawing/2014/main" id="{8CFDCC04-EB2C-F841-E656-AADBB08905F2}"/>
                </a:ext>
              </a:extLst>
            </p:cNvPr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32" name="Freeform 17">
                <a:extLst>
                  <a:ext uri="{FF2B5EF4-FFF2-40B4-BE49-F238E27FC236}">
                    <a16:creationId xmlns:a16="http://schemas.microsoft.com/office/drawing/2014/main" id="{FA298B1D-2A0F-C571-DFF2-8057CB7EA71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16" name="Group 18">
              <a:extLst>
                <a:ext uri="{FF2B5EF4-FFF2-40B4-BE49-F238E27FC236}">
                  <a16:creationId xmlns:a16="http://schemas.microsoft.com/office/drawing/2014/main" id="{BF54C4F0-55D8-82D8-143E-7E85EAA16637}"/>
                </a:ext>
              </a:extLst>
            </p:cNvPr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92BAD6D0-B54B-4CBE-7018-785FDD0B247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17" name="Group 20">
              <a:extLst>
                <a:ext uri="{FF2B5EF4-FFF2-40B4-BE49-F238E27FC236}">
                  <a16:creationId xmlns:a16="http://schemas.microsoft.com/office/drawing/2014/main" id="{CDCCD5A9-50EF-1D9F-ACAC-24E92B3C4A91}"/>
                </a:ext>
              </a:extLst>
            </p:cNvPr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759259D4-3CD0-41A6-B2D4-6882ECBD2B6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18" name="Group 22">
              <a:extLst>
                <a:ext uri="{FF2B5EF4-FFF2-40B4-BE49-F238E27FC236}">
                  <a16:creationId xmlns:a16="http://schemas.microsoft.com/office/drawing/2014/main" id="{DBAFF83C-082D-727E-5CF9-F93F5AFA805B}"/>
                </a:ext>
              </a:extLst>
            </p:cNvPr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9" name="Freeform 23">
                <a:extLst>
                  <a:ext uri="{FF2B5EF4-FFF2-40B4-BE49-F238E27FC236}">
                    <a16:creationId xmlns:a16="http://schemas.microsoft.com/office/drawing/2014/main" id="{51A9B81A-15D2-6C0B-A5A6-A12E94CF2CA2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9" name="Group 24">
              <a:extLst>
                <a:ext uri="{FF2B5EF4-FFF2-40B4-BE49-F238E27FC236}">
                  <a16:creationId xmlns:a16="http://schemas.microsoft.com/office/drawing/2014/main" id="{D3970166-3D08-7F82-3A00-B29232F2A878}"/>
                </a:ext>
              </a:extLst>
            </p:cNvPr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8" name="Freeform 25">
                <a:extLst>
                  <a:ext uri="{FF2B5EF4-FFF2-40B4-BE49-F238E27FC236}">
                    <a16:creationId xmlns:a16="http://schemas.microsoft.com/office/drawing/2014/main" id="{313EAFEA-9F32-D306-E036-655EFF84211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20" name="Group 26">
              <a:extLst>
                <a:ext uri="{FF2B5EF4-FFF2-40B4-BE49-F238E27FC236}">
                  <a16:creationId xmlns:a16="http://schemas.microsoft.com/office/drawing/2014/main" id="{94971FC7-B316-965E-DE9E-1977B30D073F}"/>
                </a:ext>
              </a:extLst>
            </p:cNvPr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897F232F-ADA7-6F1A-D853-1C6D1F1B5E46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FBA08104-D64C-33E9-7483-510ED6CDAAE2}"/>
                </a:ext>
              </a:extLst>
            </p:cNvPr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6" name="Freeform 29">
                <a:extLst>
                  <a:ext uri="{FF2B5EF4-FFF2-40B4-BE49-F238E27FC236}">
                    <a16:creationId xmlns:a16="http://schemas.microsoft.com/office/drawing/2014/main" id="{132A8CFD-4CBC-F38C-797D-F9740A2E9D7E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22" name="Group 30">
              <a:extLst>
                <a:ext uri="{FF2B5EF4-FFF2-40B4-BE49-F238E27FC236}">
                  <a16:creationId xmlns:a16="http://schemas.microsoft.com/office/drawing/2014/main" id="{B68CBFD5-1B0C-BBF3-DA40-2C1A1E16C9D5}"/>
                </a:ext>
              </a:extLst>
            </p:cNvPr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25" name="Freeform 31">
                <a:extLst>
                  <a:ext uri="{FF2B5EF4-FFF2-40B4-BE49-F238E27FC236}">
                    <a16:creationId xmlns:a16="http://schemas.microsoft.com/office/drawing/2014/main" id="{5CD31214-882F-5B88-38D2-960A4644D02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23" name="Group 32">
              <a:extLst>
                <a:ext uri="{FF2B5EF4-FFF2-40B4-BE49-F238E27FC236}">
                  <a16:creationId xmlns:a16="http://schemas.microsoft.com/office/drawing/2014/main" id="{B4892B55-3590-2D5F-1AB0-4808E8291AE8}"/>
                </a:ext>
              </a:extLst>
            </p:cNvPr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24" name="Freeform 33">
                <a:extLst>
                  <a:ext uri="{FF2B5EF4-FFF2-40B4-BE49-F238E27FC236}">
                    <a16:creationId xmlns:a16="http://schemas.microsoft.com/office/drawing/2014/main" id="{E64C5F27-226B-A1DB-797E-43599FEA3F0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</p:grpSp>
      <p:pic>
        <p:nvPicPr>
          <p:cNvPr id="33" name="Picture 34">
            <a:extLst>
              <a:ext uri="{FF2B5EF4-FFF2-40B4-BE49-F238E27FC236}">
                <a16:creationId xmlns:a16="http://schemas.microsoft.com/office/drawing/2014/main" id="{358A3401-6B47-E9FD-ADD4-99D8C9DD26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1338512" y="5991135"/>
            <a:ext cx="452787" cy="20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4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4D7F196-9C61-44B6-9257-38A1FA7A2B3A}" vid="{7023CD2D-81B6-4BB7-B338-C0CB8A5C0DA7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Mẫu HĐTN 3</Template>
  <TotalTime>48</TotalTime>
  <Words>748</Words>
  <Application>Microsoft Office PowerPoint</Application>
  <PresentationFormat>Widescreen</PresentationFormat>
  <Paragraphs>73</Paragraphs>
  <Slides>26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Bungee Inline</vt:lpstr>
      <vt:lpstr>Calibri</vt:lpstr>
      <vt:lpstr>Calibri Light</vt:lpstr>
      <vt:lpstr>UTM Avo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Monkey</cp:lastModifiedBy>
  <cp:revision>14</cp:revision>
  <dcterms:created xsi:type="dcterms:W3CDTF">2023-05-08T02:27:45Z</dcterms:created>
  <dcterms:modified xsi:type="dcterms:W3CDTF">2023-08-16T03:54:33Z</dcterms:modified>
</cp:coreProperties>
</file>