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8"/>
  </p:notesMasterIdLst>
  <p:sldIdLst>
    <p:sldId id="328" r:id="rId2"/>
    <p:sldId id="329" r:id="rId3"/>
    <p:sldId id="288" r:id="rId4"/>
    <p:sldId id="292" r:id="rId5"/>
    <p:sldId id="294" r:id="rId6"/>
    <p:sldId id="290" r:id="rId7"/>
    <p:sldId id="291" r:id="rId8"/>
    <p:sldId id="293" r:id="rId9"/>
    <p:sldId id="330" r:id="rId10"/>
    <p:sldId id="276" r:id="rId11"/>
    <p:sldId id="302" r:id="rId12"/>
    <p:sldId id="308" r:id="rId13"/>
    <p:sldId id="309" r:id="rId14"/>
    <p:sldId id="331" r:id="rId15"/>
    <p:sldId id="332" r:id="rId16"/>
    <p:sldId id="333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00FF"/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Relationship Id="rId35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3741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17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67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1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4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4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3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0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FA6248-9075-44F6-BABA-ACCDFFA54742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7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694" r:id="rId4"/>
    <p:sldLayoutId id="2147483695" r:id="rId5"/>
    <p:sldLayoutId id="2147483713" r:id="rId6"/>
    <p:sldLayoutId id="2147483714" r:id="rId7"/>
    <p:sldLayoutId id="214748371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21.png"/><Relationship Id="rId3" Type="http://schemas.openxmlformats.org/officeDocument/2006/relationships/control" Target="../activeX/activeX2.xml"/><Relationship Id="rId21" Type="http://schemas.openxmlformats.org/officeDocument/2006/relationships/image" Target="../media/image24.png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20.png"/><Relationship Id="rId25" Type="http://schemas.openxmlformats.org/officeDocument/2006/relationships/image" Target="../media/image18.wmf"/><Relationship Id="rId2" Type="http://schemas.openxmlformats.org/officeDocument/2006/relationships/control" Target="../activeX/activeX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17.wmf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2.xml"/><Relationship Id="rId23" Type="http://schemas.openxmlformats.org/officeDocument/2006/relationships/image" Target="../media/image16.wmf"/><Relationship Id="rId10" Type="http://schemas.openxmlformats.org/officeDocument/2006/relationships/control" Target="../activeX/activeX9.xml"/><Relationship Id="rId19" Type="http://schemas.openxmlformats.org/officeDocument/2006/relationships/image" Target="../media/image22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3.xml"/><Relationship Id="rId22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31.png"/><Relationship Id="rId3" Type="http://schemas.openxmlformats.org/officeDocument/2006/relationships/control" Target="../activeX/activeX14.xml"/><Relationship Id="rId7" Type="http://schemas.openxmlformats.org/officeDocument/2006/relationships/control" Target="../activeX/activeX18.xml"/><Relationship Id="rId12" Type="http://schemas.openxmlformats.org/officeDocument/2006/relationships/image" Target="../media/image30.png"/><Relationship Id="rId17" Type="http://schemas.openxmlformats.org/officeDocument/2006/relationships/image" Target="../media/image28.wmf"/><Relationship Id="rId2" Type="http://schemas.openxmlformats.org/officeDocument/2006/relationships/control" Target="../activeX/activeX13.xml"/><Relationship Id="rId16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7.xml"/><Relationship Id="rId11" Type="http://schemas.openxmlformats.org/officeDocument/2006/relationships/image" Target="../media/image29.png"/><Relationship Id="rId5" Type="http://schemas.openxmlformats.org/officeDocument/2006/relationships/control" Target="../activeX/activeX16.xml"/><Relationship Id="rId1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openxmlformats.org/officeDocument/2006/relationships/control" Target="../activeX/activeX15.xml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21.png"/><Relationship Id="rId3" Type="http://schemas.openxmlformats.org/officeDocument/2006/relationships/control" Target="../activeX/activeX20.xml"/><Relationship Id="rId7" Type="http://schemas.openxmlformats.org/officeDocument/2006/relationships/control" Target="../activeX/activeX24.xml"/><Relationship Id="rId12" Type="http://schemas.openxmlformats.org/officeDocument/2006/relationships/image" Target="../media/image24.png"/><Relationship Id="rId2" Type="http://schemas.openxmlformats.org/officeDocument/2006/relationships/control" Target="../activeX/activeX19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23.xml"/><Relationship Id="rId11" Type="http://schemas.openxmlformats.org/officeDocument/2006/relationships/image" Target="../media/image23.png"/><Relationship Id="rId5" Type="http://schemas.openxmlformats.org/officeDocument/2006/relationships/control" Target="../activeX/activeX22.xml"/><Relationship Id="rId15" Type="http://schemas.openxmlformats.org/officeDocument/2006/relationships/image" Target="../media/image15.wmf"/><Relationship Id="rId10" Type="http://schemas.openxmlformats.org/officeDocument/2006/relationships/image" Target="../media/image26.png"/><Relationship Id="rId4" Type="http://schemas.openxmlformats.org/officeDocument/2006/relationships/control" Target="../activeX/activeX21.xml"/><Relationship Id="rId9" Type="http://schemas.openxmlformats.org/officeDocument/2006/relationships/image" Target="../media/image25.png"/><Relationship Id="rId1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67377" y="2230766"/>
            <a:ext cx="12666846" cy="348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</a:t>
            </a:r>
            <a:b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8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977755" y="3560737"/>
            <a:ext cx="3466659" cy="2206848"/>
            <a:chOff x="977755" y="3560737"/>
            <a:chExt cx="3466659" cy="2206848"/>
          </a:xfrm>
        </p:grpSpPr>
        <p:sp>
          <p:nvSpPr>
            <p:cNvPr id="34" name="Rounded Rectangle 33"/>
            <p:cNvSpPr/>
            <p:nvPr/>
          </p:nvSpPr>
          <p:spPr>
            <a:xfrm>
              <a:off x="977755" y="3906701"/>
              <a:ext cx="3039708" cy="1860884"/>
            </a:xfrm>
            <a:prstGeom prst="roundRect">
              <a:avLst/>
            </a:prstGeom>
            <a:pattFill prst="ltDnDiag">
              <a:fgClr>
                <a:schemeClr val="accent6">
                  <a:lumMod val="60000"/>
                  <a:lumOff val="40000"/>
                </a:schemeClr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585" y="3560737"/>
              <a:ext cx="889829" cy="933387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872844" y="3469202"/>
            <a:ext cx="3514455" cy="2298383"/>
            <a:chOff x="4872844" y="3469202"/>
            <a:chExt cx="3514455" cy="2298383"/>
          </a:xfrm>
        </p:grpSpPr>
        <p:sp>
          <p:nvSpPr>
            <p:cNvPr id="35" name="Rounded Rectangle 34"/>
            <p:cNvSpPr/>
            <p:nvPr/>
          </p:nvSpPr>
          <p:spPr>
            <a:xfrm>
              <a:off x="4872844" y="3906701"/>
              <a:ext cx="3039708" cy="1860884"/>
            </a:xfrm>
            <a:prstGeom prst="roundRect">
              <a:avLst/>
            </a:prstGeom>
            <a:pattFill prst="lgCheck">
              <a:fgClr>
                <a:srgbClr val="66FFFF"/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6377" y="3469202"/>
              <a:ext cx="910922" cy="913485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8616552" y="3504309"/>
            <a:ext cx="3454141" cy="2233947"/>
            <a:chOff x="8616552" y="3424099"/>
            <a:chExt cx="3454141" cy="2233947"/>
          </a:xfrm>
        </p:grpSpPr>
        <p:sp>
          <p:nvSpPr>
            <p:cNvPr id="36" name="Rounded Rectangle 35"/>
            <p:cNvSpPr/>
            <p:nvPr/>
          </p:nvSpPr>
          <p:spPr>
            <a:xfrm>
              <a:off x="8616552" y="3797162"/>
              <a:ext cx="3039708" cy="1860884"/>
            </a:xfrm>
            <a:prstGeom prst="roundRect">
              <a:avLst/>
            </a:prstGeom>
            <a:pattFill prst="pct40">
              <a:fgClr>
                <a:srgbClr val="FF00FF"/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1737" y="3424099"/>
              <a:ext cx="898956" cy="890002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287096" y="969541"/>
            <a:ext cx="3311347" cy="2286700"/>
            <a:chOff x="8287096" y="969541"/>
            <a:chExt cx="3311347" cy="2286700"/>
          </a:xfrm>
        </p:grpSpPr>
        <p:sp>
          <p:nvSpPr>
            <p:cNvPr id="28" name="Rounded Rectangle 27"/>
            <p:cNvSpPr/>
            <p:nvPr/>
          </p:nvSpPr>
          <p:spPr>
            <a:xfrm>
              <a:off x="8592419" y="1395357"/>
              <a:ext cx="3006024" cy="1860884"/>
            </a:xfrm>
            <a:prstGeom prst="roundRect">
              <a:avLst/>
            </a:prstGeom>
            <a:pattFill prst="lgConfetti">
              <a:fgClr>
                <a:srgbClr val="FFFF00"/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87096" y="969541"/>
              <a:ext cx="658912" cy="92576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411337" y="1136419"/>
            <a:ext cx="3579312" cy="2197383"/>
            <a:chOff x="4705382" y="982098"/>
            <a:chExt cx="3579312" cy="2197383"/>
          </a:xfrm>
        </p:grpSpPr>
        <p:sp>
          <p:nvSpPr>
            <p:cNvPr id="21" name="Rounded Rectangle 20"/>
            <p:cNvSpPr/>
            <p:nvPr/>
          </p:nvSpPr>
          <p:spPr>
            <a:xfrm>
              <a:off x="5114325" y="1318597"/>
              <a:ext cx="3170369" cy="1860884"/>
            </a:xfrm>
            <a:prstGeom prst="roundRect">
              <a:avLst/>
            </a:prstGeom>
            <a:pattFill prst="pct40">
              <a:fgClr>
                <a:schemeClr val="accent6">
                  <a:lumMod val="60000"/>
                  <a:lumOff val="40000"/>
                </a:schemeClr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382" y="982098"/>
              <a:ext cx="781730" cy="81204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98069" y="1136419"/>
            <a:ext cx="3469561" cy="2171398"/>
            <a:chOff x="363618" y="1008083"/>
            <a:chExt cx="3089665" cy="2171398"/>
          </a:xfrm>
        </p:grpSpPr>
        <p:sp>
          <p:nvSpPr>
            <p:cNvPr id="2" name="Rounded Rectangle 1"/>
            <p:cNvSpPr/>
            <p:nvPr/>
          </p:nvSpPr>
          <p:spPr>
            <a:xfrm>
              <a:off x="746404" y="1318597"/>
              <a:ext cx="2706879" cy="1860884"/>
            </a:xfrm>
            <a:prstGeom prst="roundRect">
              <a:avLst/>
            </a:prstGeom>
            <a:pattFill prst="pct40">
              <a:fgClr>
                <a:srgbClr val="00FF00"/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618" y="1008083"/>
              <a:ext cx="744936" cy="788492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870322" y="317090"/>
            <a:ext cx="2323040" cy="652451"/>
            <a:chOff x="1316510" y="422326"/>
            <a:chExt cx="2380641" cy="619068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6"/>
              <a:ext cx="1939273" cy="572318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316510" y="422326"/>
              <a:ext cx="761811" cy="61906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Text Box 7"/>
          <p:cNvSpPr txBox="1"/>
          <p:nvPr/>
        </p:nvSpPr>
        <p:spPr>
          <a:xfrm>
            <a:off x="1207007" y="1599587"/>
            <a:ext cx="19034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10 + 3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10 + 6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1094713" y="4160034"/>
            <a:ext cx="22119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13 + 5 =  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11 + 6 =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7"/>
          <p:cNvSpPr txBox="1"/>
          <p:nvPr/>
        </p:nvSpPr>
        <p:spPr>
          <a:xfrm>
            <a:off x="5218032" y="1638339"/>
            <a:ext cx="33985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14 - 4 =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17 - 7 =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/>
          <p:nvPr/>
        </p:nvSpPr>
        <p:spPr>
          <a:xfrm>
            <a:off x="5020239" y="4145855"/>
            <a:ext cx="204170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19 - 4 =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18 - 5 =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7"/>
          <p:cNvSpPr txBox="1"/>
          <p:nvPr/>
        </p:nvSpPr>
        <p:spPr>
          <a:xfrm>
            <a:off x="8810290" y="1584329"/>
            <a:ext cx="20550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10 - 9 =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19 - 9 =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7"/>
          <p:cNvSpPr txBox="1"/>
          <p:nvPr/>
        </p:nvSpPr>
        <p:spPr>
          <a:xfrm>
            <a:off x="8798800" y="4050495"/>
            <a:ext cx="20664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12 + 3 =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3 + 12 =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374" name="TextBox1" r:id="rId2" imgW="615960" imgH="590400"/>
        </mc:Choice>
        <mc:Fallback>
          <p:control name="TextBox1" r:id="rId2" imgW="615960" imgH="590400">
            <p:pic>
              <p:nvPicPr>
                <p:cNvPr id="17" name="TextBox1"/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85178" y="1631217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75" name="TextBox2" r:id="rId3" imgW="654120" imgH="590400"/>
        </mc:Choice>
        <mc:Fallback>
          <p:control name="TextBox2" r:id="rId3" imgW="654120" imgH="590400">
            <p:pic>
              <p:nvPicPr>
                <p:cNvPr id="19" name="TextBox2"/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83796" y="2280093"/>
                  <a:ext cx="652773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76" name="TextBox3" r:id="rId4" imgW="609480" imgH="590400"/>
        </mc:Choice>
        <mc:Fallback>
          <p:control name="TextBox3" r:id="rId4" imgW="609480" imgH="590400">
            <p:pic>
              <p:nvPicPr>
                <p:cNvPr id="24" name="TextBox3"/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42341" y="1719447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77" name="TextBox4" r:id="rId5" imgW="609480" imgH="590400"/>
        </mc:Choice>
        <mc:Fallback>
          <p:control name="TextBox4" r:id="rId5" imgW="609480" imgH="590400">
            <p:pic>
              <p:nvPicPr>
                <p:cNvPr id="25" name="TextBox4"/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34390" y="2422745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78" name="TextBox5" r:id="rId6" imgW="609480" imgH="590400"/>
        </mc:Choice>
        <mc:Fallback>
          <p:control name="TextBox5" r:id="rId6" imgW="609480" imgH="590400">
            <p:pic>
              <p:nvPicPr>
                <p:cNvPr id="26" name="TextBox5"/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655095" y="1662974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79" name="TextBox6" r:id="rId7" imgW="609480" imgH="590400"/>
        </mc:Choice>
        <mc:Fallback>
          <p:control name="TextBox6" r:id="rId7" imgW="609480" imgH="590400">
            <p:pic>
              <p:nvPicPr>
                <p:cNvPr id="27" name="TextBox6"/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635884" y="2359986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80" name="TextBox7" r:id="rId8" imgW="685800" imgH="590400"/>
        </mc:Choice>
        <mc:Fallback>
          <p:control name="TextBox7" r:id="rId8" imgW="685800" imgH="590400">
            <p:pic>
              <p:nvPicPr>
                <p:cNvPr id="43" name="TextBox7"/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70453" y="4244410"/>
                  <a:ext cx="683916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81" name="TextBox8" r:id="rId9" imgW="654120" imgH="590400"/>
        </mc:Choice>
        <mc:Fallback>
          <p:control name="TextBox8" r:id="rId9" imgW="654120" imgH="590400">
            <p:pic>
              <p:nvPicPr>
                <p:cNvPr id="44" name="TextBox8"/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08953" y="4951521"/>
                  <a:ext cx="652773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82" name="TextBox9" r:id="rId10" imgW="615960" imgH="590400"/>
        </mc:Choice>
        <mc:Fallback>
          <p:control name="TextBox9" r:id="rId10" imgW="615960" imgH="590400">
            <p:pic>
              <p:nvPicPr>
                <p:cNvPr id="45" name="TextBox9"/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877794" y="4219655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83" name="TextBox10" r:id="rId11" imgW="609480" imgH="590400"/>
        </mc:Choice>
        <mc:Fallback>
          <p:control name="TextBox10" r:id="rId11" imgW="609480" imgH="590400">
            <p:pic>
              <p:nvPicPr>
                <p:cNvPr id="46" name="TextBox10"/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69767" y="4923319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84" name="TextBox11" r:id="rId12" imgW="609480" imgH="590400"/>
        </mc:Choice>
        <mc:Fallback>
          <p:control name="TextBox11" r:id="rId12" imgW="609480" imgH="590400">
            <p:pic>
              <p:nvPicPr>
                <p:cNvPr id="47" name="TextBox11"/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799513" y="4118324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85" name="TextBox12" r:id="rId13" imgW="609480" imgH="590400"/>
        </mc:Choice>
        <mc:Fallback>
          <p:control name="TextBox12" r:id="rId13" imgW="609480" imgH="590400">
            <p:pic>
              <p:nvPicPr>
                <p:cNvPr id="48" name="TextBox12"/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801108" y="4850863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0" y="19250"/>
            <a:ext cx="12192000" cy="63911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3996479" y="247229"/>
            <a:ext cx="4021365" cy="628483"/>
            <a:chOff x="1251116" y="369937"/>
            <a:chExt cx="3985239" cy="568004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637877" y="404299"/>
              <a:ext cx="3598478" cy="49928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51116" y="369937"/>
              <a:ext cx="663860" cy="56800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D6F34C-8586-44E2-8B5D-5976DDE49AAC}"/>
              </a:ext>
            </a:extLst>
          </p:cNvPr>
          <p:cNvSpPr/>
          <p:nvPr/>
        </p:nvSpPr>
        <p:spPr>
          <a:xfrm>
            <a:off x="2285349" y="1740658"/>
            <a:ext cx="1545307" cy="1668089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3E47DB-C566-404A-B83F-B46A606C65D8}"/>
              </a:ext>
            </a:extLst>
          </p:cNvPr>
          <p:cNvSpPr/>
          <p:nvPr/>
        </p:nvSpPr>
        <p:spPr>
          <a:xfrm>
            <a:off x="5601213" y="1728181"/>
            <a:ext cx="1545307" cy="166949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EB1C3C-C9E1-4461-B725-EF4F427D0C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459" t="29862" r="38758" b="17202"/>
          <a:stretch/>
        </p:blipFill>
        <p:spPr>
          <a:xfrm flipH="1">
            <a:off x="5326889" y="2572238"/>
            <a:ext cx="513182" cy="8463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31210F-09F8-496C-9B9A-B85D6621B4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932" t="28077" r="19166" b="18134"/>
          <a:stretch/>
        </p:blipFill>
        <p:spPr>
          <a:xfrm>
            <a:off x="1991115" y="2468338"/>
            <a:ext cx="550849" cy="9925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FE5F65-F9AC-4A20-A758-61AAF7A4A698}"/>
              </a:ext>
            </a:extLst>
          </p:cNvPr>
          <p:cNvSpPr txBox="1"/>
          <p:nvPr/>
        </p:nvSpPr>
        <p:spPr>
          <a:xfrm>
            <a:off x="2159130" y="1047342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32 + 25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AF0C38-4E46-4A0D-AABD-03C9EEDE6DD1}"/>
              </a:ext>
            </a:extLst>
          </p:cNvPr>
          <p:cNvSpPr txBox="1"/>
          <p:nvPr/>
        </p:nvSpPr>
        <p:spPr>
          <a:xfrm>
            <a:off x="5458327" y="105425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74 + 3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5499A5-E15B-4AA5-8F3F-7F303C51239C}"/>
              </a:ext>
            </a:extLst>
          </p:cNvPr>
          <p:cNvSpPr txBox="1"/>
          <p:nvPr/>
        </p:nvSpPr>
        <p:spPr>
          <a:xfrm>
            <a:off x="2904100" y="1775934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AFFC515-FDB4-44F6-982F-9925261F1279}"/>
              </a:ext>
            </a:extLst>
          </p:cNvPr>
          <p:cNvCxnSpPr>
            <a:cxnSpLocks/>
          </p:cNvCxnSpPr>
          <p:nvPr/>
        </p:nvCxnSpPr>
        <p:spPr>
          <a:xfrm>
            <a:off x="2677079" y="286215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2B47ADD-CB90-4D06-BBF5-ECD2B9644F40}"/>
              </a:ext>
            </a:extLst>
          </p:cNvPr>
          <p:cNvSpPr txBox="1"/>
          <p:nvPr/>
        </p:nvSpPr>
        <p:spPr>
          <a:xfrm>
            <a:off x="2650445" y="203754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72E571-9807-42A4-BE86-ACB924A16420}"/>
              </a:ext>
            </a:extLst>
          </p:cNvPr>
          <p:cNvSpPr txBox="1"/>
          <p:nvPr/>
        </p:nvSpPr>
        <p:spPr>
          <a:xfrm>
            <a:off x="2902872" y="2325542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90C058-E38E-4457-9072-48DD9FCE83B6}"/>
              </a:ext>
            </a:extLst>
          </p:cNvPr>
          <p:cNvSpPr txBox="1"/>
          <p:nvPr/>
        </p:nvSpPr>
        <p:spPr>
          <a:xfrm>
            <a:off x="2890348" y="2893939"/>
            <a:ext cx="967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B41649-FB67-48DA-8604-936FC024D275}"/>
              </a:ext>
            </a:extLst>
          </p:cNvPr>
          <p:cNvSpPr txBox="1"/>
          <p:nvPr/>
        </p:nvSpPr>
        <p:spPr>
          <a:xfrm>
            <a:off x="6030521" y="1761574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74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5B29DF3-89B1-43F2-993E-4B094123458D}"/>
              </a:ext>
            </a:extLst>
          </p:cNvPr>
          <p:cNvCxnSpPr>
            <a:cxnSpLocks/>
          </p:cNvCxnSpPr>
          <p:nvPr/>
        </p:nvCxnSpPr>
        <p:spPr>
          <a:xfrm>
            <a:off x="5870875" y="284779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183E1FD-B0F4-44F3-92B5-228EC645900D}"/>
              </a:ext>
            </a:extLst>
          </p:cNvPr>
          <p:cNvSpPr txBox="1"/>
          <p:nvPr/>
        </p:nvSpPr>
        <p:spPr>
          <a:xfrm>
            <a:off x="5803500" y="207128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76A3F0-EAC3-4A2A-AF6A-AF90EDD8E387}"/>
              </a:ext>
            </a:extLst>
          </p:cNvPr>
          <p:cNvSpPr txBox="1"/>
          <p:nvPr/>
        </p:nvSpPr>
        <p:spPr>
          <a:xfrm>
            <a:off x="6245491" y="2291793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BF6BF8-2151-480E-ABED-37061C8BD315}"/>
              </a:ext>
            </a:extLst>
          </p:cNvPr>
          <p:cNvSpPr txBox="1"/>
          <p:nvPr/>
        </p:nvSpPr>
        <p:spPr>
          <a:xfrm>
            <a:off x="6056664" y="2850590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4806410-1584-4084-B7E8-C94607F4B258}"/>
              </a:ext>
            </a:extLst>
          </p:cNvPr>
          <p:cNvSpPr/>
          <p:nvPr/>
        </p:nvSpPr>
        <p:spPr>
          <a:xfrm>
            <a:off x="8931604" y="1763689"/>
            <a:ext cx="1545307" cy="162391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AFB4996-A013-4BA5-B942-01F685D02C18}"/>
              </a:ext>
            </a:extLst>
          </p:cNvPr>
          <p:cNvSpPr/>
          <p:nvPr/>
        </p:nvSpPr>
        <p:spPr>
          <a:xfrm>
            <a:off x="2278944" y="4411782"/>
            <a:ext cx="1545307" cy="174906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4C2BC9-CEB5-4A5C-92FB-F562413DA3C0}"/>
              </a:ext>
            </a:extLst>
          </p:cNvPr>
          <p:cNvSpPr txBox="1"/>
          <p:nvPr/>
        </p:nvSpPr>
        <p:spPr>
          <a:xfrm>
            <a:off x="9465586" y="1807433"/>
            <a:ext cx="924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61AB199-6D72-4620-B341-05FD11C86ED0}"/>
              </a:ext>
            </a:extLst>
          </p:cNvPr>
          <p:cNvCxnSpPr>
            <a:cxnSpLocks/>
          </p:cNvCxnSpPr>
          <p:nvPr/>
        </p:nvCxnSpPr>
        <p:spPr>
          <a:xfrm>
            <a:off x="9300185" y="288222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66C4A43-1F73-42A7-9BC0-A4831CF7C146}"/>
              </a:ext>
            </a:extLst>
          </p:cNvPr>
          <p:cNvSpPr txBox="1"/>
          <p:nvPr/>
        </p:nvSpPr>
        <p:spPr>
          <a:xfrm>
            <a:off x="9155934" y="2008642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8448729-E35A-42E2-8189-66F9D6876E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932" t="28077" r="19166" b="18134"/>
          <a:stretch/>
        </p:blipFill>
        <p:spPr>
          <a:xfrm>
            <a:off x="3608866" y="5308167"/>
            <a:ext cx="560866" cy="101057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8702888-788D-472E-99F6-02A32E24C1D9}"/>
              </a:ext>
            </a:extLst>
          </p:cNvPr>
          <p:cNvSpPr txBox="1"/>
          <p:nvPr/>
        </p:nvSpPr>
        <p:spPr>
          <a:xfrm>
            <a:off x="8774044" y="1077662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47 + 30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8267C0-756B-4A7A-9D77-C1E07F5855C3}"/>
              </a:ext>
            </a:extLst>
          </p:cNvPr>
          <p:cNvSpPr txBox="1"/>
          <p:nvPr/>
        </p:nvSpPr>
        <p:spPr>
          <a:xfrm>
            <a:off x="2161088" y="371037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48 - 13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4E6531-F32E-4054-9483-70E0EB17052E}"/>
              </a:ext>
            </a:extLst>
          </p:cNvPr>
          <p:cNvSpPr txBox="1"/>
          <p:nvPr/>
        </p:nvSpPr>
        <p:spPr>
          <a:xfrm>
            <a:off x="9467072" y="2352319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AF353E-C4FC-41B2-9735-CAF03B1F15A9}"/>
              </a:ext>
            </a:extLst>
          </p:cNvPr>
          <p:cNvSpPr txBox="1"/>
          <p:nvPr/>
        </p:nvSpPr>
        <p:spPr>
          <a:xfrm>
            <a:off x="9451317" y="291486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F05272-342D-4DF9-BA99-93FF5F6EE3E8}"/>
              </a:ext>
            </a:extLst>
          </p:cNvPr>
          <p:cNvSpPr txBox="1"/>
          <p:nvPr/>
        </p:nvSpPr>
        <p:spPr>
          <a:xfrm>
            <a:off x="2823698" y="448783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48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8D125E6-2F24-45D4-97DE-D4D045F612C8}"/>
              </a:ext>
            </a:extLst>
          </p:cNvPr>
          <p:cNvCxnSpPr>
            <a:cxnSpLocks/>
          </p:cNvCxnSpPr>
          <p:nvPr/>
        </p:nvCxnSpPr>
        <p:spPr>
          <a:xfrm>
            <a:off x="2642308" y="55740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3FBB629-C1B1-4669-8D20-DC6F0A437828}"/>
              </a:ext>
            </a:extLst>
          </p:cNvPr>
          <p:cNvSpPr txBox="1"/>
          <p:nvPr/>
        </p:nvSpPr>
        <p:spPr>
          <a:xfrm>
            <a:off x="2588068" y="4648969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D76309C-7F7C-4DED-A04F-3452D173B9BB}"/>
              </a:ext>
            </a:extLst>
          </p:cNvPr>
          <p:cNvSpPr txBox="1"/>
          <p:nvPr/>
        </p:nvSpPr>
        <p:spPr>
          <a:xfrm>
            <a:off x="2852039" y="5017429"/>
            <a:ext cx="682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A2471D-D26A-40D5-9D86-3948F0082DE4}"/>
              </a:ext>
            </a:extLst>
          </p:cNvPr>
          <p:cNvSpPr txBox="1"/>
          <p:nvPr/>
        </p:nvSpPr>
        <p:spPr>
          <a:xfrm>
            <a:off x="2861819" y="5586359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E39C356-1BA1-4F7E-8518-81D52B40A55D}"/>
              </a:ext>
            </a:extLst>
          </p:cNvPr>
          <p:cNvSpPr/>
          <p:nvPr/>
        </p:nvSpPr>
        <p:spPr>
          <a:xfrm>
            <a:off x="5617808" y="4434990"/>
            <a:ext cx="1545307" cy="174906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66137BB-B3CE-4CA0-B084-5C17770F6501}"/>
              </a:ext>
            </a:extLst>
          </p:cNvPr>
          <p:cNvSpPr txBox="1"/>
          <p:nvPr/>
        </p:nvSpPr>
        <p:spPr>
          <a:xfrm>
            <a:off x="5469087" y="371037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28 - 5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03505FD-3F59-4039-B4DA-067F4794B258}"/>
              </a:ext>
            </a:extLst>
          </p:cNvPr>
          <p:cNvSpPr txBox="1"/>
          <p:nvPr/>
        </p:nvSpPr>
        <p:spPr>
          <a:xfrm>
            <a:off x="6124229" y="448878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28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C15D6FE-F7C0-4A9A-8EE9-9F367278C799}"/>
              </a:ext>
            </a:extLst>
          </p:cNvPr>
          <p:cNvCxnSpPr>
            <a:cxnSpLocks/>
          </p:cNvCxnSpPr>
          <p:nvPr/>
        </p:nvCxnSpPr>
        <p:spPr>
          <a:xfrm>
            <a:off x="5926083" y="557501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CE596C8-10B8-4E58-82F1-563E77A86554}"/>
              </a:ext>
            </a:extLst>
          </p:cNvPr>
          <p:cNvSpPr txBox="1"/>
          <p:nvPr/>
        </p:nvSpPr>
        <p:spPr>
          <a:xfrm>
            <a:off x="5870574" y="475039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3981E6-8170-443C-ACC8-21092A9C5D37}"/>
              </a:ext>
            </a:extLst>
          </p:cNvPr>
          <p:cNvSpPr txBox="1"/>
          <p:nvPr/>
        </p:nvSpPr>
        <p:spPr>
          <a:xfrm>
            <a:off x="6333688" y="4996194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1C068BD-2BA9-4A76-9D3B-C4D0356FD211}"/>
              </a:ext>
            </a:extLst>
          </p:cNvPr>
          <p:cNvSpPr txBox="1"/>
          <p:nvPr/>
        </p:nvSpPr>
        <p:spPr>
          <a:xfrm>
            <a:off x="6151004" y="5590123"/>
            <a:ext cx="7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B840734-8B20-4F9A-9D62-5A8F12D1C7EA}"/>
              </a:ext>
            </a:extLst>
          </p:cNvPr>
          <p:cNvSpPr/>
          <p:nvPr/>
        </p:nvSpPr>
        <p:spPr>
          <a:xfrm>
            <a:off x="8938444" y="4450541"/>
            <a:ext cx="1545307" cy="17120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743EFC3-A7CD-4B54-9E5D-5DAD242EC4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459" t="29862" r="38758" b="17202"/>
          <a:stretch/>
        </p:blipFill>
        <p:spPr>
          <a:xfrm flipH="1">
            <a:off x="10271534" y="5375152"/>
            <a:ext cx="560975" cy="9251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CEEF28D-8BCF-4B9E-A911-827FCBF4F075}"/>
              </a:ext>
            </a:extLst>
          </p:cNvPr>
          <p:cNvSpPr txBox="1"/>
          <p:nvPr/>
        </p:nvSpPr>
        <p:spPr>
          <a:xfrm>
            <a:off x="8774043" y="370586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69 – 60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264D186-E4C4-4F4D-AC74-A735A895EA0E}"/>
              </a:ext>
            </a:extLst>
          </p:cNvPr>
          <p:cNvSpPr txBox="1"/>
          <p:nvPr/>
        </p:nvSpPr>
        <p:spPr>
          <a:xfrm>
            <a:off x="9483957" y="4493681"/>
            <a:ext cx="796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69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C1404F1-B436-471B-9B71-B282CDD78AD3}"/>
              </a:ext>
            </a:extLst>
          </p:cNvPr>
          <p:cNvCxnSpPr>
            <a:cxnSpLocks/>
          </p:cNvCxnSpPr>
          <p:nvPr/>
        </p:nvCxnSpPr>
        <p:spPr>
          <a:xfrm>
            <a:off x="9276769" y="553952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4274CE1A-6500-4DA3-9C81-AC71E1C8CE4B}"/>
              </a:ext>
            </a:extLst>
          </p:cNvPr>
          <p:cNvSpPr txBox="1"/>
          <p:nvPr/>
        </p:nvSpPr>
        <p:spPr>
          <a:xfrm>
            <a:off x="9166421" y="4635599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8173B54-CBF0-4F29-A170-83FCF2AF2C69}"/>
              </a:ext>
            </a:extLst>
          </p:cNvPr>
          <p:cNvSpPr txBox="1"/>
          <p:nvPr/>
        </p:nvSpPr>
        <p:spPr>
          <a:xfrm>
            <a:off x="9497846" y="496824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AC86F59-7849-4FA8-990A-0A357CEBF90C}"/>
              </a:ext>
            </a:extLst>
          </p:cNvPr>
          <p:cNvSpPr txBox="1"/>
          <p:nvPr/>
        </p:nvSpPr>
        <p:spPr>
          <a:xfrm>
            <a:off x="9704594" y="5596779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48BAA757-1B06-4280-8414-8FA69A165B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422" t="45483" r="4084" b="18522"/>
          <a:stretch/>
        </p:blipFill>
        <p:spPr>
          <a:xfrm>
            <a:off x="8668843" y="2708413"/>
            <a:ext cx="475929" cy="84635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4FCF32F-4921-4454-97F3-521DE01409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422" t="45483" r="4084" b="18522"/>
          <a:stretch/>
        </p:blipFill>
        <p:spPr>
          <a:xfrm>
            <a:off x="6925973" y="5527082"/>
            <a:ext cx="424937" cy="7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09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  <p:bldP spid="19" grpId="0" animBg="1"/>
      <p:bldP spid="22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 animBg="1"/>
      <p:bldP spid="33" grpId="0" animBg="1"/>
      <p:bldP spid="35" grpId="0"/>
      <p:bldP spid="37" grpId="0"/>
      <p:bldP spid="39" grpId="0" animBg="1"/>
      <p:bldP spid="40" grpId="0" animBg="1"/>
      <p:bldP spid="42" grpId="0"/>
      <p:bldP spid="43" grpId="0"/>
      <p:bldP spid="44" grpId="0"/>
      <p:bldP spid="46" grpId="0"/>
      <p:bldP spid="47" grpId="0"/>
      <p:bldP spid="48" grpId="0"/>
      <p:bldP spid="54" grpId="0" animBg="1"/>
      <p:bldP spid="55" grpId="0" animBg="1"/>
      <p:bldP spid="56" grpId="0"/>
      <p:bldP spid="58" grpId="0"/>
      <p:bldP spid="59" grpId="0"/>
      <p:bldP spid="60" grpId="0"/>
      <p:bldP spid="61" grpId="0" animBg="1"/>
      <p:bldP spid="63" grpId="0" animBg="1"/>
      <p:bldP spid="64" grpId="0"/>
      <p:bldP spid="66" grpId="0"/>
      <p:bldP spid="67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0" y="19250"/>
            <a:ext cx="12192000" cy="639117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B7DFADF-33E1-45A6-A3BF-90B2DE2D1A36}"/>
              </a:ext>
            </a:extLst>
          </p:cNvPr>
          <p:cNvGrpSpPr/>
          <p:nvPr/>
        </p:nvGrpSpPr>
        <p:grpSpPr>
          <a:xfrm>
            <a:off x="6412872" y="3129158"/>
            <a:ext cx="5210504" cy="1977574"/>
            <a:chOff x="-122607" y="3431367"/>
            <a:chExt cx="5210509" cy="197757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38DFDF9-2C8E-4E0C-9F70-12078A25652E}"/>
                </a:ext>
              </a:extLst>
            </p:cNvPr>
            <p:cNvGrpSpPr/>
            <p:nvPr/>
          </p:nvGrpSpPr>
          <p:grpSpPr>
            <a:xfrm>
              <a:off x="-122607" y="3431367"/>
              <a:ext cx="5210509" cy="1977577"/>
              <a:chOff x="1039831" y="3466967"/>
              <a:chExt cx="5210509" cy="162885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9AFA6489-13FD-4477-9E37-DD502F335824}"/>
                  </a:ext>
                </a:extLst>
              </p:cNvPr>
              <p:cNvSpPr/>
              <p:nvPr/>
            </p:nvSpPr>
            <p:spPr>
              <a:xfrm>
                <a:off x="1369286" y="3739393"/>
                <a:ext cx="4132571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6B880D7-33DC-434E-9782-4914D74A3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5318622" y="4560679"/>
                <a:ext cx="931718" cy="53514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98AFCB0-9E7B-47EA-97D4-8F04B84E1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l="347" r="347"/>
              <a:stretch/>
            </p:blipFill>
            <p:spPr>
              <a:xfrm>
                <a:off x="1039831" y="3466967"/>
                <a:ext cx="734099" cy="630882"/>
              </a:xfrm>
              <a:prstGeom prst="rect">
                <a:avLst/>
              </a:prstGeom>
            </p:spPr>
          </p:pic>
        </p:grpSp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897E2234-64B9-4456-B0B0-8A2DAD02F2DB}"/>
                </a:ext>
              </a:extLst>
            </p:cNvPr>
            <p:cNvSpPr txBox="1"/>
            <p:nvPr/>
          </p:nvSpPr>
          <p:spPr>
            <a:xfrm>
              <a:off x="489473" y="3762117"/>
              <a:ext cx="3761663" cy="15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50 + 10 + 20 = 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30 + 60 – 50 =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E8E3D4F-75B8-41BE-A8AC-94633749AD10}"/>
              </a:ext>
            </a:extLst>
          </p:cNvPr>
          <p:cNvGrpSpPr/>
          <p:nvPr/>
        </p:nvGrpSpPr>
        <p:grpSpPr>
          <a:xfrm>
            <a:off x="713446" y="3084390"/>
            <a:ext cx="4959904" cy="2116640"/>
            <a:chOff x="-114186" y="3376585"/>
            <a:chExt cx="4959909" cy="211664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428113A-6A8C-4E64-8FAB-17F1397E4A1F}"/>
                </a:ext>
              </a:extLst>
            </p:cNvPr>
            <p:cNvGrpSpPr/>
            <p:nvPr/>
          </p:nvGrpSpPr>
          <p:grpSpPr>
            <a:xfrm>
              <a:off x="-114186" y="3376585"/>
              <a:ext cx="4959909" cy="2116643"/>
              <a:chOff x="1048252" y="3421845"/>
              <a:chExt cx="4959909" cy="1743395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28CA03FF-B931-4FA4-BDDC-A58EBF1CAAA6}"/>
                  </a:ext>
                </a:extLst>
              </p:cNvPr>
              <p:cNvSpPr/>
              <p:nvPr/>
            </p:nvSpPr>
            <p:spPr>
              <a:xfrm>
                <a:off x="1369287" y="3739392"/>
                <a:ext cx="4158378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4F970406-DABE-491C-B989-334A3BD9F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/>
            </p:blipFill>
            <p:spPr>
              <a:xfrm>
                <a:off x="5306808" y="4584083"/>
                <a:ext cx="701353" cy="581157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4906322-EA2F-43A7-9493-36F86EF14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510" r="510"/>
              <a:stretch/>
            </p:blipFill>
            <p:spPr>
              <a:xfrm>
                <a:off x="1048252" y="3421845"/>
                <a:ext cx="883386" cy="630882"/>
              </a:xfrm>
              <a:prstGeom prst="rect">
                <a:avLst/>
              </a:prstGeom>
            </p:spPr>
          </p:pic>
        </p:grpSp>
        <p:sp>
          <p:nvSpPr>
            <p:cNvPr id="38" name="Text Box 7">
              <a:extLst>
                <a:ext uri="{FF2B5EF4-FFF2-40B4-BE49-F238E27FC236}">
                  <a16:creationId xmlns:a16="http://schemas.microsoft.com/office/drawing/2014/main" id="{A13DCF79-6466-429D-BABD-11CDE2F47C03}"/>
                </a:ext>
              </a:extLst>
            </p:cNvPr>
            <p:cNvSpPr txBox="1"/>
            <p:nvPr/>
          </p:nvSpPr>
          <p:spPr>
            <a:xfrm>
              <a:off x="489475" y="3762117"/>
              <a:ext cx="3246524" cy="15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40 + 20 + 10 = 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80 – 30 + 40 =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2E4919-92C3-4E04-9910-8B7C278A137A}"/>
              </a:ext>
            </a:extLst>
          </p:cNvPr>
          <p:cNvGrpSpPr/>
          <p:nvPr/>
        </p:nvGrpSpPr>
        <p:grpSpPr>
          <a:xfrm>
            <a:off x="4134047" y="867427"/>
            <a:ext cx="4367023" cy="2056221"/>
            <a:chOff x="-114189" y="3379142"/>
            <a:chExt cx="4367027" cy="20562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2749D34-FC3B-45D0-9344-0D38E88D9484}"/>
                </a:ext>
              </a:extLst>
            </p:cNvPr>
            <p:cNvGrpSpPr/>
            <p:nvPr/>
          </p:nvGrpSpPr>
          <p:grpSpPr>
            <a:xfrm>
              <a:off x="-114189" y="3379142"/>
              <a:ext cx="4367027" cy="2056224"/>
              <a:chOff x="1048249" y="3423952"/>
              <a:chExt cx="4367027" cy="169363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5006A90C-F3D4-449C-8A47-83B70121DA28}"/>
                  </a:ext>
                </a:extLst>
              </p:cNvPr>
              <p:cNvSpPr/>
              <p:nvPr/>
            </p:nvSpPr>
            <p:spPr>
              <a:xfrm>
                <a:off x="1369287" y="3739393"/>
                <a:ext cx="3654001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F4A7CBC-D248-4207-88DA-D3BE7E1D2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13923" y="4630429"/>
                <a:ext cx="701353" cy="48715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DEF0F94-CF5F-498E-B727-432A4CA3D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 l="1976" r="1976"/>
              <a:stretch/>
            </p:blipFill>
            <p:spPr>
              <a:xfrm flipH="1">
                <a:off x="1048249" y="3423952"/>
                <a:ext cx="780690" cy="630882"/>
              </a:xfrm>
              <a:prstGeom prst="rect">
                <a:avLst/>
              </a:prstGeom>
            </p:spPr>
          </p:pic>
        </p:grpSp>
        <p:sp>
          <p:nvSpPr>
            <p:cNvPr id="32" name="Text Box 7">
              <a:extLst>
                <a:ext uri="{FF2B5EF4-FFF2-40B4-BE49-F238E27FC236}">
                  <a16:creationId xmlns:a16="http://schemas.microsoft.com/office/drawing/2014/main" id="{D5242534-FA03-4E71-BBC3-5C2F3A8FF49B}"/>
                </a:ext>
              </a:extLst>
            </p:cNvPr>
            <p:cNvSpPr txBox="1"/>
            <p:nvPr/>
          </p:nvSpPr>
          <p:spPr>
            <a:xfrm>
              <a:off x="691193" y="3751845"/>
              <a:ext cx="2653973" cy="15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80 + 10 = 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60 – 40 =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914581" y="335691"/>
            <a:ext cx="2681953" cy="765938"/>
            <a:chOff x="1365456" y="431882"/>
            <a:chExt cx="2657859" cy="692232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7" y="458115"/>
              <a:ext cx="2265438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365456" y="431882"/>
              <a:ext cx="784842" cy="69223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212" name="TextBox3" r:id="rId2" imgW="609480" imgH="590400"/>
        </mc:Choice>
        <mc:Fallback>
          <p:control name="TextBox3" r:id="rId2" imgW="609480" imgH="590400">
            <p:pic>
              <p:nvPicPr>
                <p:cNvPr id="24" name="TextBox3"/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129939" y="1424748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13" name="TextBox1" r:id="rId3" imgW="609480" imgH="590400"/>
        </mc:Choice>
        <mc:Fallback>
          <p:control name="TextBox1" r:id="rId3" imgW="609480" imgH="590400">
            <p:pic>
              <p:nvPicPr>
                <p:cNvPr id="48" name="TextBox1">
                  <a:extLst>
                    <a:ext uri="{FF2B5EF4-FFF2-40B4-BE49-F238E27FC236}">
                      <a16:creationId xmlns:a16="http://schemas.microsoft.com/office/drawing/2014/main" id="{01989383-DDB6-4D4D-AF95-849FA99AC92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129939" y="2144063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14" name="TextBox2" r:id="rId4" imgW="609480" imgH="590400"/>
        </mc:Choice>
        <mc:Fallback>
          <p:control name="TextBox2" r:id="rId4" imgW="609480" imgH="590400">
            <p:pic>
              <p:nvPicPr>
                <p:cNvPr id="49" name="TextBox2">
                  <a:extLst>
                    <a:ext uri="{FF2B5EF4-FFF2-40B4-BE49-F238E27FC236}">
                      <a16:creationId xmlns:a16="http://schemas.microsoft.com/office/drawing/2014/main" id="{420298C5-C065-4795-A349-4ACB2B81F50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450063" y="3642875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15" name="TextBox4" r:id="rId5" imgW="609480" imgH="590400"/>
        </mc:Choice>
        <mc:Fallback>
          <p:control name="TextBox4" r:id="rId5" imgW="609480" imgH="590400">
            <p:pic>
              <p:nvPicPr>
                <p:cNvPr id="50" name="TextBox4">
                  <a:extLst>
                    <a:ext uri="{FF2B5EF4-FFF2-40B4-BE49-F238E27FC236}">
                      <a16:creationId xmlns:a16="http://schemas.microsoft.com/office/drawing/2014/main" id="{666E764E-719F-4E04-A643-6828C182E90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460750" y="4368777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16" name="TextBox5" r:id="rId6" imgW="609480" imgH="590400"/>
        </mc:Choice>
        <mc:Fallback>
          <p:control name="TextBox5" r:id="rId6" imgW="609480" imgH="590400">
            <p:pic>
              <p:nvPicPr>
                <p:cNvPr id="51" name="TextBox5">
                  <a:extLst>
                    <a:ext uri="{FF2B5EF4-FFF2-40B4-BE49-F238E27FC236}">
                      <a16:creationId xmlns:a16="http://schemas.microsoft.com/office/drawing/2014/main" id="{A3803CC9-B67D-4229-9FEA-B8A1354A34D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123382" y="3637882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17" name="TextBox6" r:id="rId7" imgW="609480" imgH="590400"/>
        </mc:Choice>
        <mc:Fallback>
          <p:control name="TextBox6" r:id="rId7" imgW="609480" imgH="590400">
            <p:pic>
              <p:nvPicPr>
                <p:cNvPr id="52" name="TextBox6">
                  <a:extLst>
                    <a:ext uri="{FF2B5EF4-FFF2-40B4-BE49-F238E27FC236}">
                      <a16:creationId xmlns:a16="http://schemas.microsoft.com/office/drawing/2014/main" id="{292DFF3C-35D1-4D1A-8A94-35378A0BB2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123382" y="4372224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14028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0" y="19250"/>
            <a:ext cx="12192000" cy="63911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34311" y="1592031"/>
            <a:ext cx="4172809" cy="2190337"/>
            <a:chOff x="1046305" y="1346583"/>
            <a:chExt cx="4172809" cy="2190337"/>
          </a:xfrm>
        </p:grpSpPr>
        <p:grpSp>
          <p:nvGrpSpPr>
            <p:cNvPr id="36" name="Group 35"/>
            <p:cNvGrpSpPr/>
            <p:nvPr/>
          </p:nvGrpSpPr>
          <p:grpSpPr>
            <a:xfrm>
              <a:off x="1046305" y="1346583"/>
              <a:ext cx="4172809" cy="2190337"/>
              <a:chOff x="851825" y="1218247"/>
              <a:chExt cx="3715911" cy="2190337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1306040" y="1547700"/>
                <a:ext cx="3261696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9" name="Text Box 7"/>
            <p:cNvSpPr txBox="1"/>
            <p:nvPr/>
          </p:nvSpPr>
          <p:spPr>
            <a:xfrm>
              <a:off x="1789638" y="1887158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7 + 3 + 4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10 + 2 + 1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95011" y="1331839"/>
            <a:ext cx="4178005" cy="2443467"/>
            <a:chOff x="6007005" y="1086391"/>
            <a:chExt cx="4178005" cy="2443467"/>
          </a:xfrm>
        </p:grpSpPr>
        <p:grpSp>
          <p:nvGrpSpPr>
            <p:cNvPr id="33" name="Group 32"/>
            <p:cNvGrpSpPr/>
            <p:nvPr/>
          </p:nvGrpSpPr>
          <p:grpSpPr>
            <a:xfrm>
              <a:off x="6007005" y="1086391"/>
              <a:ext cx="4178005" cy="2443467"/>
              <a:chOff x="4559499" y="736014"/>
              <a:chExt cx="4178005" cy="2443467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5114326" y="1318597"/>
                <a:ext cx="3623178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1" name="Text Box 7"/>
            <p:cNvSpPr txBox="1"/>
            <p:nvPr/>
          </p:nvSpPr>
          <p:spPr>
            <a:xfrm>
              <a:off x="6886876" y="1899929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9 + 1 –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13 – 3 – 4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012265" y="3728633"/>
            <a:ext cx="3924222" cy="2324768"/>
            <a:chOff x="3658265" y="3795250"/>
            <a:chExt cx="3924222" cy="2324768"/>
          </a:xfrm>
        </p:grpSpPr>
        <p:grpSp>
          <p:nvGrpSpPr>
            <p:cNvPr id="30" name="Group 29"/>
            <p:cNvGrpSpPr/>
            <p:nvPr/>
          </p:nvGrpSpPr>
          <p:grpSpPr>
            <a:xfrm>
              <a:off x="3658265" y="3795250"/>
              <a:ext cx="3924222" cy="2324768"/>
              <a:chOff x="8388403" y="931473"/>
              <a:chExt cx="3924222" cy="232476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8592419" y="1395357"/>
                <a:ext cx="3720206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42" name="Text Box 7"/>
            <p:cNvSpPr txBox="1"/>
            <p:nvPr/>
          </p:nvSpPr>
          <p:spPr>
            <a:xfrm>
              <a:off x="4290055" y="4505663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8 + 2 - </a:t>
              </a:r>
              <a:r>
                <a:rPr lang="en-US" sz="32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1  =</a:t>
              </a:r>
              <a:endParaRPr lang="en-US" sz="32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15 – 5 + 3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938521" y="449179"/>
            <a:ext cx="2827232" cy="890335"/>
            <a:chOff x="1145582" y="356727"/>
            <a:chExt cx="2801833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7" y="458115"/>
              <a:ext cx="2189538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b.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242" name="TextBox3" r:id="rId2" imgW="609480" imgH="590400"/>
        </mc:Choice>
        <mc:Fallback>
          <p:control name="TextBox3" r:id="rId2" imgW="609480" imgH="590400">
            <p:pic>
              <p:nvPicPr>
                <p:cNvPr id="24" name="TextBox3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78887" y="4418064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3" name="TextBox1" r:id="rId3" imgW="609480" imgH="590400"/>
        </mc:Choice>
        <mc:Fallback>
          <p:control name="TextBox1" r:id="rId3" imgW="609480" imgH="590400">
            <p:pic>
              <p:nvPicPr>
                <p:cNvPr id="25" name="TextBox1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78887" y="5074487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4" name="TextBox2" r:id="rId4" imgW="615960" imgH="590400"/>
        </mc:Choice>
        <mc:Fallback>
          <p:control name="TextBox2" r:id="rId4" imgW="615960" imgH="590400">
            <p:pic>
              <p:nvPicPr>
                <p:cNvPr id="26" name="TextBox2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12355" y="2791919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5" name="TextBox4" r:id="rId5" imgW="609480" imgH="590400"/>
        </mc:Choice>
        <mc:Fallback>
          <p:control name="TextBox4" r:id="rId5" imgW="609480" imgH="590400">
            <p:pic>
              <p:nvPicPr>
                <p:cNvPr id="27" name="TextBox4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18903" y="2145098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6" name="TextBox5" r:id="rId6" imgW="609480" imgH="590400"/>
        </mc:Choice>
        <mc:Fallback>
          <p:control name="TextBox5" r:id="rId6" imgW="609480" imgH="590400">
            <p:pic>
              <p:nvPicPr>
                <p:cNvPr id="28" name="TextBox5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609714" y="2145098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7" name="TextBox6" r:id="rId7" imgW="609480" imgH="590400"/>
        </mc:Choice>
        <mc:Fallback>
          <p:control name="TextBox6" r:id="rId7" imgW="609480" imgH="590400">
            <p:pic>
              <p:nvPicPr>
                <p:cNvPr id="29" name="TextBox6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609714" y="2785035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44600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122976"/>
            <a:ext cx="12045696" cy="6693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1889736" y="32382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8687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294825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516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931124" y="3258774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8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9949D1-C53E-4B15-88AE-59580C1A0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726" y="-474740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812" y="141223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Ong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168718" y="215762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non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492513" y="279986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việc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308087" y="141155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học</a:t>
            </a:r>
            <a:endParaRPr lang="en-US" sz="6600" dirty="0"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31B07B-D237-4767-B404-DF663FB29702}"/>
              </a:ext>
            </a:extLst>
          </p:cNvPr>
          <p:cNvSpPr/>
          <p:nvPr/>
        </p:nvSpPr>
        <p:spPr>
          <a:xfrm>
            <a:off x="1393890" y="3837982"/>
            <a:ext cx="9877294" cy="2391394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5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AC784F-9E49-4021-AFFB-447E09884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đang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bông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thì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phải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8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D79C5F-DD76-4D34-B6D6-2513F485B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25 - 10 = ?</a:t>
            </a:r>
          </a:p>
        </p:txBody>
      </p:sp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5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decel="6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62B860B-CFC0-4283-96A9-5A87249A2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3</a:t>
            </a: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25 - 20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C14778-17C5-47A3-B2AD-54EEF2147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85748" y="5198278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44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54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8503" y="5198279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36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313633" y="5198278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63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34 + 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20 = ?</a:t>
            </a:r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5EA661-12F6-4964-9871-097828769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25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673199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29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92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88198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28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22 + 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7 = ?</a:t>
            </a:r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227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3532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411</Words>
  <Application>Microsoft Office PowerPoint</Application>
  <PresentationFormat>Widescreen</PresentationFormat>
  <Paragraphs>104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Times New Roman</vt:lpstr>
      <vt:lpstr>UTM Avo</vt:lpstr>
      <vt:lpstr>Wingdings</vt:lpstr>
      <vt:lpstr>Office Theme</vt:lpstr>
      <vt:lpstr>Tuần 1 Bài 2: Ôn tập phép cộng, phép trừ (không nhớ) trong phạm vi 100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148</cp:revision>
  <dcterms:created xsi:type="dcterms:W3CDTF">2021-02-20T02:56:00Z</dcterms:created>
  <dcterms:modified xsi:type="dcterms:W3CDTF">2022-08-24T10:33:06Z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