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  <p:sldMasterId id="2147484113" r:id="rId2"/>
    <p:sldMasterId id="2147484125" r:id="rId3"/>
    <p:sldMasterId id="2147484131" r:id="rId4"/>
    <p:sldMasterId id="2147484137" r:id="rId5"/>
  </p:sldMasterIdLst>
  <p:notesMasterIdLst>
    <p:notesMasterId r:id="rId23"/>
  </p:notesMasterIdLst>
  <p:sldIdLst>
    <p:sldId id="260" r:id="rId6"/>
    <p:sldId id="329" r:id="rId7"/>
    <p:sldId id="327" r:id="rId8"/>
    <p:sldId id="8722" r:id="rId9"/>
    <p:sldId id="272" r:id="rId10"/>
    <p:sldId id="273" r:id="rId11"/>
    <p:sldId id="8716" r:id="rId12"/>
    <p:sldId id="8727" r:id="rId13"/>
    <p:sldId id="8728" r:id="rId14"/>
    <p:sldId id="8729" r:id="rId15"/>
    <p:sldId id="8726" r:id="rId16"/>
    <p:sldId id="8730" r:id="rId17"/>
    <p:sldId id="8721" r:id="rId18"/>
    <p:sldId id="8723" r:id="rId19"/>
    <p:sldId id="8724" r:id="rId20"/>
    <p:sldId id="300" r:id="rId21"/>
    <p:sldId id="30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FFFF99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3" autoAdjust="0"/>
    <p:restoredTop sz="93447" autoAdjust="0"/>
  </p:normalViewPr>
  <p:slideViewPr>
    <p:cSldViewPr snapToGrid="0" showGuides="1">
      <p:cViewPr varScale="1">
        <p:scale>
          <a:sx n="59" d="100"/>
          <a:sy n="59" d="100"/>
        </p:scale>
        <p:origin x="928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09/01/2025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490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42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67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1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17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58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882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57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DEB3DC-08D9-4E1A-8203-B01257AD0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21C763-DBDB-44DA-9FA7-15195FF48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A62745-7D73-4DA9-9F17-F5FCC525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F79FD-55A6-4631-89A3-E88B1498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C93EEB-9F2A-49B0-8B95-E5284DA8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6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0CFF3A-727E-49AE-8AD5-D029388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83B26B-D25B-4ADE-9A23-79855000C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FB62BC-CC70-4B82-B205-57501959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39EA3C-9B81-40E8-BB05-852E8D9F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2A4F22-E05F-4B85-ABA1-224CFC54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5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71F0AF-8B0D-4870-B4C0-325116FEB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D165CA-83F6-46F8-A28A-DCD492847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235403-9A6D-4DD3-990C-6E0BBB69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D5DAB7-D314-4B95-AE06-0467772B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90D8F2-A547-4914-AD4D-534BE18F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967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13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8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319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5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0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5EB7AC-6EA9-477A-BFAE-6FFE49AC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9D93C2-BDA1-4AB9-8E75-937DD596B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53447D-D07B-44FD-9664-A051AAFF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F8EAE3-A78F-4886-A0A4-65ABF66B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A5F25A-56F3-4B01-918F-28BF35E9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007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4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9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0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800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404D9-E650-4207-98FE-6C11E035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EE3ACB-FA27-4FE2-97BF-392AFBBD0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960A69-974C-403D-8445-C64B899B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422BD3-0573-474E-BD8B-C0CA3847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1EBD7D-6FA3-41F5-8FD8-9D00EA66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73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51AB7-26BE-4675-BD9E-7A433D97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706FA-D789-424A-A7A3-8A99BBF22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095465-8203-4CF0-808C-53EB8E6E4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1AFDC-4F13-4498-B27B-613B5847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1CA07A-4C07-43EB-BB2F-B842AC4B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AED328-2534-418F-B2DA-1AE98DAE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38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65F5BB-A65E-43D5-9BAC-4105A0B0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43BD8B-A7D0-4856-B4A7-0E13C6CC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D15891-CB45-4B44-8346-54CFECB12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BEE3A4-AA3D-4139-A72C-F653F857E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8F26B2-38C0-4C80-8D16-2036E0140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CBAF0E-291F-437A-985B-42121F14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CA00FB-3017-4F49-BA8B-21B9A649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DAAD7BF-8808-4DA6-8F7A-684EA12A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4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6E70D-0BB0-4A84-93FD-8168DC48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DCC829-2260-4BE4-8509-495950E3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F05671-6909-4891-9A9A-10531D4F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18C417-0DD5-4306-8EBE-4AF9C927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60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DB8E08-42E9-4D0E-BA52-94312964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2DD071-F3EF-4811-82BC-86530D2B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52D9F8-B2BD-452D-8CBF-08F49D2D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6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0D35A-791D-4941-ABB1-8A8C137C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C26E8-5F47-4CAF-A92E-F809D167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84C49C-E7BE-4D91-A1FF-48C6C0D6D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25C54B-CDBB-43B3-A5C1-26165E35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4A79DF-47A9-4F14-BDF2-068732DD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5320DB-4953-42EE-A213-13E3A3D5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3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38460C-324E-4702-BCFB-A5E49E3B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3CBA8D-3AEB-4428-8AAF-13EA91FFB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16D33B-5533-4EE1-A3A6-6FCA33307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9EB049-366A-427B-8123-B76BB31C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7D3704-D41A-4361-ABC5-7EBC343A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E08574-3FA3-441D-B2F4-C299D7CD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1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5657C7-72C7-7A0A-3F8D-EBD40594D2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9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DF63BF-9503-654B-1B0F-2881D9CEB7C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0E4E6ED-9226-476B-B790-FB308024DC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9F0F7C3-40C8-A05E-0B34-FF63297A050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8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0D50A-6CC2-9F14-3AB5-64F672F2A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11" y="2523030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ng cụ - Gấp hình lập phương - Google Chrome 2025-01-09 16-08-44">
            <a:hlinkClick r:id="" action="ppaction://media"/>
            <a:extLst>
              <a:ext uri="{FF2B5EF4-FFF2-40B4-BE49-F238E27FC236}">
                <a16:creationId xmlns:a16="http://schemas.microsoft.com/office/drawing/2014/main" id="{39D17D98-2016-8CB0-1FA5-FB5E4D76A5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33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14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5D5369-ABE8-6437-8C0B-F845B9F0DB5A}"/>
              </a:ext>
            </a:extLst>
          </p:cNvPr>
          <p:cNvSpPr txBox="1"/>
          <p:nvPr/>
        </p:nvSpPr>
        <p:spPr>
          <a:xfrm>
            <a:off x="1496290" y="356260"/>
            <a:ext cx="97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trụ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CEA79-4442-8615-DC73-82620D5A1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596" y="1374260"/>
            <a:ext cx="8513310" cy="308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09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ng cụ - Gấp hình trụ - Google Chrome 2025-01-09 16-09-13">
            <a:hlinkClick r:id="" action="ppaction://media"/>
            <a:extLst>
              <a:ext uri="{FF2B5EF4-FFF2-40B4-BE49-F238E27FC236}">
                <a16:creationId xmlns:a16="http://schemas.microsoft.com/office/drawing/2014/main" id="{9837881A-7780-28AE-444B-996D9EDFD2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33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2290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EF8392-28DB-10ED-EEAF-02E1C0BD8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528"/>
            <a:ext cx="9852560" cy="48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D0F1CF-3189-E57F-9879-9BD7DBAD1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7" y="709637"/>
            <a:ext cx="11372603" cy="38902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6F5DF3-D7A3-17DC-B208-B8863AAD5932}"/>
              </a:ext>
            </a:extLst>
          </p:cNvPr>
          <p:cNvSpPr/>
          <p:nvPr/>
        </p:nvSpPr>
        <p:spPr>
          <a:xfrm>
            <a:off x="486889" y="4678877"/>
            <a:ext cx="3621974" cy="1151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khai triển của hình lập phương.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44DCE6-FD21-4E70-93CD-2637759DF38E}"/>
              </a:ext>
            </a:extLst>
          </p:cNvPr>
          <p:cNvSpPr/>
          <p:nvPr/>
        </p:nvSpPr>
        <p:spPr>
          <a:xfrm>
            <a:off x="4405746" y="4690752"/>
            <a:ext cx="3621974" cy="1151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khai triển của hình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A050EF-B9E7-B32D-4D66-81C59E42D639}"/>
              </a:ext>
            </a:extLst>
          </p:cNvPr>
          <p:cNvSpPr/>
          <p:nvPr/>
        </p:nvSpPr>
        <p:spPr>
          <a:xfrm>
            <a:off x="8383980" y="4690752"/>
            <a:ext cx="3621974" cy="1151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khai triển của hình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7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F9494-D149-6CC5-181C-6B24A8597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664930"/>
            <a:ext cx="11550732" cy="414311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02FD3AE-7421-4450-57B4-29F5D657E81B}"/>
              </a:ext>
            </a:extLst>
          </p:cNvPr>
          <p:cNvSpPr/>
          <p:nvPr/>
        </p:nvSpPr>
        <p:spPr>
          <a:xfrm>
            <a:off x="380010" y="1555668"/>
            <a:ext cx="1460665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10CE5D-19DC-9649-A3CF-477AE45C99F6}"/>
              </a:ext>
            </a:extLst>
          </p:cNvPr>
          <p:cNvSpPr/>
          <p:nvPr/>
        </p:nvSpPr>
        <p:spPr>
          <a:xfrm>
            <a:off x="4678878" y="1745673"/>
            <a:ext cx="1460665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F2BD79-099B-891A-B6D2-3EEF960170D5}"/>
              </a:ext>
            </a:extLst>
          </p:cNvPr>
          <p:cNvSpPr/>
          <p:nvPr/>
        </p:nvSpPr>
        <p:spPr>
          <a:xfrm>
            <a:off x="6163293" y="1531917"/>
            <a:ext cx="1733798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BFC625-3EB2-9219-2FFE-45F6B2BAB268}"/>
              </a:ext>
            </a:extLst>
          </p:cNvPr>
          <p:cNvSpPr/>
          <p:nvPr/>
        </p:nvSpPr>
        <p:spPr>
          <a:xfrm>
            <a:off x="7956467" y="1650670"/>
            <a:ext cx="1151907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B07F12-91BF-933B-C5AB-0A158F556E6D}"/>
              </a:ext>
            </a:extLst>
          </p:cNvPr>
          <p:cNvSpPr/>
          <p:nvPr/>
        </p:nvSpPr>
        <p:spPr>
          <a:xfrm>
            <a:off x="9120249" y="1508166"/>
            <a:ext cx="1508167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3DB9CB-9784-8661-E9EA-B4FC6CA4F3C9}"/>
              </a:ext>
            </a:extLst>
          </p:cNvPr>
          <p:cNvSpPr/>
          <p:nvPr/>
        </p:nvSpPr>
        <p:spPr>
          <a:xfrm>
            <a:off x="10735293" y="1555667"/>
            <a:ext cx="1151907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Ôn lại bài đã học.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98B90F2-CBB0-6EEA-956D-15C43C479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9378" y="1691757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29388F-DC12-E1C3-DB87-CF46E9D67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8" y="2468678"/>
            <a:ext cx="99983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Đ-BABYLON">
            <a:hlinkClick r:id="" action="ppaction://media"/>
            <a:extLst>
              <a:ext uri="{FF2B5EF4-FFF2-40B4-BE49-F238E27FC236}">
                <a16:creationId xmlns:a16="http://schemas.microsoft.com/office/drawing/2014/main" id="{C01554F4-8790-A5D4-62A8-5EF4E1ECA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8" y="0"/>
            <a:ext cx="12225867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FD51D849-2008-451C-9B24-59A522485626}"/>
              </a:ext>
            </a:extLst>
          </p:cNvPr>
          <p:cNvSpPr/>
          <p:nvPr/>
        </p:nvSpPr>
        <p:spPr>
          <a:xfrm>
            <a:off x="342114" y="368224"/>
            <a:ext cx="11417830" cy="61215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FB934-3A9C-D258-89CA-C912AA8E4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031" y="583064"/>
            <a:ext cx="9088871" cy="45708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A32CDE-4BAC-F364-BD42-080EA2A3377C}"/>
              </a:ext>
            </a:extLst>
          </p:cNvPr>
          <p:cNvSpPr/>
          <p:nvPr/>
        </p:nvSpPr>
        <p:spPr>
          <a:xfrm>
            <a:off x="2565070" y="5391397"/>
            <a:ext cx="7564582" cy="8431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3587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5856128-8D4C-E09D-204C-59B2F181B589}"/>
              </a:ext>
            </a:extLst>
          </p:cNvPr>
          <p:cNvSpPr/>
          <p:nvPr/>
        </p:nvSpPr>
        <p:spPr>
          <a:xfrm>
            <a:off x="391887" y="795645"/>
            <a:ext cx="7386452" cy="3883233"/>
          </a:xfrm>
          <a:prstGeom prst="wedgeRoundRectCallout">
            <a:avLst>
              <a:gd name="adj1" fmla="val 56543"/>
              <a:gd name="adj2" fmla="val 8674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Bạn nam đã mở hình lập phương ra và trải phẳng lên mặt bàn.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Bạn nữ bên trái đang mở hình hộp chữ nhật ra với ý định trải phẳng lên mặt bàn.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Bạn nữ bên phải đang cầm trong tay hình trụ và quan sát.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522514" y="1352253"/>
            <a:ext cx="11055928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7F4649-2DD5-46A6-8030-6A4FB27EBEED}"/>
              </a:ext>
            </a:extLst>
          </p:cNvPr>
          <p:cNvSpPr/>
          <p:nvPr/>
        </p:nvSpPr>
        <p:spPr>
          <a:xfrm>
            <a:off x="4872647" y="303833"/>
            <a:ext cx="17376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iCiel Baliho Script" pitchFamily="2" charset="0"/>
                <a:ea typeface="微软雅黑"/>
                <a:cs typeface="+mn-cs"/>
              </a:rPr>
              <a:t>Toán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F6469-427D-4F42-A4C9-76C1B6F25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68" y="1982862"/>
            <a:ext cx="998001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E17D9-D8E6-8B63-6A09-B1B3E6AFC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41" y="247552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5D5369-ABE8-6437-8C0B-F845B9F0DB5A}"/>
              </a:ext>
            </a:extLst>
          </p:cNvPr>
          <p:cNvSpPr txBox="1"/>
          <p:nvPr/>
        </p:nvSpPr>
        <p:spPr>
          <a:xfrm>
            <a:off x="1472539" y="819398"/>
            <a:ext cx="97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FD9D3-CA63-E535-696B-2AC5C184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43" y="1868322"/>
            <a:ext cx="10495065" cy="257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46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7AC3-4D03-9039-F6D8-83010F89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506D-B18A-D098-363B-DAA03DF15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ông cụ - Gấp hình hộp chữ nhật - Google Chrome 2025-01-09 16-09-00">
            <a:hlinkClick r:id="" action="ppaction://media"/>
            <a:extLst>
              <a:ext uri="{FF2B5EF4-FFF2-40B4-BE49-F238E27FC236}">
                <a16:creationId xmlns:a16="http://schemas.microsoft.com/office/drawing/2014/main" id="{40D63273-92DC-665C-EAF5-7291B83E6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7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96083-C605-B113-0B97-14EC051AEA28}"/>
              </a:ext>
            </a:extLst>
          </p:cNvPr>
          <p:cNvSpPr txBox="1"/>
          <p:nvPr/>
        </p:nvSpPr>
        <p:spPr>
          <a:xfrm>
            <a:off x="1401287" y="641268"/>
            <a:ext cx="97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2E4613-EC42-4C8C-1D8A-C10AC9D6B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771" y="1910936"/>
            <a:ext cx="9874303" cy="33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12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989</TotalTime>
  <Words>127</Words>
  <Application>Microsoft Office PowerPoint</Application>
  <PresentationFormat>Widescreen</PresentationFormat>
  <Paragraphs>25</Paragraphs>
  <Slides>17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#9Slide02 Noi dung dai</vt:lpstr>
      <vt:lpstr>等线</vt:lpstr>
      <vt:lpstr>微软雅黑</vt:lpstr>
      <vt:lpstr>Arial</vt:lpstr>
      <vt:lpstr>Calibri</vt:lpstr>
      <vt:lpstr>Cambria</vt:lpstr>
      <vt:lpstr>iCiel Baliho Script</vt:lpstr>
      <vt:lpstr>Times New Roman</vt:lpstr>
      <vt:lpstr>1_Office 主题​​</vt:lpstr>
      <vt:lpstr>包图主题2</vt:lpstr>
      <vt:lpstr>2_包图主题2</vt:lpstr>
      <vt:lpstr>3_包图主题2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24</cp:revision>
  <dcterms:created xsi:type="dcterms:W3CDTF">2021-01-08T03:00:40Z</dcterms:created>
  <dcterms:modified xsi:type="dcterms:W3CDTF">2025-01-09T09:15:01Z</dcterms:modified>
</cp:coreProperties>
</file>