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4"/>
  </p:notesMasterIdLst>
  <p:sldIdLst>
    <p:sldId id="258" r:id="rId4"/>
    <p:sldId id="283" r:id="rId5"/>
    <p:sldId id="282" r:id="rId6"/>
    <p:sldId id="257" r:id="rId7"/>
    <p:sldId id="260" r:id="rId8"/>
    <p:sldId id="261" r:id="rId9"/>
    <p:sldId id="284" r:id="rId10"/>
    <p:sldId id="285" r:id="rId11"/>
    <p:sldId id="286" r:id="rId12"/>
    <p:sldId id="269" r:id="rId13"/>
    <p:sldId id="274" r:id="rId14"/>
    <p:sldId id="279" r:id="rId15"/>
    <p:sldId id="287" r:id="rId16"/>
    <p:sldId id="288" r:id="rId17"/>
    <p:sldId id="289" r:id="rId18"/>
    <p:sldId id="290" r:id="rId19"/>
    <p:sldId id="291" r:id="rId20"/>
    <p:sldId id="344" r:id="rId21"/>
    <p:sldId id="281" r:id="rId22"/>
    <p:sldId id="4410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A0B71-433B-4066-AD2B-C7624F753FEF}" type="datetimeFigureOut">
              <a:rPr lang="en-SG" smtClean="0"/>
              <a:t>9/1/2025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A098-8AE2-4D53-86C8-AA02B66BEE4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3431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9133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970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028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21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7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6581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269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  <a:prstGeom prst="rect">
            <a:avLst/>
          </a:prstGeo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10640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1176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1166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0786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23481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  <a:prstGeom prst="rect">
            <a:avLst/>
          </a:prstGeo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  <a:prstGeom prst="rect">
            <a:avLst/>
          </a:prstGeo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0735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  <a:prstGeom prst="rect">
            <a:avLst/>
          </a:prstGeo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2643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157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6980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663910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18071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81608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0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1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4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03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4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83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0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96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868F7DF-D707-136A-4B4B-4BAE72BA75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905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E75D865D-A2F0-97FF-AEF3-061701A4E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8" name="圆角矩形 2">
            <a:extLst>
              <a:ext uri="{FF2B5EF4-FFF2-40B4-BE49-F238E27FC236}">
                <a16:creationId xmlns:a16="http://schemas.microsoft.com/office/drawing/2014/main" id="{DE31CA19-0774-DCED-4028-88741AF3EEF6}"/>
              </a:ext>
            </a:extLst>
          </p:cNvPr>
          <p:cNvSpPr/>
          <p:nvPr userDrawn="1"/>
        </p:nvSpPr>
        <p:spPr>
          <a:xfrm>
            <a:off x="592930" y="514350"/>
            <a:ext cx="17102138" cy="92583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6983D25-FCF2-E0A4-BAE9-8E0922806C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905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6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random/>
  </p:transition>
  <p:txStyles>
    <p:titleStyle>
      <a:lvl1pPr algn="ctr" defTabSz="1828755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84" indent="-685784" algn="l" defTabSz="1828755" rtl="0" eaLnBrk="1" latinLnBrk="0" hangingPunct="1">
        <a:spcBef>
          <a:spcPct val="20000"/>
        </a:spcBef>
        <a:buFont typeface="Arial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3" indent="-571485" algn="l" defTabSz="1828755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spcBef>
          <a:spcPct val="20000"/>
        </a:spcBef>
        <a:buFont typeface="Arial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spcBef>
          <a:spcPct val="20000"/>
        </a:spcBef>
        <a:buFont typeface="Arial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57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sv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9.svg"/><Relationship Id="rId5" Type="http://schemas.openxmlformats.org/officeDocument/2006/relationships/image" Target="../media/image25.sv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6556123" y="8245433"/>
            <a:ext cx="30579547" cy="15289774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3"/>
                </a:lnTo>
                <a:lnTo>
                  <a:pt x="0" y="152897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10108083" y="6731245"/>
            <a:ext cx="1811131" cy="2527055"/>
          </a:xfrm>
          <a:custGeom>
            <a:avLst/>
            <a:gdLst/>
            <a:ahLst/>
            <a:cxnLst/>
            <a:rect l="l" t="t" r="r" b="b"/>
            <a:pathLst>
              <a:path w="1811131" h="2527055">
                <a:moveTo>
                  <a:pt x="0" y="0"/>
                </a:moveTo>
                <a:lnTo>
                  <a:pt x="1811131" y="0"/>
                </a:lnTo>
                <a:lnTo>
                  <a:pt x="1811131" y="2527055"/>
                </a:lnTo>
                <a:lnTo>
                  <a:pt x="0" y="2527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05360" r="-290088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3492821">
            <a:off x="16249478" y="2546074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69" y="0"/>
                </a:lnTo>
                <a:lnTo>
                  <a:pt x="951869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7693098">
            <a:off x="11685252" y="524091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CB4096-181F-CB6B-9219-A8BACEE49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53476" y="404805"/>
            <a:ext cx="14472445" cy="7322308"/>
          </a:xfrm>
          <a:prstGeom prst="rect">
            <a:avLst/>
          </a:prstGeom>
        </p:spPr>
      </p:pic>
      <p:pic>
        <p:nvPicPr>
          <p:cNvPr id="15" name="Picture 14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9428B152-4251-304F-C7CC-09AC765145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86" y="2437087"/>
            <a:ext cx="8244933" cy="6845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1125200" y="5851326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421217" flipH="1">
            <a:off x="16492560" y="2263592"/>
            <a:ext cx="949890" cy="1135738"/>
          </a:xfrm>
          <a:custGeom>
            <a:avLst/>
            <a:gdLst/>
            <a:ahLst/>
            <a:cxnLst/>
            <a:rect l="l" t="t" r="r" b="b"/>
            <a:pathLst>
              <a:path w="949890" h="1135738">
                <a:moveTo>
                  <a:pt x="949890" y="0"/>
                </a:moveTo>
                <a:lnTo>
                  <a:pt x="0" y="0"/>
                </a:lnTo>
                <a:lnTo>
                  <a:pt x="0" y="1135738"/>
                </a:lnTo>
                <a:lnTo>
                  <a:pt x="949890" y="1135738"/>
                </a:lnTo>
                <a:lnTo>
                  <a:pt x="94989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421217">
            <a:off x="12166286" y="4275777"/>
            <a:ext cx="833933" cy="997094"/>
          </a:xfrm>
          <a:custGeom>
            <a:avLst/>
            <a:gdLst/>
            <a:ahLst/>
            <a:cxnLst/>
            <a:rect l="l" t="t" r="r" b="b"/>
            <a:pathLst>
              <a:path w="833933" h="997094">
                <a:moveTo>
                  <a:pt x="0" y="0"/>
                </a:moveTo>
                <a:lnTo>
                  <a:pt x="833933" y="0"/>
                </a:lnTo>
                <a:lnTo>
                  <a:pt x="833933" y="997094"/>
                </a:lnTo>
                <a:lnTo>
                  <a:pt x="0" y="99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E855DB-E13E-3152-3F01-2DEC0BD41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8200" y="1178360"/>
            <a:ext cx="14755850" cy="7191927"/>
          </a:xfrm>
          <a:prstGeom prst="rect">
            <a:avLst/>
          </a:prstGeom>
        </p:spPr>
      </p:pic>
      <p:pic>
        <p:nvPicPr>
          <p:cNvPr id="14" name="Picture 13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ABB6721F-3543-DF39-A977-4028A3E9A9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067" y="3365930"/>
            <a:ext cx="8244933" cy="6845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D36600-0011-89BF-301B-0E1BA604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152D6C2F-4131-3DBB-A74A-7FF2FDBE331C}"/>
              </a:ext>
            </a:extLst>
          </p:cNvPr>
          <p:cNvSpPr/>
          <p:nvPr/>
        </p:nvSpPr>
        <p:spPr>
          <a:xfrm>
            <a:off x="65722" y="958935"/>
            <a:ext cx="17917478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ABE2FE-10BA-ED26-309F-6D3CC1BFEFE3}"/>
              </a:ext>
            </a:extLst>
          </p:cNvPr>
          <p:cNvSpPr/>
          <p:nvPr/>
        </p:nvSpPr>
        <p:spPr>
          <a:xfrm>
            <a:off x="762000" y="876300"/>
            <a:ext cx="1295400" cy="1143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FEB38D6-2038-4144-F964-14CFD71C3007}"/>
              </a:ext>
            </a:extLst>
          </p:cNvPr>
          <p:cNvGrpSpPr/>
          <p:nvPr/>
        </p:nvGrpSpPr>
        <p:grpSpPr>
          <a:xfrm>
            <a:off x="1735252" y="495300"/>
            <a:ext cx="13639800" cy="2095405"/>
            <a:chOff x="2569582" y="-478561"/>
            <a:chExt cx="12634572" cy="209540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D50BCF5-3E2E-6633-58FA-E0CEAB501ED3}"/>
                </a:ext>
              </a:extLst>
            </p:cNvPr>
            <p:cNvSpPr/>
            <p:nvPr/>
          </p:nvSpPr>
          <p:spPr>
            <a:xfrm>
              <a:off x="2867988" y="-478561"/>
              <a:ext cx="12194998" cy="2095405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02F3E4-5FE4-FBED-A7EB-607908FB0091}"/>
                </a:ext>
              </a:extLst>
            </p:cNvPr>
            <p:cNvSpPr txBox="1"/>
            <p:nvPr/>
          </p:nvSpPr>
          <p:spPr>
            <a:xfrm>
              <a:off x="2569582" y="-220364"/>
              <a:ext cx="126345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các hình dưới đây, hình nào là hình hộp chữ nhật, hình lập phương, hình trụ?</a:t>
              </a:r>
              <a:endParaRPr lang="en-SG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A704B66-16C6-FA61-168F-978D73B4D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705100"/>
            <a:ext cx="12877800" cy="611759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5691F3A-DCAD-97FE-BAD5-05F369DEB8AA}"/>
              </a:ext>
            </a:extLst>
          </p:cNvPr>
          <p:cNvSpPr/>
          <p:nvPr/>
        </p:nvSpPr>
        <p:spPr>
          <a:xfrm>
            <a:off x="2819400" y="2628900"/>
            <a:ext cx="35052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AF3F4B-651C-ED9E-EFA5-DA124346BA9F}"/>
              </a:ext>
            </a:extLst>
          </p:cNvPr>
          <p:cNvSpPr/>
          <p:nvPr/>
        </p:nvSpPr>
        <p:spPr>
          <a:xfrm>
            <a:off x="8305800" y="5905500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58B7E3C-3AA2-8738-0E81-FF4C22276D20}"/>
              </a:ext>
            </a:extLst>
          </p:cNvPr>
          <p:cNvSpPr/>
          <p:nvPr/>
        </p:nvSpPr>
        <p:spPr>
          <a:xfrm>
            <a:off x="11734800" y="5372100"/>
            <a:ext cx="35052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27F6FEC-1C1E-6878-5699-E397CA37DE17}"/>
              </a:ext>
            </a:extLst>
          </p:cNvPr>
          <p:cNvSpPr/>
          <p:nvPr/>
        </p:nvSpPr>
        <p:spPr>
          <a:xfrm>
            <a:off x="8305800" y="8191500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4E312F5-15D8-8E72-34C1-661C87DC3CBA}"/>
              </a:ext>
            </a:extLst>
          </p:cNvPr>
          <p:cNvSpPr/>
          <p:nvPr/>
        </p:nvSpPr>
        <p:spPr>
          <a:xfrm>
            <a:off x="11887200" y="8191500"/>
            <a:ext cx="35052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0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58A9174-5B6F-8026-7804-DB391085B453}"/>
              </a:ext>
            </a:extLst>
          </p:cNvPr>
          <p:cNvSpPr/>
          <p:nvPr/>
        </p:nvSpPr>
        <p:spPr>
          <a:xfrm>
            <a:off x="1190771" y="648556"/>
            <a:ext cx="1158690" cy="101834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B982F36-6680-8D1A-33D4-AEBA7C3B2F2A}"/>
              </a:ext>
            </a:extLst>
          </p:cNvPr>
          <p:cNvGrpSpPr/>
          <p:nvPr/>
        </p:nvGrpSpPr>
        <p:grpSpPr>
          <a:xfrm>
            <a:off x="2491755" y="110028"/>
            <a:ext cx="13089545" cy="1756872"/>
            <a:chOff x="2742889" y="711043"/>
            <a:chExt cx="12124871" cy="175687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7D7677-C1A1-70F2-4C58-35EC0D715EFA}"/>
                </a:ext>
              </a:extLst>
            </p:cNvPr>
            <p:cNvSpPr/>
            <p:nvPr/>
          </p:nvSpPr>
          <p:spPr>
            <a:xfrm>
              <a:off x="2742889" y="711043"/>
              <a:ext cx="12124871" cy="1756872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920F650-4240-7D16-9409-F26532CB3E03}"/>
                </a:ext>
              </a:extLst>
            </p:cNvPr>
            <p:cNvSpPr txBox="1"/>
            <p:nvPr/>
          </p:nvSpPr>
          <p:spPr>
            <a:xfrm>
              <a:off x="2742889" y="711043"/>
              <a:ext cx="1187574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Nêu tên hình, số mặt, số đỉnh, số cạnh của mỗi hình sau:</a:t>
              </a:r>
              <a:endPara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42CB6E8-3CD3-31B3-4343-F6B087A4F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2781300"/>
            <a:ext cx="1558135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93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68EF3-47B6-20AB-8732-113AA0349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199" y="2400300"/>
            <a:ext cx="5631701" cy="55626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6C17C1-3973-9F75-3FE4-B499EB6786FD}"/>
              </a:ext>
            </a:extLst>
          </p:cNvPr>
          <p:cNvSpPr/>
          <p:nvPr/>
        </p:nvSpPr>
        <p:spPr>
          <a:xfrm>
            <a:off x="8534400" y="2781300"/>
            <a:ext cx="6934200" cy="2743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8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8 </a:t>
            </a:r>
            <a:r>
              <a:rPr lang="en-US" sz="8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12 </a:t>
            </a:r>
            <a:r>
              <a:rPr lang="en-US" sz="8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endParaRPr lang="en-US" sz="8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72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6C17C1-3973-9F75-3FE4-B499EB6786FD}"/>
              </a:ext>
            </a:extLst>
          </p:cNvPr>
          <p:cNvSpPr/>
          <p:nvPr/>
        </p:nvSpPr>
        <p:spPr>
          <a:xfrm>
            <a:off x="8534400" y="2781300"/>
            <a:ext cx="6934200" cy="2743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8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đỉnh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12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81A05-626E-FAF6-A9D5-74BEBFE805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2324100"/>
            <a:ext cx="429960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4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6C17C1-3973-9F75-3FE4-B499EB6786FD}"/>
              </a:ext>
            </a:extLst>
          </p:cNvPr>
          <p:cNvSpPr/>
          <p:nvPr/>
        </p:nvSpPr>
        <p:spPr>
          <a:xfrm>
            <a:off x="8534400" y="2781300"/>
            <a:ext cx="6934200" cy="2743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8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đỉnh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12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05F9C-39F4-65DF-0BB5-5754BFB77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3009900"/>
            <a:ext cx="642855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99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58A9174-5B6F-8026-7804-DB391085B453}"/>
              </a:ext>
            </a:extLst>
          </p:cNvPr>
          <p:cNvSpPr/>
          <p:nvPr/>
        </p:nvSpPr>
        <p:spPr>
          <a:xfrm>
            <a:off x="1190771" y="648556"/>
            <a:ext cx="1158690" cy="101834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B982F36-6680-8D1A-33D4-AEBA7C3B2F2A}"/>
              </a:ext>
            </a:extLst>
          </p:cNvPr>
          <p:cNvGrpSpPr/>
          <p:nvPr/>
        </p:nvGrpSpPr>
        <p:grpSpPr>
          <a:xfrm>
            <a:off x="2491755" y="110028"/>
            <a:ext cx="13089545" cy="1756872"/>
            <a:chOff x="2742889" y="711043"/>
            <a:chExt cx="12124871" cy="175687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7D7677-C1A1-70F2-4C58-35EC0D715EFA}"/>
                </a:ext>
              </a:extLst>
            </p:cNvPr>
            <p:cNvSpPr/>
            <p:nvPr/>
          </p:nvSpPr>
          <p:spPr>
            <a:xfrm>
              <a:off x="2742889" y="711043"/>
              <a:ext cx="12124871" cy="1756872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920F650-4240-7D16-9409-F26532CB3E03}"/>
                </a:ext>
              </a:extLst>
            </p:cNvPr>
            <p:cNvSpPr txBox="1"/>
            <p:nvPr/>
          </p:nvSpPr>
          <p:spPr>
            <a:xfrm>
              <a:off x="2742889" y="711043"/>
              <a:ext cx="1187574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Nêu chiều dài, chiều rộng, chiều cao của mỗi hình hộp chữ nhật có ở câu a.</a:t>
              </a:r>
              <a:endPara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08BBF1-6D97-F5A8-4687-B27BA821A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824768"/>
              </p:ext>
            </p:extLst>
          </p:nvPr>
        </p:nvGraphicFramePr>
        <p:xfrm>
          <a:off x="2819400" y="2781300"/>
          <a:ext cx="13030200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0919">
                  <a:extLst>
                    <a:ext uri="{9D8B030D-6E8A-4147-A177-3AD203B41FA5}">
                      <a16:colId xmlns:a16="http://schemas.microsoft.com/office/drawing/2014/main" val="1236789144"/>
                    </a:ext>
                  </a:extLst>
                </a:gridCol>
                <a:gridCol w="3617068">
                  <a:extLst>
                    <a:ext uri="{9D8B030D-6E8A-4147-A177-3AD203B41FA5}">
                      <a16:colId xmlns:a16="http://schemas.microsoft.com/office/drawing/2014/main" val="2411867972"/>
                    </a:ext>
                  </a:extLst>
                </a:gridCol>
                <a:gridCol w="3926567">
                  <a:extLst>
                    <a:ext uri="{9D8B030D-6E8A-4147-A177-3AD203B41FA5}">
                      <a16:colId xmlns:a16="http://schemas.microsoft.com/office/drawing/2014/main" val="3600434186"/>
                    </a:ext>
                  </a:extLst>
                </a:gridCol>
                <a:gridCol w="3185646">
                  <a:extLst>
                    <a:ext uri="{9D8B030D-6E8A-4147-A177-3AD203B41FA5}">
                      <a16:colId xmlns:a16="http://schemas.microsoft.com/office/drawing/2014/main" val="263258432"/>
                    </a:ext>
                  </a:extLst>
                </a:gridCol>
              </a:tblGrid>
              <a:tr h="1650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799334"/>
                  </a:ext>
                </a:extLst>
              </a:tr>
              <a:tr h="1460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cm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cm</a:t>
                      </a:r>
                      <a:endParaRPr lang="en-US" sz="4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cm</a:t>
                      </a:r>
                      <a:endParaRPr lang="en-US" sz="4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01105"/>
                  </a:ext>
                </a:extLst>
              </a:tr>
              <a:tr h="1460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4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dm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0,2 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0,2 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002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36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1125200" y="5851326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421217" flipH="1">
            <a:off x="16492560" y="2263592"/>
            <a:ext cx="949890" cy="1135738"/>
          </a:xfrm>
          <a:custGeom>
            <a:avLst/>
            <a:gdLst/>
            <a:ahLst/>
            <a:cxnLst/>
            <a:rect l="l" t="t" r="r" b="b"/>
            <a:pathLst>
              <a:path w="949890" h="1135738">
                <a:moveTo>
                  <a:pt x="949890" y="0"/>
                </a:moveTo>
                <a:lnTo>
                  <a:pt x="0" y="0"/>
                </a:lnTo>
                <a:lnTo>
                  <a:pt x="0" y="1135738"/>
                </a:lnTo>
                <a:lnTo>
                  <a:pt x="949890" y="1135738"/>
                </a:lnTo>
                <a:lnTo>
                  <a:pt x="94989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421217">
            <a:off x="12166286" y="4275777"/>
            <a:ext cx="833933" cy="997094"/>
          </a:xfrm>
          <a:custGeom>
            <a:avLst/>
            <a:gdLst/>
            <a:ahLst/>
            <a:cxnLst/>
            <a:rect l="l" t="t" r="r" b="b"/>
            <a:pathLst>
              <a:path w="833933" h="997094">
                <a:moveTo>
                  <a:pt x="0" y="0"/>
                </a:moveTo>
                <a:lnTo>
                  <a:pt x="833933" y="0"/>
                </a:lnTo>
                <a:lnTo>
                  <a:pt x="833933" y="997094"/>
                </a:lnTo>
                <a:lnTo>
                  <a:pt x="0" y="99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ABB6721F-3543-DF39-A977-4028A3E9A9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067" y="3365930"/>
            <a:ext cx="8244933" cy="6845125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13AFADA-F493-C64A-E67B-980513207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62100"/>
            <a:ext cx="10032732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9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7"/>
          <p:cNvSpPr txBox="1">
            <a:spLocks noChangeArrowheads="1"/>
          </p:cNvSpPr>
          <p:nvPr/>
        </p:nvSpPr>
        <p:spPr bwMode="auto">
          <a:xfrm>
            <a:off x="3810000" y="2324100"/>
            <a:ext cx="9525000" cy="3416320"/>
          </a:xfrm>
          <a:prstGeom prst="rect">
            <a:avLst/>
          </a:prstGeom>
          <a:noFill/>
          <a:ln w="28575">
            <a:solidFill>
              <a:srgbClr val="33CC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828755"/>
            <a:r>
              <a:rPr lang="en-US" alt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alt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 đua tìm thêm các dạng hình hộp chữ nhật, hình lập phương, hình trụ và nêu số đo của đồ vật đó.</a:t>
            </a:r>
            <a:endParaRPr lang="en-US" altLang="vi-VN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6B74F483-1497-94AE-838F-6743082A3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5" y="4197569"/>
            <a:ext cx="4455665" cy="5677649"/>
          </a:xfrm>
          <a:prstGeom prst="rect">
            <a:avLst/>
          </a:prstGeom>
        </p:spPr>
      </p:pic>
      <p:pic>
        <p:nvPicPr>
          <p:cNvPr id="6" name="Picture 5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39EC2E18-59C2-0215-E1AB-C73FF1A8D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547" y="4089502"/>
            <a:ext cx="4904556" cy="58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547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43B5ED-B04B-B6DA-8726-886CB320A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87CE562-8C41-A103-DA1D-0C27F59A7504}"/>
              </a:ext>
            </a:extLst>
          </p:cNvPr>
          <p:cNvSpPr/>
          <p:nvPr/>
        </p:nvSpPr>
        <p:spPr>
          <a:xfrm>
            <a:off x="440543" y="700718"/>
            <a:ext cx="13643116" cy="8042895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9C371C0-4CBF-D5E2-9BD1-E88686626BBC}"/>
              </a:ext>
            </a:extLst>
          </p:cNvPr>
          <p:cNvSpPr/>
          <p:nvPr/>
        </p:nvSpPr>
        <p:spPr>
          <a:xfrm>
            <a:off x="11125200" y="5851326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4BEC619-397E-2380-F872-EBC0328315D8}"/>
              </a:ext>
            </a:extLst>
          </p:cNvPr>
          <p:cNvSpPr/>
          <p:nvPr/>
        </p:nvSpPr>
        <p:spPr>
          <a:xfrm rot="-421217" flipH="1">
            <a:off x="16492560" y="2263592"/>
            <a:ext cx="949890" cy="1135738"/>
          </a:xfrm>
          <a:custGeom>
            <a:avLst/>
            <a:gdLst/>
            <a:ahLst/>
            <a:cxnLst/>
            <a:rect l="l" t="t" r="r" b="b"/>
            <a:pathLst>
              <a:path w="949890" h="1135738">
                <a:moveTo>
                  <a:pt x="949890" y="0"/>
                </a:moveTo>
                <a:lnTo>
                  <a:pt x="0" y="0"/>
                </a:lnTo>
                <a:lnTo>
                  <a:pt x="0" y="1135738"/>
                </a:lnTo>
                <a:lnTo>
                  <a:pt x="949890" y="1135738"/>
                </a:lnTo>
                <a:lnTo>
                  <a:pt x="9498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38310FB-C6BD-3FB1-CD3A-4A7E84FE42EB}"/>
              </a:ext>
            </a:extLst>
          </p:cNvPr>
          <p:cNvSpPr/>
          <p:nvPr/>
        </p:nvSpPr>
        <p:spPr>
          <a:xfrm rot="-421217">
            <a:off x="12166286" y="4275777"/>
            <a:ext cx="833933" cy="997094"/>
          </a:xfrm>
          <a:custGeom>
            <a:avLst/>
            <a:gdLst/>
            <a:ahLst/>
            <a:cxnLst/>
            <a:rect l="l" t="t" r="r" b="b"/>
            <a:pathLst>
              <a:path w="833933" h="997094">
                <a:moveTo>
                  <a:pt x="0" y="0"/>
                </a:moveTo>
                <a:lnTo>
                  <a:pt x="833933" y="0"/>
                </a:lnTo>
                <a:lnTo>
                  <a:pt x="833933" y="997094"/>
                </a:lnTo>
                <a:lnTo>
                  <a:pt x="0" y="997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9E7DB8AE-5F1F-BB37-8D8D-4E6A01C3A8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4129320"/>
            <a:ext cx="8244933" cy="6845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3B328F-B719-AE86-2A29-AE57486D2B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590" y="2464289"/>
            <a:ext cx="1310753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5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É YÊU HÌNH HỌC - Nhạc thiếu nhi vui nhộn cho bé - POMPOM4kids">
            <a:hlinkClick r:id="" action="ppaction://media"/>
            <a:extLst>
              <a:ext uri="{FF2B5EF4-FFF2-40B4-BE49-F238E27FC236}">
                <a16:creationId xmlns:a16="http://schemas.microsoft.com/office/drawing/2014/main" id="{42906760-947F-3F13-5A98-3920D7D609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771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7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814803"/>
            <a:ext cx="16884183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4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4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4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sz="4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2200D3-6B32-3C28-50CE-8E7D1B91AB39}"/>
              </a:ext>
            </a:extLst>
          </p:cNvPr>
          <p:cNvSpPr/>
          <p:nvPr/>
        </p:nvSpPr>
        <p:spPr>
          <a:xfrm>
            <a:off x="1981200" y="7200900"/>
            <a:ext cx="14249400" cy="2770414"/>
          </a:xfrm>
          <a:prstGeom prst="roundRect">
            <a:avLst/>
          </a:prstGeom>
          <a:solidFill>
            <a:srgbClr val="FFE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 dạng hình khối này các em đã được học từ lớp mấy?</a:t>
            </a:r>
            <a:endParaRPr lang="en-US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B13DC-DC4E-7D77-9ED1-0675D8B55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14300"/>
            <a:ext cx="13583065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3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7400" y="419100"/>
            <a:ext cx="15678716" cy="9150669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-768370">
            <a:off x="3817189" y="1983985"/>
            <a:ext cx="948535" cy="1134118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8" name="Picture 7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71FE85C8-0951-5DE2-3278-036398C547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72" y="4305300"/>
            <a:ext cx="8244933" cy="6845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A5D40E-7635-C8BE-1C5D-939D47084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0" y="1028700"/>
            <a:ext cx="4340728" cy="1609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3B0811-3B4C-F50D-5F65-F377F80851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00" y="3086100"/>
            <a:ext cx="13564776" cy="2328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706865">
            <a:off x="-2708358" y="3594902"/>
            <a:ext cx="22146455" cy="26026817"/>
          </a:xfrm>
          <a:custGeom>
            <a:avLst/>
            <a:gdLst/>
            <a:ahLst/>
            <a:cxnLst/>
            <a:rect l="l" t="t" r="r" b="b"/>
            <a:pathLst>
              <a:path w="22146455" h="26026817">
                <a:moveTo>
                  <a:pt x="0" y="0"/>
                </a:moveTo>
                <a:lnTo>
                  <a:pt x="22146456" y="0"/>
                </a:lnTo>
                <a:lnTo>
                  <a:pt x="22146456" y="26026816"/>
                </a:lnTo>
                <a:lnTo>
                  <a:pt x="0" y="26026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3618461" y="1028700"/>
            <a:ext cx="10997332" cy="6418443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768370" flipH="1">
            <a:off x="2366916" y="1446198"/>
            <a:ext cx="930025" cy="1111986"/>
          </a:xfrm>
          <a:custGeom>
            <a:avLst/>
            <a:gdLst/>
            <a:ahLst/>
            <a:cxnLst/>
            <a:rect l="l" t="t" r="r" b="b"/>
            <a:pathLst>
              <a:path w="930025" h="1111986">
                <a:moveTo>
                  <a:pt x="930025" y="0"/>
                </a:moveTo>
                <a:lnTo>
                  <a:pt x="0" y="0"/>
                </a:lnTo>
                <a:lnTo>
                  <a:pt x="0" y="1111987"/>
                </a:lnTo>
                <a:lnTo>
                  <a:pt x="930025" y="1111987"/>
                </a:lnTo>
                <a:lnTo>
                  <a:pt x="9300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934288">
            <a:off x="14999992" y="4013267"/>
            <a:ext cx="944696" cy="1129527"/>
          </a:xfrm>
          <a:custGeom>
            <a:avLst/>
            <a:gdLst/>
            <a:ahLst/>
            <a:cxnLst/>
            <a:rect l="l" t="t" r="r" b="b"/>
            <a:pathLst>
              <a:path w="944696" h="1129527">
                <a:moveTo>
                  <a:pt x="0" y="0"/>
                </a:moveTo>
                <a:lnTo>
                  <a:pt x="944696" y="0"/>
                </a:lnTo>
                <a:lnTo>
                  <a:pt x="944696" y="1129528"/>
                </a:lnTo>
                <a:lnTo>
                  <a:pt x="0" y="11295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463349-E55F-6714-2B38-7BDB11974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788" y="800100"/>
            <a:ext cx="13649551" cy="6714929"/>
          </a:xfrm>
          <a:prstGeom prst="rect">
            <a:avLst/>
          </a:prstGeom>
        </p:spPr>
      </p:pic>
      <p:pic>
        <p:nvPicPr>
          <p:cNvPr id="15" name="Picture 14" descr="A group of different colored cubes&#10;&#10;Description automatically generated">
            <a:extLst>
              <a:ext uri="{FF2B5EF4-FFF2-40B4-BE49-F238E27FC236}">
                <a16:creationId xmlns:a16="http://schemas.microsoft.com/office/drawing/2014/main" id="{1F7959AB-9231-1327-4D5F-6FDE2B2D19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768" y="5628260"/>
            <a:ext cx="5093143" cy="3637765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934396" y="1382086"/>
            <a:ext cx="3228639" cy="7621251"/>
          </a:xfrm>
          <a:custGeom>
            <a:avLst/>
            <a:gdLst/>
            <a:ahLst/>
            <a:cxnLst/>
            <a:rect l="l" t="t" r="r" b="b"/>
            <a:pathLst>
              <a:path w="3228639" h="7621251">
                <a:moveTo>
                  <a:pt x="0" y="0"/>
                </a:moveTo>
                <a:lnTo>
                  <a:pt x="3228640" y="0"/>
                </a:lnTo>
                <a:lnTo>
                  <a:pt x="3228640" y="7621251"/>
                </a:lnTo>
                <a:lnTo>
                  <a:pt x="0" y="76212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SG" sz="54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AE4F9-0A88-745F-573D-A1D1E5CD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247900"/>
            <a:ext cx="15080853" cy="601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18589-57F8-FF55-157F-A32EE740D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943100"/>
            <a:ext cx="2971800" cy="5074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A0D6C-D629-117D-1CF4-77E595456C86}"/>
              </a:ext>
            </a:extLst>
          </p:cNvPr>
          <p:cNvSpPr txBox="1"/>
          <p:nvPr/>
        </p:nvSpPr>
        <p:spPr>
          <a:xfrm>
            <a:off x="5105400" y="3390900"/>
            <a:ext cx="1158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04E054-1193-11E1-2BF0-946A2A586006}"/>
              </a:ext>
            </a:extLst>
          </p:cNvPr>
          <p:cNvSpPr txBox="1"/>
          <p:nvPr/>
        </p:nvSpPr>
        <p:spPr>
          <a:xfrm>
            <a:off x="1600200" y="73533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Hình hộp ch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nhật có ba kích thước: chiều dài, chiều rộng, chiều cao.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56AFFA-8D72-3FC6-3105-7E3438F68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0" y="6210300"/>
            <a:ext cx="59436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715581-644C-6494-3671-7992CA7D9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324100"/>
            <a:ext cx="3900284" cy="381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287803-9563-4C28-2646-9035FEBB3ECF}"/>
              </a:ext>
            </a:extLst>
          </p:cNvPr>
          <p:cNvSpPr txBox="1"/>
          <p:nvPr/>
        </p:nvSpPr>
        <p:spPr>
          <a:xfrm>
            <a:off x="5257800" y="2628900"/>
            <a:ext cx="1158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+ Hình lập phương có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 mặt đều là hình vuông.</a:t>
            </a:r>
          </a:p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+ Hình lập phương có tất cả các cạnh bằng nhau.</a:t>
            </a:r>
          </a:p>
        </p:txBody>
      </p:sp>
    </p:spTree>
    <p:extLst>
      <p:ext uri="{BB962C8B-B14F-4D97-AF65-F5344CB8AC3E}">
        <p14:creationId xmlns:p14="http://schemas.microsoft.com/office/powerpoint/2010/main" val="873352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trụ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3BE08-C4E2-A747-D2DB-44A1041EF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866900"/>
            <a:ext cx="9864969" cy="388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810562-1C6A-F2E1-CEB1-332387AD0B5A}"/>
              </a:ext>
            </a:extLst>
          </p:cNvPr>
          <p:cNvSpPr txBox="1"/>
          <p:nvPr/>
        </p:nvSpPr>
        <p:spPr>
          <a:xfrm>
            <a:off x="2590800" y="60579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Hình trụ có hai mặt đáy là hai hình tròn có cùng bán kính.</a:t>
            </a:r>
          </a:p>
        </p:txBody>
      </p:sp>
    </p:spTree>
    <p:extLst>
      <p:ext uri="{BB962C8B-B14F-4D97-AF65-F5344CB8AC3E}">
        <p14:creationId xmlns:p14="http://schemas.microsoft.com/office/powerpoint/2010/main" val="1529763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397</Words>
  <Application>Microsoft Office PowerPoint</Application>
  <PresentationFormat>Custom</PresentationFormat>
  <Paragraphs>48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等线 Light</vt:lpstr>
      <vt:lpstr>DFPOP1-W9</vt:lpstr>
      <vt:lpstr>Aptos</vt:lpstr>
      <vt:lpstr>Arial</vt:lpstr>
      <vt:lpstr>Calibri</vt:lpstr>
      <vt:lpstr>Cambria</vt:lpstr>
      <vt:lpstr>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và Hồng Người Được tô màu Hình minh họa Nội quy Lớp học và Quy tắc ứng xử Trực tuyến Bản thuyết trình Giáo dục</dc:title>
  <dc:creator>Huong Thao - 0972115126</dc:creator>
  <cp:keywords>MANGNONTEAM</cp:keywords>
  <cp:lastModifiedBy>Thao Tran</cp:lastModifiedBy>
  <cp:revision>31</cp:revision>
  <dcterms:created xsi:type="dcterms:W3CDTF">2006-08-16T00:00:00Z</dcterms:created>
  <dcterms:modified xsi:type="dcterms:W3CDTF">2025-01-09T13:00:25Z</dcterms:modified>
  <dc:identifier>DAGZiIWpnZk</dc:identifier>
</cp:coreProperties>
</file>