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5"/>
  </p:notesMasterIdLst>
  <p:sldIdLst>
    <p:sldId id="412" r:id="rId3"/>
    <p:sldId id="4427" r:id="rId4"/>
    <p:sldId id="273" r:id="rId5"/>
    <p:sldId id="274" r:id="rId6"/>
    <p:sldId id="275" r:id="rId7"/>
    <p:sldId id="276" r:id="rId8"/>
    <p:sldId id="260" r:id="rId9"/>
    <p:sldId id="277" r:id="rId10"/>
    <p:sldId id="278" r:id="rId11"/>
    <p:sldId id="268" r:id="rId12"/>
    <p:sldId id="261" r:id="rId13"/>
    <p:sldId id="4412" r:id="rId14"/>
    <p:sldId id="279" r:id="rId15"/>
    <p:sldId id="264" r:id="rId16"/>
    <p:sldId id="265" r:id="rId17"/>
    <p:sldId id="266" r:id="rId18"/>
    <p:sldId id="267" r:id="rId19"/>
    <p:sldId id="4417" r:id="rId20"/>
    <p:sldId id="269" r:id="rId21"/>
    <p:sldId id="270" r:id="rId22"/>
    <p:sldId id="4418" r:id="rId23"/>
    <p:sldId id="272" r:id="rId24"/>
    <p:sldId id="4419" r:id="rId25"/>
    <p:sldId id="4420" r:id="rId26"/>
    <p:sldId id="4421" r:id="rId27"/>
    <p:sldId id="4422" r:id="rId28"/>
    <p:sldId id="4423" r:id="rId29"/>
    <p:sldId id="280" r:id="rId30"/>
    <p:sldId id="4416" r:id="rId31"/>
    <p:sldId id="4424" r:id="rId32"/>
    <p:sldId id="4425" r:id="rId33"/>
    <p:sldId id="27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1C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91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69360-291A-4DE6-8F14-B954E4D789D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3534E-AE93-4057-9AD7-08D2879F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72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1c8cbc5e8d9_0_2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1c8cbc5e8d9_0_2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1c8cbc5e8d9_0_2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1c8cbc5e8d9_0_2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1c8cbc5e8d9_0_2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1c8cbc5e8d9_0_2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1c8cbc5e8d9_0_2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1c8cbc5e8d9_0_2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1c8cbc5e8d9_0_2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1c8cbc5e8d9_0_2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1c8cbc5e8d9_0_2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1c8cbc5e8d9_0_2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g1c8cbc5e8d9_0_2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9" name="Google Shape;1629;g1c8cbc5e8d9_0_2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142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626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46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85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1c8cbc5e8d9_0_1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0" name="Google Shape;1530;g1c8cbc5e8d9_0_1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1c8cbc5e8d9_0_1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1c8cbc5e8d9_0_1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1c8cbc5e8d9_0_1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2" name="Google Shape;1552;g1c8cbc5e8d9_0_1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g1c8cbc5e8d9_0_2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9" name="Google Shape;1559;g1c8cbc5e8d9_0_2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1c8cbc5e8d9_0_2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1c8cbc5e8d9_0_2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1c8cbc5e8d9_0_2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1c8cbc5e8d9_0_2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1c8cbc5e8d9_0_2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0" name="Google Shape;1580;g1c8cbc5e8d9_0_2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2.xml"/><Relationship Id="rId13" Type="http://schemas.openxmlformats.org/officeDocument/2006/relationships/slide" Target="../slides/slide8.xml"/><Relationship Id="rId3" Type="http://schemas.openxmlformats.org/officeDocument/2006/relationships/slide" Target="../slides/slide17.xml"/><Relationship Id="rId7" Type="http://schemas.openxmlformats.org/officeDocument/2006/relationships/slide" Target="../slides/slide32.xml"/><Relationship Id="rId12" Type="http://schemas.openxmlformats.org/officeDocument/2006/relationships/slide" Target="../slides/slide6.xml"/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2.xml"/><Relationship Id="rId6" Type="http://schemas.openxmlformats.org/officeDocument/2006/relationships/slide" Target="../slides/slide20.xml"/><Relationship Id="rId11" Type="http://schemas.openxmlformats.org/officeDocument/2006/relationships/slide" Target="../slides/slide5.xml"/><Relationship Id="rId5" Type="http://schemas.openxmlformats.org/officeDocument/2006/relationships/slide" Target="../slides/slide19.xml"/><Relationship Id="rId10" Type="http://schemas.openxmlformats.org/officeDocument/2006/relationships/slide" Target="../slides/slide4.xml"/><Relationship Id="rId4" Type="http://schemas.openxmlformats.org/officeDocument/2006/relationships/slide" Target="../slides/slide10.xml"/><Relationship Id="rId9" Type="http://schemas.openxmlformats.org/officeDocument/2006/relationships/slide" Target="../slides/slide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0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8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0" y="0"/>
            <a:ext cx="9912394" cy="6858000"/>
            <a:chOff x="0" y="0"/>
            <a:chExt cx="9912394" cy="6858000"/>
          </a:xfrm>
        </p:grpSpPr>
        <p:sp>
          <p:nvSpPr>
            <p:cNvPr id="12" name="Google Shape;12;p2"/>
            <p:cNvSpPr/>
            <p:nvPr/>
          </p:nvSpPr>
          <p:spPr>
            <a:xfrm>
              <a:off x="57022" y="0"/>
              <a:ext cx="9243631" cy="749551"/>
            </a:xfrm>
            <a:custGeom>
              <a:avLst/>
              <a:gdLst/>
              <a:ahLst/>
              <a:cxnLst/>
              <a:rect l="l" t="t" r="r" b="b"/>
              <a:pathLst>
                <a:path w="9243631" h="749551" extrusionOk="0">
                  <a:moveTo>
                    <a:pt x="8262149" y="0"/>
                  </a:moveTo>
                  <a:lnTo>
                    <a:pt x="9243631" y="0"/>
                  </a:lnTo>
                  <a:lnTo>
                    <a:pt x="9243631" y="440865"/>
                  </a:lnTo>
                  <a:cubicBezTo>
                    <a:pt x="9243631" y="462870"/>
                    <a:pt x="9231406" y="483128"/>
                    <a:pt x="9212196" y="493956"/>
                  </a:cubicBezTo>
                  <a:lnTo>
                    <a:pt x="8763718" y="741946"/>
                  </a:lnTo>
                  <a:cubicBezTo>
                    <a:pt x="8744857" y="752424"/>
                    <a:pt x="8721455" y="752075"/>
                    <a:pt x="8702943" y="740898"/>
                  </a:cubicBezTo>
                  <a:lnTo>
                    <a:pt x="8291838" y="493956"/>
                  </a:lnTo>
                  <a:cubicBezTo>
                    <a:pt x="8273326" y="483128"/>
                    <a:pt x="8262149" y="463219"/>
                    <a:pt x="8262149" y="441913"/>
                  </a:cubicBezTo>
                  <a:close/>
                  <a:moveTo>
                    <a:pt x="7081842" y="0"/>
                  </a:moveTo>
                  <a:lnTo>
                    <a:pt x="8063324" y="0"/>
                  </a:lnTo>
                  <a:lnTo>
                    <a:pt x="8063324" y="440865"/>
                  </a:lnTo>
                  <a:cubicBezTo>
                    <a:pt x="8063324" y="462870"/>
                    <a:pt x="8051099" y="483128"/>
                    <a:pt x="8031888" y="493956"/>
                  </a:cubicBezTo>
                  <a:lnTo>
                    <a:pt x="7583411" y="741946"/>
                  </a:lnTo>
                  <a:cubicBezTo>
                    <a:pt x="7564549" y="752424"/>
                    <a:pt x="7541148" y="752075"/>
                    <a:pt x="7522635" y="740898"/>
                  </a:cubicBezTo>
                  <a:lnTo>
                    <a:pt x="7111531" y="493956"/>
                  </a:lnTo>
                  <a:cubicBezTo>
                    <a:pt x="7093019" y="483128"/>
                    <a:pt x="7081842" y="463219"/>
                    <a:pt x="7081842" y="441913"/>
                  </a:cubicBezTo>
                  <a:close/>
                  <a:moveTo>
                    <a:pt x="5901536" y="0"/>
                  </a:moveTo>
                  <a:lnTo>
                    <a:pt x="6883017" y="0"/>
                  </a:lnTo>
                  <a:lnTo>
                    <a:pt x="6883017" y="440865"/>
                  </a:lnTo>
                  <a:cubicBezTo>
                    <a:pt x="6883017" y="462870"/>
                    <a:pt x="6870792" y="483128"/>
                    <a:pt x="6851581" y="493956"/>
                  </a:cubicBezTo>
                  <a:lnTo>
                    <a:pt x="6403104" y="741946"/>
                  </a:lnTo>
                  <a:cubicBezTo>
                    <a:pt x="6384242" y="752424"/>
                    <a:pt x="6360841" y="752075"/>
                    <a:pt x="6342328" y="740898"/>
                  </a:cubicBezTo>
                  <a:lnTo>
                    <a:pt x="5931224" y="493956"/>
                  </a:lnTo>
                  <a:cubicBezTo>
                    <a:pt x="5912713" y="483128"/>
                    <a:pt x="5901536" y="463219"/>
                    <a:pt x="5901536" y="441913"/>
                  </a:cubicBezTo>
                  <a:close/>
                  <a:moveTo>
                    <a:pt x="4721228" y="0"/>
                  </a:moveTo>
                  <a:lnTo>
                    <a:pt x="5702710" y="0"/>
                  </a:lnTo>
                  <a:lnTo>
                    <a:pt x="5702710" y="440865"/>
                  </a:lnTo>
                  <a:cubicBezTo>
                    <a:pt x="5702710" y="462870"/>
                    <a:pt x="5690485" y="483128"/>
                    <a:pt x="5671274" y="493956"/>
                  </a:cubicBezTo>
                  <a:lnTo>
                    <a:pt x="5222798" y="741946"/>
                  </a:lnTo>
                  <a:cubicBezTo>
                    <a:pt x="5203935" y="752424"/>
                    <a:pt x="5180534" y="752075"/>
                    <a:pt x="5162021" y="740898"/>
                  </a:cubicBezTo>
                  <a:lnTo>
                    <a:pt x="4750918" y="493956"/>
                  </a:lnTo>
                  <a:cubicBezTo>
                    <a:pt x="4732405" y="483128"/>
                    <a:pt x="4721228" y="463219"/>
                    <a:pt x="4721228" y="441913"/>
                  </a:cubicBezTo>
                  <a:close/>
                  <a:moveTo>
                    <a:pt x="3540921" y="0"/>
                  </a:moveTo>
                  <a:lnTo>
                    <a:pt x="4522403" y="0"/>
                  </a:lnTo>
                  <a:lnTo>
                    <a:pt x="4522403" y="440865"/>
                  </a:lnTo>
                  <a:cubicBezTo>
                    <a:pt x="4522403" y="462870"/>
                    <a:pt x="4510178" y="483128"/>
                    <a:pt x="4490967" y="493956"/>
                  </a:cubicBezTo>
                  <a:lnTo>
                    <a:pt x="4042490" y="741946"/>
                  </a:lnTo>
                  <a:cubicBezTo>
                    <a:pt x="4023628" y="752424"/>
                    <a:pt x="4000227" y="752075"/>
                    <a:pt x="3981715" y="740898"/>
                  </a:cubicBezTo>
                  <a:lnTo>
                    <a:pt x="3570610" y="493956"/>
                  </a:lnTo>
                  <a:cubicBezTo>
                    <a:pt x="3552098" y="483128"/>
                    <a:pt x="3540921" y="463219"/>
                    <a:pt x="3540921" y="441913"/>
                  </a:cubicBezTo>
                  <a:close/>
                  <a:moveTo>
                    <a:pt x="2360615" y="0"/>
                  </a:moveTo>
                  <a:lnTo>
                    <a:pt x="3342097" y="0"/>
                  </a:lnTo>
                  <a:lnTo>
                    <a:pt x="3342097" y="440865"/>
                  </a:lnTo>
                  <a:cubicBezTo>
                    <a:pt x="3342097" y="462870"/>
                    <a:pt x="3329872" y="483128"/>
                    <a:pt x="3310661" y="493956"/>
                  </a:cubicBezTo>
                  <a:lnTo>
                    <a:pt x="2862184" y="741946"/>
                  </a:lnTo>
                  <a:cubicBezTo>
                    <a:pt x="2843322" y="752424"/>
                    <a:pt x="2819920" y="752075"/>
                    <a:pt x="2801408" y="740898"/>
                  </a:cubicBezTo>
                  <a:lnTo>
                    <a:pt x="2390304" y="493956"/>
                  </a:lnTo>
                  <a:cubicBezTo>
                    <a:pt x="2371792" y="483128"/>
                    <a:pt x="2360615" y="463219"/>
                    <a:pt x="2360615" y="441913"/>
                  </a:cubicBezTo>
                  <a:close/>
                  <a:moveTo>
                    <a:pt x="1180307" y="0"/>
                  </a:moveTo>
                  <a:lnTo>
                    <a:pt x="2161789" y="0"/>
                  </a:lnTo>
                  <a:lnTo>
                    <a:pt x="2161789" y="440865"/>
                  </a:lnTo>
                  <a:cubicBezTo>
                    <a:pt x="2161789" y="462870"/>
                    <a:pt x="2149564" y="483128"/>
                    <a:pt x="2130354" y="493956"/>
                  </a:cubicBezTo>
                  <a:lnTo>
                    <a:pt x="1681876" y="741946"/>
                  </a:lnTo>
                  <a:cubicBezTo>
                    <a:pt x="1663014" y="752424"/>
                    <a:pt x="1639612" y="752075"/>
                    <a:pt x="1621101" y="740898"/>
                  </a:cubicBezTo>
                  <a:lnTo>
                    <a:pt x="1209996" y="493956"/>
                  </a:lnTo>
                  <a:cubicBezTo>
                    <a:pt x="1191484" y="483128"/>
                    <a:pt x="1180307" y="463219"/>
                    <a:pt x="1180307" y="441913"/>
                  </a:cubicBezTo>
                  <a:close/>
                  <a:moveTo>
                    <a:pt x="0" y="0"/>
                  </a:moveTo>
                  <a:lnTo>
                    <a:pt x="981482" y="0"/>
                  </a:lnTo>
                  <a:lnTo>
                    <a:pt x="981482" y="440865"/>
                  </a:lnTo>
                  <a:cubicBezTo>
                    <a:pt x="981482" y="462870"/>
                    <a:pt x="969257" y="483128"/>
                    <a:pt x="950046" y="493956"/>
                  </a:cubicBezTo>
                  <a:lnTo>
                    <a:pt x="501569" y="741946"/>
                  </a:lnTo>
                  <a:cubicBezTo>
                    <a:pt x="482707" y="752424"/>
                    <a:pt x="459306" y="752075"/>
                    <a:pt x="440794" y="740898"/>
                  </a:cubicBezTo>
                  <a:lnTo>
                    <a:pt x="29689" y="493956"/>
                  </a:lnTo>
                  <a:cubicBezTo>
                    <a:pt x="11177" y="483128"/>
                    <a:pt x="0" y="463219"/>
                    <a:pt x="0" y="4419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70528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50836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31143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711450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891757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072064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252371" y="5619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0" y="6609786"/>
              <a:ext cx="8787752" cy="248214"/>
            </a:xfrm>
            <a:custGeom>
              <a:avLst/>
              <a:gdLst/>
              <a:ahLst/>
              <a:cxnLst/>
              <a:rect l="l" t="t" r="r" b="b"/>
              <a:pathLst>
                <a:path w="8787752" h="248214" extrusionOk="0">
                  <a:moveTo>
                    <a:pt x="8332803" y="2"/>
                  </a:moveTo>
                  <a:cubicBezTo>
                    <a:pt x="8343020" y="90"/>
                    <a:pt x="8353236" y="2797"/>
                    <a:pt x="8362492" y="8036"/>
                  </a:cubicBezTo>
                  <a:lnTo>
                    <a:pt x="8787752" y="248214"/>
                  </a:lnTo>
                  <a:lnTo>
                    <a:pt x="7881815" y="248214"/>
                  </a:lnTo>
                  <a:lnTo>
                    <a:pt x="7893058" y="237165"/>
                  </a:lnTo>
                  <a:lnTo>
                    <a:pt x="8303114" y="7687"/>
                  </a:lnTo>
                  <a:cubicBezTo>
                    <a:pt x="8312370" y="2448"/>
                    <a:pt x="8322587" y="-85"/>
                    <a:pt x="8332803" y="2"/>
                  </a:cubicBezTo>
                  <a:close/>
                  <a:moveTo>
                    <a:pt x="7152496" y="2"/>
                  </a:moveTo>
                  <a:cubicBezTo>
                    <a:pt x="7162713" y="90"/>
                    <a:pt x="7172929" y="2797"/>
                    <a:pt x="7182185" y="8036"/>
                  </a:cubicBezTo>
                  <a:lnTo>
                    <a:pt x="7607446" y="248214"/>
                  </a:lnTo>
                  <a:lnTo>
                    <a:pt x="6701508" y="248214"/>
                  </a:lnTo>
                  <a:lnTo>
                    <a:pt x="6712751" y="237165"/>
                  </a:lnTo>
                  <a:lnTo>
                    <a:pt x="7122807" y="7687"/>
                  </a:lnTo>
                  <a:cubicBezTo>
                    <a:pt x="7132063" y="2448"/>
                    <a:pt x="7142280" y="-85"/>
                    <a:pt x="7152496" y="2"/>
                  </a:cubicBezTo>
                  <a:close/>
                  <a:moveTo>
                    <a:pt x="5972189" y="2"/>
                  </a:moveTo>
                  <a:cubicBezTo>
                    <a:pt x="5982406" y="90"/>
                    <a:pt x="5992622" y="2797"/>
                    <a:pt x="6001878" y="8036"/>
                  </a:cubicBezTo>
                  <a:lnTo>
                    <a:pt x="6427139" y="248214"/>
                  </a:lnTo>
                  <a:lnTo>
                    <a:pt x="5521201" y="248214"/>
                  </a:lnTo>
                  <a:lnTo>
                    <a:pt x="5532445" y="237165"/>
                  </a:lnTo>
                  <a:lnTo>
                    <a:pt x="5942500" y="7687"/>
                  </a:lnTo>
                  <a:cubicBezTo>
                    <a:pt x="5951756" y="2448"/>
                    <a:pt x="5961973" y="-85"/>
                    <a:pt x="5972189" y="2"/>
                  </a:cubicBezTo>
                  <a:close/>
                  <a:moveTo>
                    <a:pt x="4791882" y="2"/>
                  </a:moveTo>
                  <a:cubicBezTo>
                    <a:pt x="4802100" y="90"/>
                    <a:pt x="4812315" y="2797"/>
                    <a:pt x="4821571" y="8036"/>
                  </a:cubicBezTo>
                  <a:lnTo>
                    <a:pt x="5246832" y="248214"/>
                  </a:lnTo>
                  <a:lnTo>
                    <a:pt x="4340894" y="248214"/>
                  </a:lnTo>
                  <a:lnTo>
                    <a:pt x="4352137" y="237165"/>
                  </a:lnTo>
                  <a:lnTo>
                    <a:pt x="4762193" y="7687"/>
                  </a:lnTo>
                  <a:cubicBezTo>
                    <a:pt x="4771449" y="2448"/>
                    <a:pt x="4781666" y="-85"/>
                    <a:pt x="4791882" y="2"/>
                  </a:cubicBezTo>
                  <a:close/>
                  <a:moveTo>
                    <a:pt x="3611576" y="2"/>
                  </a:moveTo>
                  <a:cubicBezTo>
                    <a:pt x="3621792" y="90"/>
                    <a:pt x="3632008" y="2797"/>
                    <a:pt x="3641264" y="8036"/>
                  </a:cubicBezTo>
                  <a:lnTo>
                    <a:pt x="4066525" y="248214"/>
                  </a:lnTo>
                  <a:lnTo>
                    <a:pt x="3160586" y="248214"/>
                  </a:lnTo>
                  <a:lnTo>
                    <a:pt x="3171829" y="237165"/>
                  </a:lnTo>
                  <a:lnTo>
                    <a:pt x="3581886" y="7687"/>
                  </a:lnTo>
                  <a:cubicBezTo>
                    <a:pt x="3591143" y="2448"/>
                    <a:pt x="3601359" y="-85"/>
                    <a:pt x="3611576" y="2"/>
                  </a:cubicBezTo>
                  <a:close/>
                  <a:moveTo>
                    <a:pt x="2431268" y="2"/>
                  </a:moveTo>
                  <a:cubicBezTo>
                    <a:pt x="2441485" y="90"/>
                    <a:pt x="2451701" y="2797"/>
                    <a:pt x="2460958" y="8036"/>
                  </a:cubicBezTo>
                  <a:lnTo>
                    <a:pt x="2886219" y="248214"/>
                  </a:lnTo>
                  <a:lnTo>
                    <a:pt x="1980280" y="248214"/>
                  </a:lnTo>
                  <a:lnTo>
                    <a:pt x="1991523" y="237165"/>
                  </a:lnTo>
                  <a:lnTo>
                    <a:pt x="2401580" y="7687"/>
                  </a:lnTo>
                  <a:cubicBezTo>
                    <a:pt x="2410836" y="2448"/>
                    <a:pt x="2421052" y="-85"/>
                    <a:pt x="2431268" y="2"/>
                  </a:cubicBezTo>
                  <a:close/>
                  <a:moveTo>
                    <a:pt x="1250961" y="2"/>
                  </a:moveTo>
                  <a:cubicBezTo>
                    <a:pt x="1261177" y="90"/>
                    <a:pt x="1271394" y="2797"/>
                    <a:pt x="1280650" y="8036"/>
                  </a:cubicBezTo>
                  <a:lnTo>
                    <a:pt x="1705911" y="248214"/>
                  </a:lnTo>
                  <a:lnTo>
                    <a:pt x="799972" y="248214"/>
                  </a:lnTo>
                  <a:lnTo>
                    <a:pt x="811215" y="237165"/>
                  </a:lnTo>
                  <a:lnTo>
                    <a:pt x="1221272" y="7687"/>
                  </a:lnTo>
                  <a:cubicBezTo>
                    <a:pt x="1230527" y="2448"/>
                    <a:pt x="1240744" y="-85"/>
                    <a:pt x="1250961" y="2"/>
                  </a:cubicBezTo>
                  <a:close/>
                  <a:moveTo>
                    <a:pt x="70653" y="2"/>
                  </a:moveTo>
                  <a:cubicBezTo>
                    <a:pt x="80870" y="90"/>
                    <a:pt x="91087" y="2797"/>
                    <a:pt x="100343" y="8036"/>
                  </a:cubicBezTo>
                  <a:lnTo>
                    <a:pt x="525604" y="248214"/>
                  </a:lnTo>
                  <a:lnTo>
                    <a:pt x="0" y="248214"/>
                  </a:lnTo>
                  <a:lnTo>
                    <a:pt x="0" y="30612"/>
                  </a:lnTo>
                  <a:lnTo>
                    <a:pt x="40965" y="7687"/>
                  </a:lnTo>
                  <a:cubicBezTo>
                    <a:pt x="50221" y="2448"/>
                    <a:pt x="60437" y="-85"/>
                    <a:pt x="70653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" y="667689"/>
              <a:ext cx="505103" cy="1071127"/>
            </a:xfrm>
            <a:custGeom>
              <a:avLst/>
              <a:gdLst/>
              <a:ahLst/>
              <a:cxnLst/>
              <a:rect l="l" t="t" r="r" b="b"/>
              <a:pathLst>
                <a:path w="505103" h="1071127" extrusionOk="0">
                  <a:moveTo>
                    <a:pt x="0" y="0"/>
                  </a:moveTo>
                  <a:lnTo>
                    <a:pt x="24142" y="6533"/>
                  </a:lnTo>
                  <a:lnTo>
                    <a:pt x="474366" y="260810"/>
                  </a:lnTo>
                  <a:cubicBezTo>
                    <a:pt x="493228" y="271638"/>
                    <a:pt x="505103" y="291896"/>
                    <a:pt x="505103" y="313901"/>
                  </a:cubicBezTo>
                  <a:lnTo>
                    <a:pt x="505103" y="763776"/>
                  </a:lnTo>
                  <a:cubicBezTo>
                    <a:pt x="505103" y="785781"/>
                    <a:pt x="492879" y="806039"/>
                    <a:pt x="473668" y="816867"/>
                  </a:cubicBezTo>
                  <a:lnTo>
                    <a:pt x="25190" y="1064857"/>
                  </a:lnTo>
                  <a:lnTo>
                    <a:pt x="0" y="10711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3928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84236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64543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4850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425157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605464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785771" y="6661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4328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74636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454943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35250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815557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995864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176171" y="16567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2647386"/>
              <a:ext cx="542410" cy="1073965"/>
            </a:xfrm>
            <a:custGeom>
              <a:avLst/>
              <a:gdLst/>
              <a:ahLst/>
              <a:cxnLst/>
              <a:rect l="l" t="t" r="r" b="b"/>
              <a:pathLst>
                <a:path w="542410" h="1073965" extrusionOk="0">
                  <a:moveTo>
                    <a:pt x="31760" y="2"/>
                  </a:moveTo>
                  <a:cubicBezTo>
                    <a:pt x="41977" y="90"/>
                    <a:pt x="52193" y="2796"/>
                    <a:pt x="61449" y="8036"/>
                  </a:cubicBezTo>
                  <a:lnTo>
                    <a:pt x="511673" y="262313"/>
                  </a:lnTo>
                  <a:cubicBezTo>
                    <a:pt x="530535" y="273141"/>
                    <a:pt x="542410" y="293399"/>
                    <a:pt x="542410" y="315404"/>
                  </a:cubicBezTo>
                  <a:lnTo>
                    <a:pt x="542410" y="765279"/>
                  </a:lnTo>
                  <a:cubicBezTo>
                    <a:pt x="542410" y="787284"/>
                    <a:pt x="530186" y="807542"/>
                    <a:pt x="510975" y="818370"/>
                  </a:cubicBezTo>
                  <a:lnTo>
                    <a:pt x="62497" y="1066360"/>
                  </a:lnTo>
                  <a:cubicBezTo>
                    <a:pt x="43636" y="1076838"/>
                    <a:pt x="20234" y="1076489"/>
                    <a:pt x="1722" y="1065312"/>
                  </a:cubicBezTo>
                  <a:lnTo>
                    <a:pt x="0" y="1064278"/>
                  </a:lnTo>
                  <a:lnTo>
                    <a:pt x="0" y="8846"/>
                  </a:lnTo>
                  <a:lnTo>
                    <a:pt x="2071" y="7687"/>
                  </a:lnTo>
                  <a:cubicBezTo>
                    <a:pt x="11327" y="2447"/>
                    <a:pt x="21544" y="-85"/>
                    <a:pt x="3176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41236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921543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101850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282157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462464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42771" y="26473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528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50836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31143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11450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891757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072064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252371" y="36379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2821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923128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103436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83743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464050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644357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24664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928771" y="4628586"/>
              <a:ext cx="983623" cy="1076308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00" y="4628586"/>
              <a:ext cx="542410" cy="1073965"/>
            </a:xfrm>
            <a:custGeom>
              <a:avLst/>
              <a:gdLst/>
              <a:ahLst/>
              <a:cxnLst/>
              <a:rect l="l" t="t" r="r" b="b"/>
              <a:pathLst>
                <a:path w="542410" h="1073965" extrusionOk="0">
                  <a:moveTo>
                    <a:pt x="31760" y="2"/>
                  </a:moveTo>
                  <a:cubicBezTo>
                    <a:pt x="41977" y="90"/>
                    <a:pt x="52193" y="2796"/>
                    <a:pt x="61449" y="8036"/>
                  </a:cubicBezTo>
                  <a:lnTo>
                    <a:pt x="511673" y="262313"/>
                  </a:lnTo>
                  <a:cubicBezTo>
                    <a:pt x="530535" y="273141"/>
                    <a:pt x="542410" y="293399"/>
                    <a:pt x="542410" y="315404"/>
                  </a:cubicBezTo>
                  <a:lnTo>
                    <a:pt x="542410" y="765279"/>
                  </a:lnTo>
                  <a:cubicBezTo>
                    <a:pt x="542410" y="787284"/>
                    <a:pt x="530186" y="807542"/>
                    <a:pt x="510975" y="818370"/>
                  </a:cubicBezTo>
                  <a:lnTo>
                    <a:pt x="62497" y="1066360"/>
                  </a:lnTo>
                  <a:cubicBezTo>
                    <a:pt x="43636" y="1076838"/>
                    <a:pt x="20234" y="1076489"/>
                    <a:pt x="1722" y="1065312"/>
                  </a:cubicBezTo>
                  <a:lnTo>
                    <a:pt x="0" y="1064278"/>
                  </a:lnTo>
                  <a:lnTo>
                    <a:pt x="0" y="8846"/>
                  </a:lnTo>
                  <a:lnTo>
                    <a:pt x="2071" y="7687"/>
                  </a:lnTo>
                  <a:cubicBezTo>
                    <a:pt x="11327" y="2447"/>
                    <a:pt x="21544" y="-85"/>
                    <a:pt x="3176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129627" y="370618"/>
            <a:ext cx="9299703" cy="6233019"/>
            <a:chOff x="129627" y="370618"/>
            <a:chExt cx="9299703" cy="6233019"/>
          </a:xfrm>
        </p:grpSpPr>
        <p:sp>
          <p:nvSpPr>
            <p:cNvPr id="60" name="Google Shape;60;p2"/>
            <p:cNvSpPr/>
            <p:nvPr/>
          </p:nvSpPr>
          <p:spPr>
            <a:xfrm>
              <a:off x="243133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23441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603748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784055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964362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144669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324976" y="6314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29627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309934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490242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670549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850856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031163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211470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391777" y="370618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76533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956841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137148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317455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497762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678069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58376" y="13612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66933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347241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527548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707855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888162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068469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48776" y="23518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813841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994148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174455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354762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535069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5376" y="33424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43133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423441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603748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784055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964362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144669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324976" y="43330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15426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995733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176041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356348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536655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716962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897269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9001376" y="5323617"/>
              <a:ext cx="427954" cy="289419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2"/>
          <p:cNvSpPr/>
          <p:nvPr/>
        </p:nvSpPr>
        <p:spPr>
          <a:xfrm>
            <a:off x="1474200" y="950100"/>
            <a:ext cx="92436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" name="Google Shape;111;p2"/>
          <p:cNvGrpSpPr/>
          <p:nvPr/>
        </p:nvGrpSpPr>
        <p:grpSpPr>
          <a:xfrm>
            <a:off x="331309" y="4446016"/>
            <a:ext cx="2311930" cy="1941933"/>
            <a:chOff x="2076453" y="1626619"/>
            <a:chExt cx="3249831" cy="2729734"/>
          </a:xfrm>
        </p:grpSpPr>
        <p:grpSp>
          <p:nvGrpSpPr>
            <p:cNvPr id="112" name="Google Shape;112;p2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13" name="Google Shape;113;p2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2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16" name="Google Shape;116;p2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8" name="Google Shape;118;p2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4" name="Google Shape;124;p2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25" name="Google Shape;125;p2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7" name="Google Shape;127;p2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5" name="Google Shape;135;p2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136" name="Google Shape;136;p2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8" name="Google Shape;138;p2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2"/>
          <p:cNvGrpSpPr/>
          <p:nvPr/>
        </p:nvGrpSpPr>
        <p:grpSpPr>
          <a:xfrm>
            <a:off x="9202879" y="4080297"/>
            <a:ext cx="2989124" cy="2612856"/>
            <a:chOff x="5916127" y="1590589"/>
            <a:chExt cx="4201749" cy="3672836"/>
          </a:xfrm>
        </p:grpSpPr>
        <p:grpSp>
          <p:nvGrpSpPr>
            <p:cNvPr id="141" name="Google Shape;141;p2"/>
            <p:cNvGrpSpPr/>
            <p:nvPr/>
          </p:nvGrpSpPr>
          <p:grpSpPr>
            <a:xfrm>
              <a:off x="5916127" y="2814232"/>
              <a:ext cx="1535513" cy="2166104"/>
              <a:chOff x="5916127" y="2814232"/>
              <a:chExt cx="1535513" cy="2166104"/>
            </a:xfrm>
          </p:grpSpPr>
          <p:grpSp>
            <p:nvGrpSpPr>
              <p:cNvPr id="142" name="Google Shape;142;p2"/>
              <p:cNvGrpSpPr/>
              <p:nvPr/>
            </p:nvGrpSpPr>
            <p:grpSpPr>
              <a:xfrm>
                <a:off x="6331772" y="4075467"/>
                <a:ext cx="1082944" cy="904869"/>
                <a:chOff x="6331772" y="4075467"/>
                <a:chExt cx="1082944" cy="904869"/>
              </a:xfrm>
            </p:grpSpPr>
            <p:sp>
              <p:nvSpPr>
                <p:cNvPr id="143" name="Google Shape;143;p2"/>
                <p:cNvSpPr/>
                <p:nvPr/>
              </p:nvSpPr>
              <p:spPr>
                <a:xfrm>
                  <a:off x="6369673" y="4113792"/>
                  <a:ext cx="1006839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839" h="827870" extrusionOk="0">
                      <a:moveTo>
                        <a:pt x="1001247" y="344955"/>
                      </a:moveTo>
                      <a:cubicBezTo>
                        <a:pt x="885709" y="578032"/>
                        <a:pt x="691113" y="925218"/>
                        <a:pt x="426604" y="802251"/>
                      </a:cubicBezTo>
                      <a:cubicBezTo>
                        <a:pt x="128758" y="663852"/>
                        <a:pt x="-56027" y="386294"/>
                        <a:pt x="15315" y="214272"/>
                      </a:cubicBezTo>
                      <a:cubicBezTo>
                        <a:pt x="54558" y="119784"/>
                        <a:pt x="178573" y="108164"/>
                        <a:pt x="426318" y="53776"/>
                      </a:cubicBezTo>
                      <a:cubicBezTo>
                        <a:pt x="683303" y="-2612"/>
                        <a:pt x="813605" y="-29282"/>
                        <a:pt x="906950" y="47775"/>
                      </a:cubicBezTo>
                      <a:cubicBezTo>
                        <a:pt x="1020774" y="141692"/>
                        <a:pt x="1011249" y="324858"/>
                        <a:pt x="1001247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6331772" y="4075467"/>
                  <a:ext cx="1082944" cy="904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44" h="904869" extrusionOk="0">
                      <a:moveTo>
                        <a:pt x="575472" y="904869"/>
                      </a:moveTo>
                      <a:cubicBezTo>
                        <a:pt x="535086" y="904869"/>
                        <a:pt x="492795" y="895726"/>
                        <a:pt x="448408" y="875151"/>
                      </a:cubicBezTo>
                      <a:cubicBezTo>
                        <a:pt x="138179" y="730943"/>
                        <a:pt x="-62989" y="433287"/>
                        <a:pt x="17974" y="238024"/>
                      </a:cubicBezTo>
                      <a:cubicBezTo>
                        <a:pt x="59217" y="138488"/>
                        <a:pt x="165135" y="116295"/>
                        <a:pt x="357349" y="76004"/>
                      </a:cubicBezTo>
                      <a:cubicBezTo>
                        <a:pt x="387734" y="69622"/>
                        <a:pt x="420595" y="62764"/>
                        <a:pt x="456028" y="54954"/>
                      </a:cubicBezTo>
                      <a:cubicBezTo>
                        <a:pt x="716251" y="-2196"/>
                        <a:pt x="859507" y="-33629"/>
                        <a:pt x="969140" y="56859"/>
                      </a:cubicBezTo>
                      <a:cubicBezTo>
                        <a:pt x="1098966" y="164015"/>
                        <a:pt x="1090584" y="365374"/>
                        <a:pt x="1073248" y="400235"/>
                      </a:cubicBezTo>
                      <a:lnTo>
                        <a:pt x="1073248" y="400235"/>
                      </a:lnTo>
                      <a:cubicBezTo>
                        <a:pt x="993905" y="560160"/>
                        <a:pt x="822931" y="904869"/>
                        <a:pt x="575472" y="904869"/>
                      </a:cubicBezTo>
                      <a:close/>
                      <a:moveTo>
                        <a:pt x="792165" y="76385"/>
                      </a:moveTo>
                      <a:cubicBezTo>
                        <a:pt x="718442" y="76385"/>
                        <a:pt x="618144" y="97245"/>
                        <a:pt x="472411" y="129249"/>
                      </a:cubicBezTo>
                      <a:cubicBezTo>
                        <a:pt x="436788" y="137059"/>
                        <a:pt x="403736" y="144012"/>
                        <a:pt x="373066" y="150394"/>
                      </a:cubicBezTo>
                      <a:cubicBezTo>
                        <a:pt x="188947" y="188970"/>
                        <a:pt x="113319" y="207068"/>
                        <a:pt x="88363" y="267075"/>
                      </a:cubicBezTo>
                      <a:cubicBezTo>
                        <a:pt x="29784" y="408236"/>
                        <a:pt x="185042" y="668650"/>
                        <a:pt x="480508" y="805905"/>
                      </a:cubicBezTo>
                      <a:cubicBezTo>
                        <a:pt x="700821" y="908299"/>
                        <a:pt x="875890" y="626168"/>
                        <a:pt x="1004097" y="368041"/>
                      </a:cubicBezTo>
                      <a:cubicBezTo>
                        <a:pt x="1011145" y="339846"/>
                        <a:pt x="1011431" y="190399"/>
                        <a:pt x="920657" y="115342"/>
                      </a:cubicBezTo>
                      <a:cubicBezTo>
                        <a:pt x="887415" y="88101"/>
                        <a:pt x="847220" y="76385"/>
                        <a:pt x="792165" y="76385"/>
                      </a:cubicBezTo>
                      <a:close/>
                      <a:moveTo>
                        <a:pt x="1005049" y="366326"/>
                      </a:moveTo>
                      <a:cubicBezTo>
                        <a:pt x="1004954" y="366421"/>
                        <a:pt x="1004954" y="366612"/>
                        <a:pt x="1004859" y="366707"/>
                      </a:cubicBezTo>
                      <a:cubicBezTo>
                        <a:pt x="1004859" y="366612"/>
                        <a:pt x="1004954" y="366421"/>
                        <a:pt x="1005049" y="366326"/>
                      </a:cubicBezTo>
                      <a:lnTo>
                        <a:pt x="1005049" y="3663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5" name="Google Shape;145;p2"/>
              <p:cNvGrpSpPr/>
              <p:nvPr/>
            </p:nvGrpSpPr>
            <p:grpSpPr>
              <a:xfrm>
                <a:off x="5916127" y="2814232"/>
                <a:ext cx="1535513" cy="1411057"/>
                <a:chOff x="5916127" y="2814232"/>
                <a:chExt cx="1535513" cy="1411057"/>
              </a:xfrm>
            </p:grpSpPr>
            <p:sp>
              <p:nvSpPr>
                <p:cNvPr id="146" name="Google Shape;146;p2"/>
                <p:cNvSpPr/>
                <p:nvPr/>
              </p:nvSpPr>
              <p:spPr>
                <a:xfrm>
                  <a:off x="5953203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286178" y="1308910"/>
                      </a:moveTo>
                      <a:cubicBezTo>
                        <a:pt x="1244649" y="1307005"/>
                        <a:pt x="1203120" y="1311006"/>
                        <a:pt x="1161591" y="1312815"/>
                      </a:cubicBezTo>
                      <a:cubicBezTo>
                        <a:pt x="1056435" y="1317387"/>
                        <a:pt x="951660" y="1326722"/>
                        <a:pt x="846504" y="1331389"/>
                      </a:cubicBezTo>
                      <a:cubicBezTo>
                        <a:pt x="643336" y="1340343"/>
                        <a:pt x="422165" y="1336533"/>
                        <a:pt x="242905" y="1227757"/>
                      </a:cubicBezTo>
                      <a:cubicBezTo>
                        <a:pt x="194137" y="1198134"/>
                        <a:pt x="150036" y="1161273"/>
                        <a:pt x="112222" y="1118505"/>
                      </a:cubicBezTo>
                      <a:cubicBezTo>
                        <a:pt x="-82755" y="898001"/>
                        <a:pt x="11828" y="583962"/>
                        <a:pt x="128985" y="350409"/>
                      </a:cubicBezTo>
                      <a:cubicBezTo>
                        <a:pt x="187755" y="233252"/>
                        <a:pt x="253287" y="93615"/>
                        <a:pt x="376540" y="32560"/>
                      </a:cubicBezTo>
                      <a:cubicBezTo>
                        <a:pt x="567707" y="-62118"/>
                        <a:pt x="754207" y="69136"/>
                        <a:pt x="904606" y="178102"/>
                      </a:cubicBezTo>
                      <a:cubicBezTo>
                        <a:pt x="946231" y="208296"/>
                        <a:pt x="985569" y="242396"/>
                        <a:pt x="1023859" y="276590"/>
                      </a:cubicBezTo>
                      <a:cubicBezTo>
                        <a:pt x="1055578" y="304975"/>
                        <a:pt x="1086343" y="334407"/>
                        <a:pt x="1116061" y="364792"/>
                      </a:cubicBezTo>
                      <a:cubicBezTo>
                        <a:pt x="1286273" y="538623"/>
                        <a:pt x="1405431" y="745221"/>
                        <a:pt x="1458295" y="983155"/>
                      </a:cubicBezTo>
                      <a:cubicBezTo>
                        <a:pt x="1479916" y="1079834"/>
                        <a:pt x="1318848" y="1310434"/>
                        <a:pt x="1286178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147;p2"/>
                <p:cNvSpPr/>
                <p:nvPr/>
              </p:nvSpPr>
              <p:spPr>
                <a:xfrm>
                  <a:off x="5916127" y="2814232"/>
                  <a:ext cx="1535513" cy="141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513" h="1411057" extrusionOk="0">
                      <a:moveTo>
                        <a:pt x="760041" y="1411057"/>
                      </a:moveTo>
                      <a:cubicBezTo>
                        <a:pt x="584685" y="1411057"/>
                        <a:pt x="409425" y="1389340"/>
                        <a:pt x="260359" y="1298853"/>
                      </a:cubicBezTo>
                      <a:cubicBezTo>
                        <a:pt x="208352" y="1267325"/>
                        <a:pt x="161394" y="1228082"/>
                        <a:pt x="120913" y="1182267"/>
                      </a:cubicBezTo>
                      <a:cubicBezTo>
                        <a:pt x="-44060" y="995672"/>
                        <a:pt x="-40155" y="715446"/>
                        <a:pt x="132248" y="371880"/>
                      </a:cubicBezTo>
                      <a:lnTo>
                        <a:pt x="140058" y="356163"/>
                      </a:lnTo>
                      <a:cubicBezTo>
                        <a:pt x="199875" y="236529"/>
                        <a:pt x="267693" y="100989"/>
                        <a:pt x="396852" y="36885"/>
                      </a:cubicBezTo>
                      <a:cubicBezTo>
                        <a:pt x="611832" y="-69699"/>
                        <a:pt x="815476" y="77938"/>
                        <a:pt x="964161" y="185761"/>
                      </a:cubicBezTo>
                      <a:cubicBezTo>
                        <a:pt x="1007881" y="217479"/>
                        <a:pt x="1048743" y="253008"/>
                        <a:pt x="1086462" y="286726"/>
                      </a:cubicBezTo>
                      <a:cubicBezTo>
                        <a:pt x="1118657" y="315492"/>
                        <a:pt x="1150280" y="345781"/>
                        <a:pt x="1180474" y="376642"/>
                      </a:cubicBezTo>
                      <a:cubicBezTo>
                        <a:pt x="1361354" y="561332"/>
                        <a:pt x="1479845" y="775644"/>
                        <a:pt x="1532709" y="1013388"/>
                      </a:cubicBezTo>
                      <a:cubicBezTo>
                        <a:pt x="1553854" y="1108638"/>
                        <a:pt x="1450222" y="1270849"/>
                        <a:pt x="1396692" y="1334476"/>
                      </a:cubicBezTo>
                      <a:cubicBezTo>
                        <a:pt x="1364973" y="1372100"/>
                        <a:pt x="1343828" y="1386483"/>
                        <a:pt x="1321539" y="1385340"/>
                      </a:cubicBezTo>
                      <a:cubicBezTo>
                        <a:pt x="1293250" y="1384101"/>
                        <a:pt x="1264771" y="1385721"/>
                        <a:pt x="1234576" y="1387435"/>
                      </a:cubicBezTo>
                      <a:cubicBezTo>
                        <a:pt x="1223146" y="1388102"/>
                        <a:pt x="1211716" y="1388769"/>
                        <a:pt x="1200381" y="1389245"/>
                      </a:cubicBezTo>
                      <a:cubicBezTo>
                        <a:pt x="1147803" y="1391531"/>
                        <a:pt x="1094178" y="1395055"/>
                        <a:pt x="1042361" y="1398579"/>
                      </a:cubicBezTo>
                      <a:cubicBezTo>
                        <a:pt x="991022" y="1402008"/>
                        <a:pt x="937872" y="1405533"/>
                        <a:pt x="885294" y="1407819"/>
                      </a:cubicBezTo>
                      <a:cubicBezTo>
                        <a:pt x="843765" y="1409819"/>
                        <a:pt x="801855" y="1411057"/>
                        <a:pt x="760041" y="1411057"/>
                      </a:cubicBezTo>
                      <a:close/>
                      <a:moveTo>
                        <a:pt x="551634" y="76319"/>
                      </a:moveTo>
                      <a:cubicBezTo>
                        <a:pt x="511343" y="76319"/>
                        <a:pt x="471243" y="85177"/>
                        <a:pt x="430666" y="105275"/>
                      </a:cubicBezTo>
                      <a:cubicBezTo>
                        <a:pt x="324367" y="157948"/>
                        <a:pt x="262645" y="281392"/>
                        <a:pt x="208162" y="390358"/>
                      </a:cubicBezTo>
                      <a:lnTo>
                        <a:pt x="200256" y="406170"/>
                      </a:lnTo>
                      <a:cubicBezTo>
                        <a:pt x="40713" y="724019"/>
                        <a:pt x="33283" y="968240"/>
                        <a:pt x="177968" y="1131879"/>
                      </a:cubicBezTo>
                      <a:cubicBezTo>
                        <a:pt x="213306" y="1171884"/>
                        <a:pt x="254358" y="1206174"/>
                        <a:pt x="299793" y="1233797"/>
                      </a:cubicBezTo>
                      <a:cubicBezTo>
                        <a:pt x="467147" y="1335333"/>
                        <a:pt x="678411" y="1340953"/>
                        <a:pt x="881865" y="1331904"/>
                      </a:cubicBezTo>
                      <a:cubicBezTo>
                        <a:pt x="933586" y="1329618"/>
                        <a:pt x="986259" y="1326094"/>
                        <a:pt x="1037218" y="1322760"/>
                      </a:cubicBezTo>
                      <a:cubicBezTo>
                        <a:pt x="1089510" y="1319331"/>
                        <a:pt x="1143517" y="1315712"/>
                        <a:pt x="1196953" y="1313426"/>
                      </a:cubicBezTo>
                      <a:cubicBezTo>
                        <a:pt x="1208001" y="1312950"/>
                        <a:pt x="1219050" y="1312283"/>
                        <a:pt x="1230099" y="1311616"/>
                      </a:cubicBezTo>
                      <a:cubicBezTo>
                        <a:pt x="1258103" y="1309997"/>
                        <a:pt x="1286868" y="1308378"/>
                        <a:pt x="1316205" y="1309140"/>
                      </a:cubicBezTo>
                      <a:cubicBezTo>
                        <a:pt x="1354687" y="1278945"/>
                        <a:pt x="1473082" y="1096827"/>
                        <a:pt x="1458223" y="1030152"/>
                      </a:cubicBezTo>
                      <a:cubicBezTo>
                        <a:pt x="1408503" y="806410"/>
                        <a:pt x="1296679" y="604575"/>
                        <a:pt x="1125991" y="430173"/>
                      </a:cubicBezTo>
                      <a:cubicBezTo>
                        <a:pt x="1096940" y="400455"/>
                        <a:pt x="1066460" y="371403"/>
                        <a:pt x="1035599" y="343686"/>
                      </a:cubicBezTo>
                      <a:cubicBezTo>
                        <a:pt x="999499" y="311301"/>
                        <a:pt x="960351" y="277296"/>
                        <a:pt x="919394" y="247578"/>
                      </a:cubicBezTo>
                      <a:cubicBezTo>
                        <a:pt x="790616" y="154138"/>
                        <a:pt x="670982" y="76319"/>
                        <a:pt x="551634" y="76319"/>
                      </a:cubicBezTo>
                      <a:close/>
                      <a:moveTo>
                        <a:pt x="1324968" y="1309425"/>
                      </a:moveTo>
                      <a:cubicBezTo>
                        <a:pt x="1324968" y="1309425"/>
                        <a:pt x="1324968" y="1309425"/>
                        <a:pt x="1324968" y="1309425"/>
                      </a:cubicBezTo>
                      <a:lnTo>
                        <a:pt x="1324968" y="1309425"/>
                      </a:lnTo>
                      <a:cubicBezTo>
                        <a:pt x="1324968" y="1309425"/>
                        <a:pt x="1324968" y="1309425"/>
                        <a:pt x="1324968" y="13094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8" name="Google Shape;148;p2"/>
            <p:cNvGrpSpPr/>
            <p:nvPr/>
          </p:nvGrpSpPr>
          <p:grpSpPr>
            <a:xfrm>
              <a:off x="6040232" y="3501675"/>
              <a:ext cx="1171621" cy="1354244"/>
              <a:chOff x="6040232" y="3501675"/>
              <a:chExt cx="1171621" cy="1354244"/>
            </a:xfrm>
          </p:grpSpPr>
          <p:sp>
            <p:nvSpPr>
              <p:cNvPr id="149" name="Google Shape;149;p2"/>
              <p:cNvSpPr/>
              <p:nvPr/>
            </p:nvSpPr>
            <p:spPr>
              <a:xfrm>
                <a:off x="6040232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811766" y="592169"/>
                    </a:moveTo>
                    <a:cubicBezTo>
                      <a:pt x="776714" y="585883"/>
                      <a:pt x="339517" y="625888"/>
                      <a:pt x="111203" y="426148"/>
                    </a:cubicBezTo>
                    <a:cubicBezTo>
                      <a:pt x="-86632" y="253079"/>
                      <a:pt x="39479" y="47054"/>
                      <a:pt x="41003" y="0"/>
                    </a:cubicBezTo>
                    <a:cubicBezTo>
                      <a:pt x="60625" y="126682"/>
                      <a:pt x="71293" y="219456"/>
                      <a:pt x="231027" y="339566"/>
                    </a:cubicBezTo>
                    <a:cubicBezTo>
                      <a:pt x="466961" y="516731"/>
                      <a:pt x="840151" y="597217"/>
                      <a:pt x="811766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6691883" y="4633150"/>
                <a:ext cx="519970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70" h="222769" extrusionOk="0">
                    <a:moveTo>
                      <a:pt x="0" y="79724"/>
                    </a:moveTo>
                    <a:cubicBezTo>
                      <a:pt x="17907" y="107061"/>
                      <a:pt x="74390" y="196596"/>
                      <a:pt x="169736" y="218218"/>
                    </a:cubicBezTo>
                    <a:cubicBezTo>
                      <a:pt x="297561" y="247269"/>
                      <a:pt x="411575" y="132874"/>
                      <a:pt x="519970" y="0"/>
                    </a:cubicBezTo>
                    <a:cubicBezTo>
                      <a:pt x="468821" y="34861"/>
                      <a:pt x="357950" y="128302"/>
                      <a:pt x="201835" y="133731"/>
                    </a:cubicBezTo>
                    <a:cubicBezTo>
                      <a:pt x="119253" y="136684"/>
                      <a:pt x="63722" y="107156"/>
                      <a:pt x="0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" name="Google Shape;151;p2"/>
            <p:cNvGrpSpPr/>
            <p:nvPr/>
          </p:nvGrpSpPr>
          <p:grpSpPr>
            <a:xfrm>
              <a:off x="8582268" y="2814463"/>
              <a:ext cx="1535608" cy="2165872"/>
              <a:chOff x="8582268" y="2814463"/>
              <a:chExt cx="1535608" cy="2165872"/>
            </a:xfrm>
          </p:grpSpPr>
          <p:grpSp>
            <p:nvGrpSpPr>
              <p:cNvPr id="152" name="Google Shape;152;p2"/>
              <p:cNvGrpSpPr/>
              <p:nvPr/>
            </p:nvGrpSpPr>
            <p:grpSpPr>
              <a:xfrm>
                <a:off x="8619191" y="4075403"/>
                <a:ext cx="1082950" cy="904932"/>
                <a:chOff x="8619191" y="4075403"/>
                <a:chExt cx="1082950" cy="904932"/>
              </a:xfrm>
            </p:grpSpPr>
            <p:sp>
              <p:nvSpPr>
                <p:cNvPr id="153" name="Google Shape;153;p2"/>
                <p:cNvSpPr/>
                <p:nvPr/>
              </p:nvSpPr>
              <p:spPr>
                <a:xfrm>
                  <a:off x="8657453" y="4113792"/>
                  <a:ext cx="1006781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781" h="827870" extrusionOk="0">
                      <a:moveTo>
                        <a:pt x="5534" y="344955"/>
                      </a:moveTo>
                      <a:cubicBezTo>
                        <a:pt x="121072" y="578032"/>
                        <a:pt x="315668" y="925218"/>
                        <a:pt x="580178" y="802251"/>
                      </a:cubicBezTo>
                      <a:cubicBezTo>
                        <a:pt x="878024" y="663852"/>
                        <a:pt x="1062809" y="386294"/>
                        <a:pt x="991467" y="214272"/>
                      </a:cubicBezTo>
                      <a:cubicBezTo>
                        <a:pt x="952224" y="119784"/>
                        <a:pt x="828208" y="108164"/>
                        <a:pt x="580463" y="53776"/>
                      </a:cubicBezTo>
                      <a:cubicBezTo>
                        <a:pt x="323479" y="-2612"/>
                        <a:pt x="193177" y="-29282"/>
                        <a:pt x="99832" y="47775"/>
                      </a:cubicBezTo>
                      <a:cubicBezTo>
                        <a:pt x="-13897" y="141692"/>
                        <a:pt x="-4372" y="324858"/>
                        <a:pt x="5534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8619191" y="4075403"/>
                  <a:ext cx="1082950" cy="904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50" h="904932" extrusionOk="0">
                      <a:moveTo>
                        <a:pt x="507473" y="904933"/>
                      </a:moveTo>
                      <a:cubicBezTo>
                        <a:pt x="260014" y="904933"/>
                        <a:pt x="89040" y="560223"/>
                        <a:pt x="9696" y="400203"/>
                      </a:cubicBezTo>
                      <a:lnTo>
                        <a:pt x="9696" y="400203"/>
                      </a:lnTo>
                      <a:cubicBezTo>
                        <a:pt x="-7639" y="365342"/>
                        <a:pt x="-16021" y="163983"/>
                        <a:pt x="113805" y="56827"/>
                      </a:cubicBezTo>
                      <a:cubicBezTo>
                        <a:pt x="223342" y="-33661"/>
                        <a:pt x="366694" y="-2133"/>
                        <a:pt x="626916" y="54922"/>
                      </a:cubicBezTo>
                      <a:cubicBezTo>
                        <a:pt x="662254" y="62732"/>
                        <a:pt x="695116" y="69590"/>
                        <a:pt x="725596" y="75972"/>
                      </a:cubicBezTo>
                      <a:cubicBezTo>
                        <a:pt x="917810" y="116263"/>
                        <a:pt x="1023728" y="138456"/>
                        <a:pt x="1064972" y="237992"/>
                      </a:cubicBezTo>
                      <a:cubicBezTo>
                        <a:pt x="1145934" y="433255"/>
                        <a:pt x="944861" y="731006"/>
                        <a:pt x="634537" y="875119"/>
                      </a:cubicBezTo>
                      <a:cubicBezTo>
                        <a:pt x="590245" y="895789"/>
                        <a:pt x="547859" y="904933"/>
                        <a:pt x="507473" y="904933"/>
                      </a:cubicBezTo>
                      <a:close/>
                      <a:moveTo>
                        <a:pt x="78943" y="368199"/>
                      </a:moveTo>
                      <a:cubicBezTo>
                        <a:pt x="207150" y="626231"/>
                        <a:pt x="382314" y="908362"/>
                        <a:pt x="602532" y="806063"/>
                      </a:cubicBezTo>
                      <a:cubicBezTo>
                        <a:pt x="897903" y="668808"/>
                        <a:pt x="1053160" y="408394"/>
                        <a:pt x="994677" y="267234"/>
                      </a:cubicBezTo>
                      <a:cubicBezTo>
                        <a:pt x="969816" y="207227"/>
                        <a:pt x="894093" y="189129"/>
                        <a:pt x="709975" y="150553"/>
                      </a:cubicBezTo>
                      <a:cubicBezTo>
                        <a:pt x="679304" y="144171"/>
                        <a:pt x="646252" y="137218"/>
                        <a:pt x="610629" y="129407"/>
                      </a:cubicBezTo>
                      <a:cubicBezTo>
                        <a:pt x="355931" y="73495"/>
                        <a:pt x="240011" y="51493"/>
                        <a:pt x="162382" y="115596"/>
                      </a:cubicBezTo>
                      <a:cubicBezTo>
                        <a:pt x="71514" y="190558"/>
                        <a:pt x="71800" y="340005"/>
                        <a:pt x="78943" y="368199"/>
                      </a:cubicBezTo>
                      <a:close/>
                      <a:moveTo>
                        <a:pt x="77991" y="366389"/>
                      </a:moveTo>
                      <a:cubicBezTo>
                        <a:pt x="78086" y="366580"/>
                        <a:pt x="78181" y="366675"/>
                        <a:pt x="78181" y="366770"/>
                      </a:cubicBezTo>
                      <a:cubicBezTo>
                        <a:pt x="78086" y="366675"/>
                        <a:pt x="78086" y="366485"/>
                        <a:pt x="77991" y="366389"/>
                      </a:cubicBezTo>
                      <a:lnTo>
                        <a:pt x="77991" y="3663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5" name="Google Shape;155;p2"/>
              <p:cNvGrpSpPr/>
              <p:nvPr/>
            </p:nvGrpSpPr>
            <p:grpSpPr>
              <a:xfrm>
                <a:off x="8582268" y="2814463"/>
                <a:ext cx="1535608" cy="1410826"/>
                <a:chOff x="8582268" y="2814463"/>
                <a:chExt cx="1535608" cy="1410826"/>
              </a:xfrm>
            </p:grpSpPr>
            <p:sp>
              <p:nvSpPr>
                <p:cNvPr id="156" name="Google Shape;156;p2"/>
                <p:cNvSpPr/>
                <p:nvPr/>
              </p:nvSpPr>
              <p:spPr>
                <a:xfrm>
                  <a:off x="8620517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74106" y="1308910"/>
                      </a:moveTo>
                      <a:cubicBezTo>
                        <a:pt x="215635" y="1307005"/>
                        <a:pt x="257164" y="1311006"/>
                        <a:pt x="298693" y="1312815"/>
                      </a:cubicBezTo>
                      <a:cubicBezTo>
                        <a:pt x="403849" y="1317387"/>
                        <a:pt x="508624" y="1326722"/>
                        <a:pt x="613780" y="1331389"/>
                      </a:cubicBezTo>
                      <a:cubicBezTo>
                        <a:pt x="816948" y="1340343"/>
                        <a:pt x="1038119" y="1336533"/>
                        <a:pt x="1217379" y="1227757"/>
                      </a:cubicBezTo>
                      <a:cubicBezTo>
                        <a:pt x="1266147" y="1198134"/>
                        <a:pt x="1310248" y="1161273"/>
                        <a:pt x="1348062" y="1118505"/>
                      </a:cubicBezTo>
                      <a:cubicBezTo>
                        <a:pt x="1543039" y="898001"/>
                        <a:pt x="1448456" y="583962"/>
                        <a:pt x="1331298" y="350409"/>
                      </a:cubicBezTo>
                      <a:cubicBezTo>
                        <a:pt x="1272529" y="233252"/>
                        <a:pt x="1206997" y="93615"/>
                        <a:pt x="1083744" y="32560"/>
                      </a:cubicBezTo>
                      <a:cubicBezTo>
                        <a:pt x="892577" y="-62118"/>
                        <a:pt x="706077" y="69136"/>
                        <a:pt x="555677" y="178102"/>
                      </a:cubicBezTo>
                      <a:cubicBezTo>
                        <a:pt x="514053" y="208296"/>
                        <a:pt x="474715" y="242396"/>
                        <a:pt x="436424" y="276590"/>
                      </a:cubicBezTo>
                      <a:cubicBezTo>
                        <a:pt x="404706" y="304975"/>
                        <a:pt x="373940" y="334407"/>
                        <a:pt x="344222" y="364792"/>
                      </a:cubicBezTo>
                      <a:cubicBezTo>
                        <a:pt x="174011" y="538623"/>
                        <a:pt x="54853" y="745221"/>
                        <a:pt x="1989" y="983155"/>
                      </a:cubicBezTo>
                      <a:cubicBezTo>
                        <a:pt x="-19633" y="1079834"/>
                        <a:pt x="141435" y="1310434"/>
                        <a:pt x="174106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8582268" y="2814463"/>
                  <a:ext cx="1535608" cy="141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608" h="1410826" extrusionOk="0">
                      <a:moveTo>
                        <a:pt x="775568" y="1410827"/>
                      </a:moveTo>
                      <a:cubicBezTo>
                        <a:pt x="733658" y="1410827"/>
                        <a:pt x="691843" y="1409589"/>
                        <a:pt x="650219" y="1407779"/>
                      </a:cubicBezTo>
                      <a:cubicBezTo>
                        <a:pt x="597641" y="1405493"/>
                        <a:pt x="544587" y="1401969"/>
                        <a:pt x="493152" y="1398539"/>
                      </a:cubicBezTo>
                      <a:cubicBezTo>
                        <a:pt x="441336" y="1395111"/>
                        <a:pt x="387710" y="1391586"/>
                        <a:pt x="335132" y="1389205"/>
                      </a:cubicBezTo>
                      <a:cubicBezTo>
                        <a:pt x="323702" y="1388729"/>
                        <a:pt x="312367" y="1388062"/>
                        <a:pt x="300937" y="1387395"/>
                      </a:cubicBezTo>
                      <a:cubicBezTo>
                        <a:pt x="270743" y="1385681"/>
                        <a:pt x="242358" y="1384062"/>
                        <a:pt x="213974" y="1385300"/>
                      </a:cubicBezTo>
                      <a:lnTo>
                        <a:pt x="213974" y="1385300"/>
                      </a:lnTo>
                      <a:cubicBezTo>
                        <a:pt x="191686" y="1386443"/>
                        <a:pt x="170445" y="1372060"/>
                        <a:pt x="138822" y="1334436"/>
                      </a:cubicBezTo>
                      <a:cubicBezTo>
                        <a:pt x="85291" y="1270809"/>
                        <a:pt x="-18341" y="1108598"/>
                        <a:pt x="2805" y="1013348"/>
                      </a:cubicBezTo>
                      <a:cubicBezTo>
                        <a:pt x="55668" y="775509"/>
                        <a:pt x="174159" y="561292"/>
                        <a:pt x="355039" y="376602"/>
                      </a:cubicBezTo>
                      <a:cubicBezTo>
                        <a:pt x="385233" y="345741"/>
                        <a:pt x="416952" y="315452"/>
                        <a:pt x="449051" y="286686"/>
                      </a:cubicBezTo>
                      <a:cubicBezTo>
                        <a:pt x="486675" y="252968"/>
                        <a:pt x="527537" y="217439"/>
                        <a:pt x="571352" y="185721"/>
                      </a:cubicBezTo>
                      <a:cubicBezTo>
                        <a:pt x="720037" y="77898"/>
                        <a:pt x="923682" y="-69644"/>
                        <a:pt x="1138661" y="36846"/>
                      </a:cubicBezTo>
                      <a:cubicBezTo>
                        <a:pt x="1267820" y="100854"/>
                        <a:pt x="1335638" y="236489"/>
                        <a:pt x="1395455" y="356028"/>
                      </a:cubicBezTo>
                      <a:lnTo>
                        <a:pt x="1403361" y="371744"/>
                      </a:lnTo>
                      <a:cubicBezTo>
                        <a:pt x="1575764" y="715311"/>
                        <a:pt x="1579669" y="995537"/>
                        <a:pt x="1414695" y="1182131"/>
                      </a:cubicBezTo>
                      <a:cubicBezTo>
                        <a:pt x="1374214" y="1227852"/>
                        <a:pt x="1327351" y="1267095"/>
                        <a:pt x="1275249" y="1298717"/>
                      </a:cubicBezTo>
                      <a:cubicBezTo>
                        <a:pt x="1126183" y="1389110"/>
                        <a:pt x="950923" y="1410827"/>
                        <a:pt x="775568" y="1410827"/>
                      </a:cubicBezTo>
                      <a:close/>
                      <a:moveTo>
                        <a:pt x="235405" y="1308623"/>
                      </a:moveTo>
                      <a:cubicBezTo>
                        <a:pt x="259218" y="1308623"/>
                        <a:pt x="282554" y="1309957"/>
                        <a:pt x="305414" y="1311290"/>
                      </a:cubicBezTo>
                      <a:cubicBezTo>
                        <a:pt x="316463" y="1311957"/>
                        <a:pt x="327512" y="1312529"/>
                        <a:pt x="338561" y="1313100"/>
                      </a:cubicBezTo>
                      <a:cubicBezTo>
                        <a:pt x="391996" y="1315386"/>
                        <a:pt x="446003" y="1319006"/>
                        <a:pt x="498296" y="1322435"/>
                      </a:cubicBezTo>
                      <a:cubicBezTo>
                        <a:pt x="549254" y="1325864"/>
                        <a:pt x="601927" y="1329293"/>
                        <a:pt x="653648" y="1331579"/>
                      </a:cubicBezTo>
                      <a:cubicBezTo>
                        <a:pt x="857102" y="1340628"/>
                        <a:pt x="1068462" y="1334913"/>
                        <a:pt x="1235721" y="1233471"/>
                      </a:cubicBezTo>
                      <a:cubicBezTo>
                        <a:pt x="1281250" y="1205849"/>
                        <a:pt x="1322208" y="1171559"/>
                        <a:pt x="1357545" y="1131554"/>
                      </a:cubicBezTo>
                      <a:cubicBezTo>
                        <a:pt x="1502230" y="967914"/>
                        <a:pt x="1494706" y="723693"/>
                        <a:pt x="1335257" y="405844"/>
                      </a:cubicBezTo>
                      <a:lnTo>
                        <a:pt x="1327351" y="390032"/>
                      </a:lnTo>
                      <a:cubicBezTo>
                        <a:pt x="1272868" y="281162"/>
                        <a:pt x="1211146" y="157718"/>
                        <a:pt x="1104848" y="105044"/>
                      </a:cubicBezTo>
                      <a:cubicBezTo>
                        <a:pt x="944256" y="25415"/>
                        <a:pt x="788427" y="122380"/>
                        <a:pt x="616120" y="247348"/>
                      </a:cubicBezTo>
                      <a:cubicBezTo>
                        <a:pt x="575162" y="277066"/>
                        <a:pt x="536110" y="311070"/>
                        <a:pt x="499915" y="343455"/>
                      </a:cubicBezTo>
                      <a:cubicBezTo>
                        <a:pt x="468958" y="371173"/>
                        <a:pt x="438574" y="400224"/>
                        <a:pt x="409522" y="429942"/>
                      </a:cubicBezTo>
                      <a:cubicBezTo>
                        <a:pt x="238739" y="604345"/>
                        <a:pt x="127011" y="806180"/>
                        <a:pt x="77290" y="1029922"/>
                      </a:cubicBezTo>
                      <a:cubicBezTo>
                        <a:pt x="62431" y="1096597"/>
                        <a:pt x="180827" y="1278715"/>
                        <a:pt x="219308" y="1308909"/>
                      </a:cubicBezTo>
                      <a:cubicBezTo>
                        <a:pt x="224642" y="1308719"/>
                        <a:pt x="230071" y="1308623"/>
                        <a:pt x="235405" y="1308623"/>
                      </a:cubicBezTo>
                      <a:close/>
                      <a:moveTo>
                        <a:pt x="210640" y="1309195"/>
                      </a:moveTo>
                      <a:cubicBezTo>
                        <a:pt x="210640" y="1309195"/>
                        <a:pt x="210545" y="1309195"/>
                        <a:pt x="210640" y="1309195"/>
                      </a:cubicBezTo>
                      <a:lnTo>
                        <a:pt x="210640" y="1309195"/>
                      </a:lnTo>
                      <a:cubicBezTo>
                        <a:pt x="210545" y="1309195"/>
                        <a:pt x="210640" y="1309195"/>
                        <a:pt x="210640" y="13091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8" name="Google Shape;158;p2"/>
            <p:cNvGrpSpPr/>
            <p:nvPr/>
          </p:nvGrpSpPr>
          <p:grpSpPr>
            <a:xfrm>
              <a:off x="8812053" y="3501675"/>
              <a:ext cx="1171620" cy="1354244"/>
              <a:chOff x="8812053" y="3501675"/>
              <a:chExt cx="1171620" cy="1354244"/>
            </a:xfrm>
          </p:grpSpPr>
          <p:sp>
            <p:nvSpPr>
              <p:cNvPr id="159" name="Google Shape;159;p2"/>
              <p:cNvSpPr/>
              <p:nvPr/>
            </p:nvSpPr>
            <p:spPr>
              <a:xfrm>
                <a:off x="9170378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1529" y="592169"/>
                    </a:moveTo>
                    <a:cubicBezTo>
                      <a:pt x="36581" y="585883"/>
                      <a:pt x="473779" y="625888"/>
                      <a:pt x="702093" y="426148"/>
                    </a:cubicBezTo>
                    <a:cubicBezTo>
                      <a:pt x="899927" y="253079"/>
                      <a:pt x="773817" y="47054"/>
                      <a:pt x="772292" y="0"/>
                    </a:cubicBezTo>
                    <a:cubicBezTo>
                      <a:pt x="752671" y="126682"/>
                      <a:pt x="742003" y="219456"/>
                      <a:pt x="582269" y="339566"/>
                    </a:cubicBezTo>
                    <a:cubicBezTo>
                      <a:pt x="346335" y="516731"/>
                      <a:pt x="-26855" y="597217"/>
                      <a:pt x="1529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8812053" y="4633150"/>
                <a:ext cx="519969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69" h="222769" extrusionOk="0">
                    <a:moveTo>
                      <a:pt x="519969" y="79724"/>
                    </a:moveTo>
                    <a:cubicBezTo>
                      <a:pt x="502062" y="107061"/>
                      <a:pt x="445579" y="196596"/>
                      <a:pt x="350234" y="218218"/>
                    </a:cubicBezTo>
                    <a:cubicBezTo>
                      <a:pt x="222409" y="247269"/>
                      <a:pt x="108395" y="132874"/>
                      <a:pt x="0" y="0"/>
                    </a:cubicBezTo>
                    <a:cubicBezTo>
                      <a:pt x="51149" y="34861"/>
                      <a:pt x="162020" y="128302"/>
                      <a:pt x="318135" y="133731"/>
                    </a:cubicBezTo>
                    <a:cubicBezTo>
                      <a:pt x="400716" y="136684"/>
                      <a:pt x="456247" y="107156"/>
                      <a:pt x="519969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1" name="Google Shape;161;p2"/>
            <p:cNvSpPr/>
            <p:nvPr/>
          </p:nvSpPr>
          <p:spPr>
            <a:xfrm>
              <a:off x="7203361" y="2907077"/>
              <a:ext cx="1627085" cy="2083020"/>
            </a:xfrm>
            <a:custGeom>
              <a:avLst/>
              <a:gdLst/>
              <a:ahLst/>
              <a:cxnLst/>
              <a:rect l="l" t="t" r="r" b="b"/>
              <a:pathLst>
                <a:path w="1627085" h="2083020" extrusionOk="0">
                  <a:moveTo>
                    <a:pt x="793448" y="2048"/>
                  </a:moveTo>
                  <a:cubicBezTo>
                    <a:pt x="541226" y="23384"/>
                    <a:pt x="362918" y="198835"/>
                    <a:pt x="257857" y="342186"/>
                  </a:cubicBezTo>
                  <a:cubicBezTo>
                    <a:pt x="128793" y="518208"/>
                    <a:pt x="38306" y="743379"/>
                    <a:pt x="9826" y="959787"/>
                  </a:cubicBezTo>
                  <a:cubicBezTo>
                    <a:pt x="682" y="1029034"/>
                    <a:pt x="-67613" y="1644730"/>
                    <a:pt x="341010" y="1941910"/>
                  </a:cubicBezTo>
                  <a:cubicBezTo>
                    <a:pt x="474360" y="2038875"/>
                    <a:pt x="632285" y="2087547"/>
                    <a:pt x="797925" y="2082689"/>
                  </a:cubicBezTo>
                  <a:cubicBezTo>
                    <a:pt x="950705" y="2078213"/>
                    <a:pt x="1103201" y="2029254"/>
                    <a:pt x="1239027" y="1941148"/>
                  </a:cubicBezTo>
                  <a:cubicBezTo>
                    <a:pt x="1351518" y="1868186"/>
                    <a:pt x="1432480" y="1772651"/>
                    <a:pt x="1490296" y="1667685"/>
                  </a:cubicBezTo>
                  <a:cubicBezTo>
                    <a:pt x="1658318" y="1362885"/>
                    <a:pt x="1631362" y="978932"/>
                    <a:pt x="1614312" y="840344"/>
                  </a:cubicBezTo>
                  <a:cubicBezTo>
                    <a:pt x="1599548" y="720329"/>
                    <a:pt x="1554495" y="354950"/>
                    <a:pt x="1256934" y="141590"/>
                  </a:cubicBezTo>
                  <a:cubicBezTo>
                    <a:pt x="1112916" y="38624"/>
                    <a:pt x="948324" y="-11001"/>
                    <a:pt x="793448" y="20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221759" y="2043969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289768" y="2857976"/>
              <a:ext cx="1482598" cy="738333"/>
            </a:xfrm>
            <a:custGeom>
              <a:avLst/>
              <a:gdLst/>
              <a:ahLst/>
              <a:cxnLst/>
              <a:rect l="l" t="t" r="r" b="b"/>
              <a:pathLst>
                <a:path w="1482598" h="738333" extrusionOk="0">
                  <a:moveTo>
                    <a:pt x="1481518" y="92012"/>
                  </a:moveTo>
                  <a:cubicBezTo>
                    <a:pt x="1459611" y="472154"/>
                    <a:pt x="1106233" y="760857"/>
                    <a:pt x="692182" y="736949"/>
                  </a:cubicBezTo>
                  <a:cubicBezTo>
                    <a:pt x="345091" y="716947"/>
                    <a:pt x="68294" y="472345"/>
                    <a:pt x="0" y="173546"/>
                  </a:cubicBezTo>
                  <a:cubicBezTo>
                    <a:pt x="124110" y="397955"/>
                    <a:pt x="368236" y="569405"/>
                    <a:pt x="660368" y="586264"/>
                  </a:cubicBezTo>
                  <a:cubicBezTo>
                    <a:pt x="1062038" y="609409"/>
                    <a:pt x="1409509" y="353377"/>
                    <a:pt x="1480185" y="0"/>
                  </a:cubicBezTo>
                  <a:cubicBezTo>
                    <a:pt x="1482852" y="30385"/>
                    <a:pt x="1483328" y="60960"/>
                    <a:pt x="1481518" y="92012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183659" y="2005869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1" y="76200"/>
                    <a:pt x="76200" y="415862"/>
                    <a:pt x="76200" y="833437"/>
                  </a:cubicBezTo>
                  <a:cubicBezTo>
                    <a:pt x="76200" y="1251013"/>
                    <a:pt x="415861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5" name="Google Shape;165;p2"/>
            <p:cNvGrpSpPr/>
            <p:nvPr/>
          </p:nvGrpSpPr>
          <p:grpSpPr>
            <a:xfrm>
              <a:off x="7116984" y="2129694"/>
              <a:ext cx="809625" cy="809624"/>
              <a:chOff x="7116984" y="2129694"/>
              <a:chExt cx="809625" cy="809624"/>
            </a:xfrm>
          </p:grpSpPr>
          <p:sp>
            <p:nvSpPr>
              <p:cNvPr id="166" name="Google Shape;166;p2"/>
              <p:cNvSpPr/>
              <p:nvPr/>
            </p:nvSpPr>
            <p:spPr>
              <a:xfrm>
                <a:off x="713603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711698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8" name="Google Shape;168;p2"/>
            <p:cNvSpPr/>
            <p:nvPr/>
          </p:nvSpPr>
          <p:spPr>
            <a:xfrm>
              <a:off x="7307484" y="2282189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2" y="111538"/>
                  </a:cubicBezTo>
                  <a:cubicBezTo>
                    <a:pt x="4476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7678996" y="3158431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3" y="21490"/>
                    <a:pt x="14346" y="8345"/>
                  </a:cubicBezTo>
                  <a:cubicBezTo>
                    <a:pt x="30824" y="-4799"/>
                    <a:pt x="54732" y="-2132"/>
                    <a:pt x="67877" y="14346"/>
                  </a:cubicBezTo>
                  <a:cubicBezTo>
                    <a:pt x="78735" y="27967"/>
                    <a:pt x="178748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075911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8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7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7" y="141627"/>
                  </a:cubicBezTo>
                  <a:cubicBezTo>
                    <a:pt x="511828" y="146199"/>
                    <a:pt x="516781" y="150009"/>
                    <a:pt x="522115" y="153247"/>
                  </a:cubicBezTo>
                  <a:cubicBezTo>
                    <a:pt x="546214" y="167725"/>
                    <a:pt x="585266" y="166106"/>
                    <a:pt x="607840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7352083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8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4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3" y="464238"/>
                    <a:pt x="620818" y="471573"/>
                    <a:pt x="612722" y="472430"/>
                  </a:cubicBezTo>
                  <a:cubicBezTo>
                    <a:pt x="605102" y="473192"/>
                    <a:pt x="598148" y="467858"/>
                    <a:pt x="597100" y="460238"/>
                  </a:cubicBezTo>
                  <a:cubicBezTo>
                    <a:pt x="588718" y="398706"/>
                    <a:pt x="558620" y="272024"/>
                    <a:pt x="450606" y="168392"/>
                  </a:cubicBezTo>
                  <a:cubicBezTo>
                    <a:pt x="361737" y="83048"/>
                    <a:pt x="261344" y="34280"/>
                    <a:pt x="202194" y="40757"/>
                  </a:cubicBezTo>
                  <a:cubicBezTo>
                    <a:pt x="178572" y="43329"/>
                    <a:pt x="158570" y="64188"/>
                    <a:pt x="149045" y="84762"/>
                  </a:cubicBezTo>
                  <a:cubicBezTo>
                    <a:pt x="143615" y="96478"/>
                    <a:pt x="138377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7" y="146199"/>
                    <a:pt x="108753" y="150009"/>
                    <a:pt x="103419" y="153247"/>
                  </a:cubicBezTo>
                  <a:cubicBezTo>
                    <a:pt x="79322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7319867" y="4312062"/>
              <a:ext cx="1390459" cy="469070"/>
            </a:xfrm>
            <a:custGeom>
              <a:avLst/>
              <a:gdLst/>
              <a:ahLst/>
              <a:cxnLst/>
              <a:rect l="l" t="t" r="r" b="b"/>
              <a:pathLst>
                <a:path w="1390459" h="469070" extrusionOk="0">
                  <a:moveTo>
                    <a:pt x="148209" y="359474"/>
                  </a:moveTo>
                  <a:cubicBezTo>
                    <a:pt x="111062" y="305657"/>
                    <a:pt x="69914" y="234505"/>
                    <a:pt x="37433" y="146113"/>
                  </a:cubicBezTo>
                  <a:cubicBezTo>
                    <a:pt x="20384" y="99727"/>
                    <a:pt x="8477" y="56102"/>
                    <a:pt x="0" y="16669"/>
                  </a:cubicBezTo>
                  <a:cubicBezTo>
                    <a:pt x="31338" y="36957"/>
                    <a:pt x="67056" y="50578"/>
                    <a:pt x="102108" y="62770"/>
                  </a:cubicBezTo>
                  <a:cubicBezTo>
                    <a:pt x="148971" y="79058"/>
                    <a:pt x="197072" y="92202"/>
                    <a:pt x="245364" y="103632"/>
                  </a:cubicBezTo>
                  <a:cubicBezTo>
                    <a:pt x="348234" y="128111"/>
                    <a:pt x="452533" y="146018"/>
                    <a:pt x="557975" y="153162"/>
                  </a:cubicBezTo>
                  <a:cubicBezTo>
                    <a:pt x="662654" y="160306"/>
                    <a:pt x="767905" y="157925"/>
                    <a:pt x="872109" y="146113"/>
                  </a:cubicBezTo>
                  <a:cubicBezTo>
                    <a:pt x="954977" y="136779"/>
                    <a:pt x="1037273" y="121634"/>
                    <a:pt x="1117854" y="99917"/>
                  </a:cubicBezTo>
                  <a:cubicBezTo>
                    <a:pt x="1231582" y="69247"/>
                    <a:pt x="1323880" y="31242"/>
                    <a:pt x="1390459" y="0"/>
                  </a:cubicBezTo>
                  <a:cubicBezTo>
                    <a:pt x="1373410" y="64389"/>
                    <a:pt x="1344073" y="148685"/>
                    <a:pt x="1291304" y="238982"/>
                  </a:cubicBezTo>
                  <a:cubicBezTo>
                    <a:pt x="1249489" y="310515"/>
                    <a:pt x="1204246" y="366617"/>
                    <a:pt x="1165098" y="408718"/>
                  </a:cubicBezTo>
                  <a:cubicBezTo>
                    <a:pt x="1053560" y="439484"/>
                    <a:pt x="900970" y="459962"/>
                    <a:pt x="719328" y="467487"/>
                  </a:cubicBezTo>
                  <a:cubicBezTo>
                    <a:pt x="407670" y="480727"/>
                    <a:pt x="275082" y="407956"/>
                    <a:pt x="148209" y="359474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285133" y="3706082"/>
              <a:ext cx="1470967" cy="472319"/>
            </a:xfrm>
            <a:custGeom>
              <a:avLst/>
              <a:gdLst/>
              <a:ahLst/>
              <a:cxnLst/>
              <a:rect l="l" t="t" r="r" b="b"/>
              <a:pathLst>
                <a:path w="1470967" h="472319" extrusionOk="0">
                  <a:moveTo>
                    <a:pt x="4159" y="322993"/>
                  </a:moveTo>
                  <a:cubicBezTo>
                    <a:pt x="-8224" y="207359"/>
                    <a:pt x="9016" y="97250"/>
                    <a:pt x="29971" y="0"/>
                  </a:cubicBezTo>
                  <a:cubicBezTo>
                    <a:pt x="156940" y="62960"/>
                    <a:pt x="395445" y="160592"/>
                    <a:pt x="709580" y="168021"/>
                  </a:cubicBezTo>
                  <a:cubicBezTo>
                    <a:pt x="1047718" y="175927"/>
                    <a:pt x="1323561" y="63246"/>
                    <a:pt x="1453768" y="1810"/>
                  </a:cubicBezTo>
                  <a:cubicBezTo>
                    <a:pt x="1460436" y="48958"/>
                    <a:pt x="1462627" y="109347"/>
                    <a:pt x="1468246" y="172879"/>
                  </a:cubicBezTo>
                  <a:cubicBezTo>
                    <a:pt x="1472913" y="226886"/>
                    <a:pt x="1471009" y="274511"/>
                    <a:pt x="1466818" y="313468"/>
                  </a:cubicBezTo>
                  <a:cubicBezTo>
                    <a:pt x="1325562" y="376809"/>
                    <a:pt x="1074102" y="467868"/>
                    <a:pt x="748537" y="472154"/>
                  </a:cubicBezTo>
                  <a:cubicBezTo>
                    <a:pt x="410019" y="476726"/>
                    <a:pt x="147795" y="385191"/>
                    <a:pt x="4159" y="322993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926600" y="4930050"/>
              <a:ext cx="199304" cy="333375"/>
            </a:xfrm>
            <a:custGeom>
              <a:avLst/>
              <a:gdLst/>
              <a:ahLst/>
              <a:cxnLst/>
              <a:rect l="l" t="t" r="r" b="b"/>
              <a:pathLst>
                <a:path w="237267" h="333375" extrusionOk="0">
                  <a:moveTo>
                    <a:pt x="0" y="0"/>
                  </a:moveTo>
                  <a:lnTo>
                    <a:pt x="114300" y="333375"/>
                  </a:lnTo>
                  <a:lnTo>
                    <a:pt x="237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5" name="Google Shape;175;p2"/>
            <p:cNvGrpSpPr/>
            <p:nvPr/>
          </p:nvGrpSpPr>
          <p:grpSpPr>
            <a:xfrm>
              <a:off x="8164734" y="2129694"/>
              <a:ext cx="809625" cy="809624"/>
              <a:chOff x="8164734" y="2129694"/>
              <a:chExt cx="809625" cy="809624"/>
            </a:xfrm>
          </p:grpSpPr>
          <p:sp>
            <p:nvSpPr>
              <p:cNvPr id="176" name="Google Shape;176;p2"/>
              <p:cNvSpPr/>
              <p:nvPr/>
            </p:nvSpPr>
            <p:spPr>
              <a:xfrm>
                <a:off x="818378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816473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8" name="Google Shape;178;p2"/>
            <p:cNvSpPr/>
            <p:nvPr/>
          </p:nvSpPr>
          <p:spPr>
            <a:xfrm>
              <a:off x="8439804" y="2284316"/>
              <a:ext cx="352490" cy="352406"/>
            </a:xfrm>
            <a:custGeom>
              <a:avLst/>
              <a:gdLst/>
              <a:ahLst/>
              <a:cxnLst/>
              <a:rect l="l" t="t" r="r" b="b"/>
              <a:pathLst>
                <a:path w="352490" h="352406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1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1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9" y="328105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2"/>
          <p:cNvGrpSpPr/>
          <p:nvPr/>
        </p:nvGrpSpPr>
        <p:grpSpPr>
          <a:xfrm flipH="1">
            <a:off x="9650884" y="134541"/>
            <a:ext cx="2311930" cy="1941933"/>
            <a:chOff x="2076453" y="1626619"/>
            <a:chExt cx="3249831" cy="2729734"/>
          </a:xfrm>
        </p:grpSpPr>
        <p:grpSp>
          <p:nvGrpSpPr>
            <p:cNvPr id="180" name="Google Shape;180;p2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81" name="Google Shape;181;p2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" name="Google Shape;183;p2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84" name="Google Shape;184;p2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6" name="Google Shape;186;p2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2" name="Google Shape;192;p2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93" name="Google Shape;193;p2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5" name="Google Shape;195;p2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3" name="Google Shape;203;p2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204" name="Google Shape;204;p2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6" name="Google Shape;206;p2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p2"/>
          <p:cNvSpPr txBox="1">
            <a:spLocks noGrp="1"/>
          </p:cNvSpPr>
          <p:nvPr>
            <p:ph type="title"/>
          </p:nvPr>
        </p:nvSpPr>
        <p:spPr>
          <a:xfrm>
            <a:off x="1767150" y="1943850"/>
            <a:ext cx="8657700" cy="266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09" name="Google Shape;209;p2"/>
          <p:cNvSpPr txBox="1">
            <a:spLocks noGrp="1"/>
          </p:cNvSpPr>
          <p:nvPr>
            <p:ph type="subTitle" idx="1"/>
          </p:nvPr>
        </p:nvSpPr>
        <p:spPr>
          <a:xfrm>
            <a:off x="1498250" y="4800900"/>
            <a:ext cx="9174900" cy="5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1712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426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1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3918285" y="5943611"/>
                </a:moveTo>
                <a:cubicBezTo>
                  <a:pt x="3840702" y="5942948"/>
                  <a:pt x="3763119" y="5962178"/>
                  <a:pt x="3692830" y="6001964"/>
                </a:cubicBezTo>
                <a:lnTo>
                  <a:pt x="2163169" y="6858000"/>
                </a:lnTo>
                <a:lnTo>
                  <a:pt x="5654749" y="6858000"/>
                </a:lnTo>
                <a:lnTo>
                  <a:pt x="4143743" y="6004615"/>
                </a:lnTo>
                <a:cubicBezTo>
                  <a:pt x="4073453" y="5964829"/>
                  <a:pt x="3995869" y="5944273"/>
                  <a:pt x="3918285" y="5943611"/>
                </a:cubicBezTo>
                <a:close/>
                <a:moveTo>
                  <a:pt x="12071685" y="5943610"/>
                </a:moveTo>
                <a:cubicBezTo>
                  <a:pt x="11994101" y="5942948"/>
                  <a:pt x="11916518" y="5962178"/>
                  <a:pt x="11846229" y="6001964"/>
                </a:cubicBezTo>
                <a:lnTo>
                  <a:pt x="10316568" y="6858000"/>
                </a:lnTo>
                <a:lnTo>
                  <a:pt x="12192000" y="6858000"/>
                </a:lnTo>
                <a:lnTo>
                  <a:pt x="12192000" y="5961434"/>
                </a:lnTo>
                <a:lnTo>
                  <a:pt x="12187148" y="5959442"/>
                </a:lnTo>
                <a:cubicBezTo>
                  <a:pt x="12149268" y="5949246"/>
                  <a:pt x="12110476" y="5943942"/>
                  <a:pt x="12071685" y="5943610"/>
                </a:cubicBezTo>
                <a:close/>
                <a:moveTo>
                  <a:pt x="964314" y="0"/>
                </a:moveTo>
                <a:lnTo>
                  <a:pt x="0" y="0"/>
                </a:lnTo>
                <a:lnTo>
                  <a:pt x="0" y="6858000"/>
                </a:lnTo>
                <a:lnTo>
                  <a:pt x="1011653" y="6858000"/>
                </a:lnTo>
                <a:lnTo>
                  <a:pt x="3342792" y="5568976"/>
                </a:lnTo>
                <a:cubicBezTo>
                  <a:pt x="3488677" y="5486750"/>
                  <a:pt x="3581511" y="5332909"/>
                  <a:pt x="3581511" y="5165807"/>
                </a:cubicBezTo>
                <a:lnTo>
                  <a:pt x="3581511" y="1749482"/>
                </a:lnTo>
                <a:cubicBezTo>
                  <a:pt x="3581511" y="1582378"/>
                  <a:pt x="3491328" y="1428537"/>
                  <a:pt x="3348097" y="1346311"/>
                </a:cubicBezTo>
                <a:close/>
                <a:moveTo>
                  <a:pt x="5595194" y="0"/>
                </a:moveTo>
                <a:lnTo>
                  <a:pt x="2163864" y="0"/>
                </a:lnTo>
                <a:lnTo>
                  <a:pt x="3580448" y="850913"/>
                </a:lnTo>
                <a:cubicBezTo>
                  <a:pt x="3721028" y="935790"/>
                  <a:pt x="3898739" y="938441"/>
                  <a:pt x="4041970" y="858869"/>
                </a:cubicBezTo>
                <a:close/>
                <a:moveTo>
                  <a:pt x="9153163" y="0"/>
                </a:moveTo>
                <a:lnTo>
                  <a:pt x="6617567" y="0"/>
                </a:lnTo>
                <a:lnTo>
                  <a:pt x="4552738" y="1155530"/>
                </a:lnTo>
                <a:cubicBezTo>
                  <a:pt x="4406835" y="1237766"/>
                  <a:pt x="4316644" y="1391623"/>
                  <a:pt x="4316644" y="1558743"/>
                </a:cubicBezTo>
                <a:lnTo>
                  <a:pt x="4316644" y="5174390"/>
                </a:lnTo>
                <a:cubicBezTo>
                  <a:pt x="4316644" y="5336207"/>
                  <a:pt x="4401531" y="5487410"/>
                  <a:pt x="4542126" y="5569645"/>
                </a:cubicBezTo>
                <a:lnTo>
                  <a:pt x="6686954" y="6858000"/>
                </a:lnTo>
                <a:lnTo>
                  <a:pt x="9202090" y="6858000"/>
                </a:lnTo>
                <a:lnTo>
                  <a:pt x="11532021" y="5569645"/>
                </a:lnTo>
                <a:cubicBezTo>
                  <a:pt x="11677921" y="5487410"/>
                  <a:pt x="11770765" y="5333553"/>
                  <a:pt x="11770765" y="5166433"/>
                </a:cubicBezTo>
                <a:lnTo>
                  <a:pt x="11770765" y="1749740"/>
                </a:lnTo>
                <a:cubicBezTo>
                  <a:pt x="11770765" y="1582618"/>
                  <a:pt x="11680573" y="1428761"/>
                  <a:pt x="11537327" y="1346526"/>
                </a:cubicBezTo>
                <a:close/>
                <a:moveTo>
                  <a:pt x="12192000" y="0"/>
                </a:moveTo>
                <a:lnTo>
                  <a:pt x="10317262" y="0"/>
                </a:lnTo>
                <a:lnTo>
                  <a:pt x="11733847" y="850914"/>
                </a:lnTo>
                <a:cubicBezTo>
                  <a:pt x="11839282" y="914572"/>
                  <a:pt x="11965603" y="931978"/>
                  <a:pt x="12082600" y="903133"/>
                </a:cubicBezTo>
                <a:lnTo>
                  <a:pt x="12192000" y="86019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11"/>
          <p:cNvSpPr/>
          <p:nvPr/>
        </p:nvSpPr>
        <p:spPr>
          <a:xfrm>
            <a:off x="242975" y="950100"/>
            <a:ext cx="77961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7" name="Google Shape;887;p11"/>
          <p:cNvGrpSpPr/>
          <p:nvPr/>
        </p:nvGrpSpPr>
        <p:grpSpPr>
          <a:xfrm flipH="1">
            <a:off x="7487634" y="1665567"/>
            <a:ext cx="4571212" cy="3839644"/>
            <a:chOff x="2076453" y="1626619"/>
            <a:chExt cx="3249831" cy="2729734"/>
          </a:xfrm>
        </p:grpSpPr>
        <p:grpSp>
          <p:nvGrpSpPr>
            <p:cNvPr id="888" name="Google Shape;888;p11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889" name="Google Shape;889;p11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1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1" name="Google Shape;891;p11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892" name="Google Shape;892;p11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1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4" name="Google Shape;894;p11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11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11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11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11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1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0" name="Google Shape;900;p11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901" name="Google Shape;901;p11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2" name="Google Shape;902;p11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03" name="Google Shape;903;p11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1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1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1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11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11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11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11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1" name="Google Shape;911;p11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912" name="Google Shape;912;p11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3" name="Google Shape;913;p11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14" name="Google Shape;914;p11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11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6" name="Google Shape;916;p11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17" name="Google Shape;917;p11"/>
          <p:cNvSpPr txBox="1">
            <a:spLocks noGrp="1"/>
          </p:cNvSpPr>
          <p:nvPr>
            <p:ph type="body" idx="1"/>
          </p:nvPr>
        </p:nvSpPr>
        <p:spPr>
          <a:xfrm>
            <a:off x="1223725" y="2189425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18" name="Google Shape;918;p11">
            <a:hlinkClick r:id="rId2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919" name="Google Shape;919;p1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5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3822249" y="5943611"/>
                </a:moveTo>
                <a:cubicBezTo>
                  <a:pt x="3899833" y="5944273"/>
                  <a:pt x="3977417" y="5964829"/>
                  <a:pt x="4047707" y="6004615"/>
                </a:cubicBezTo>
                <a:lnTo>
                  <a:pt x="5558713" y="6858000"/>
                </a:lnTo>
                <a:lnTo>
                  <a:pt x="2067133" y="6858000"/>
                </a:lnTo>
                <a:lnTo>
                  <a:pt x="3596795" y="6001964"/>
                </a:lnTo>
                <a:cubicBezTo>
                  <a:pt x="3667083" y="5962178"/>
                  <a:pt x="3744666" y="5942948"/>
                  <a:pt x="3822249" y="5943611"/>
                </a:cubicBezTo>
                <a:close/>
                <a:moveTo>
                  <a:pt x="11975649" y="5943610"/>
                </a:moveTo>
                <a:cubicBezTo>
                  <a:pt x="12014440" y="5943942"/>
                  <a:pt x="12053232" y="5949246"/>
                  <a:pt x="12091112" y="5959442"/>
                </a:cubicBezTo>
                <a:lnTo>
                  <a:pt x="12192000" y="6000876"/>
                </a:lnTo>
                <a:lnTo>
                  <a:pt x="12192000" y="6858000"/>
                </a:lnTo>
                <a:lnTo>
                  <a:pt x="10220532" y="6858000"/>
                </a:lnTo>
                <a:lnTo>
                  <a:pt x="11750193" y="6001964"/>
                </a:lnTo>
                <a:cubicBezTo>
                  <a:pt x="11820482" y="5962178"/>
                  <a:pt x="11898065" y="5942948"/>
                  <a:pt x="11975649" y="5943610"/>
                </a:cubicBezTo>
                <a:close/>
                <a:moveTo>
                  <a:pt x="10221226" y="0"/>
                </a:moveTo>
                <a:lnTo>
                  <a:pt x="12192000" y="0"/>
                </a:lnTo>
                <a:lnTo>
                  <a:pt x="12192000" y="807630"/>
                </a:lnTo>
                <a:lnTo>
                  <a:pt x="12099334" y="858871"/>
                </a:lnTo>
                <a:cubicBezTo>
                  <a:pt x="11956103" y="938442"/>
                  <a:pt x="11778391" y="935792"/>
                  <a:pt x="11637811" y="850914"/>
                </a:cubicBezTo>
                <a:close/>
                <a:moveTo>
                  <a:pt x="6521532" y="0"/>
                </a:moveTo>
                <a:lnTo>
                  <a:pt x="9057127" y="0"/>
                </a:lnTo>
                <a:lnTo>
                  <a:pt x="11441291" y="1346526"/>
                </a:lnTo>
                <a:cubicBezTo>
                  <a:pt x="11584537" y="1428761"/>
                  <a:pt x="11674729" y="1582618"/>
                  <a:pt x="11674729" y="1749740"/>
                </a:cubicBezTo>
                <a:lnTo>
                  <a:pt x="11674729" y="5166433"/>
                </a:lnTo>
                <a:cubicBezTo>
                  <a:pt x="11674729" y="5333553"/>
                  <a:pt x="11581885" y="5487410"/>
                  <a:pt x="11435985" y="5569645"/>
                </a:cubicBezTo>
                <a:lnTo>
                  <a:pt x="9106054" y="6858000"/>
                </a:lnTo>
                <a:lnTo>
                  <a:pt x="6590918" y="6858000"/>
                </a:lnTo>
                <a:lnTo>
                  <a:pt x="4446091" y="5569645"/>
                </a:lnTo>
                <a:cubicBezTo>
                  <a:pt x="4305496" y="5487410"/>
                  <a:pt x="4220609" y="5336207"/>
                  <a:pt x="4220609" y="5174390"/>
                </a:cubicBezTo>
                <a:lnTo>
                  <a:pt x="4220609" y="1558743"/>
                </a:lnTo>
                <a:cubicBezTo>
                  <a:pt x="4220609" y="1391623"/>
                  <a:pt x="4310799" y="1237766"/>
                  <a:pt x="4456702" y="1155530"/>
                </a:cubicBezTo>
                <a:close/>
                <a:moveTo>
                  <a:pt x="2067829" y="0"/>
                </a:moveTo>
                <a:lnTo>
                  <a:pt x="5499158" y="0"/>
                </a:lnTo>
                <a:lnTo>
                  <a:pt x="3945935" y="858869"/>
                </a:lnTo>
                <a:cubicBezTo>
                  <a:pt x="3802703" y="938441"/>
                  <a:pt x="3624992" y="935790"/>
                  <a:pt x="3484412" y="850913"/>
                </a:cubicBezTo>
                <a:close/>
                <a:moveTo>
                  <a:pt x="0" y="0"/>
                </a:moveTo>
                <a:lnTo>
                  <a:pt x="868279" y="0"/>
                </a:lnTo>
                <a:lnTo>
                  <a:pt x="3252061" y="1346311"/>
                </a:lnTo>
                <a:cubicBezTo>
                  <a:pt x="3395292" y="1428537"/>
                  <a:pt x="3485475" y="1582378"/>
                  <a:pt x="3485475" y="1749482"/>
                </a:cubicBezTo>
                <a:lnTo>
                  <a:pt x="3485475" y="5165807"/>
                </a:lnTo>
                <a:cubicBezTo>
                  <a:pt x="3485475" y="5332909"/>
                  <a:pt x="3392641" y="5486750"/>
                  <a:pt x="3246756" y="5568976"/>
                </a:cubicBezTo>
                <a:lnTo>
                  <a:pt x="9156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12"/>
          <p:cNvSpPr/>
          <p:nvPr/>
        </p:nvSpPr>
        <p:spPr>
          <a:xfrm>
            <a:off x="4141367" y="950100"/>
            <a:ext cx="77961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12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24" name="Google Shape;924;p12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925" name="Google Shape;925;p12"/>
          <p:cNvGrpSpPr/>
          <p:nvPr/>
        </p:nvGrpSpPr>
        <p:grpSpPr>
          <a:xfrm>
            <a:off x="109645" y="1069031"/>
            <a:ext cx="5027813" cy="4394916"/>
            <a:chOff x="5916127" y="1590589"/>
            <a:chExt cx="4201749" cy="3672836"/>
          </a:xfrm>
        </p:grpSpPr>
        <p:grpSp>
          <p:nvGrpSpPr>
            <p:cNvPr id="926" name="Google Shape;926;p12"/>
            <p:cNvGrpSpPr/>
            <p:nvPr/>
          </p:nvGrpSpPr>
          <p:grpSpPr>
            <a:xfrm>
              <a:off x="5916127" y="2814232"/>
              <a:ext cx="1535513" cy="2166104"/>
              <a:chOff x="5916127" y="2814232"/>
              <a:chExt cx="1535513" cy="2166104"/>
            </a:xfrm>
          </p:grpSpPr>
          <p:grpSp>
            <p:nvGrpSpPr>
              <p:cNvPr id="927" name="Google Shape;927;p12"/>
              <p:cNvGrpSpPr/>
              <p:nvPr/>
            </p:nvGrpSpPr>
            <p:grpSpPr>
              <a:xfrm>
                <a:off x="6331772" y="4075467"/>
                <a:ext cx="1082944" cy="904869"/>
                <a:chOff x="6331772" y="4075467"/>
                <a:chExt cx="1082944" cy="904869"/>
              </a:xfrm>
            </p:grpSpPr>
            <p:sp>
              <p:nvSpPr>
                <p:cNvPr id="928" name="Google Shape;928;p12"/>
                <p:cNvSpPr/>
                <p:nvPr/>
              </p:nvSpPr>
              <p:spPr>
                <a:xfrm>
                  <a:off x="6369673" y="4113792"/>
                  <a:ext cx="1006839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839" h="827870" extrusionOk="0">
                      <a:moveTo>
                        <a:pt x="1001247" y="344955"/>
                      </a:moveTo>
                      <a:cubicBezTo>
                        <a:pt x="885709" y="578032"/>
                        <a:pt x="691113" y="925218"/>
                        <a:pt x="426604" y="802251"/>
                      </a:cubicBezTo>
                      <a:cubicBezTo>
                        <a:pt x="128758" y="663852"/>
                        <a:pt x="-56027" y="386294"/>
                        <a:pt x="15315" y="214272"/>
                      </a:cubicBezTo>
                      <a:cubicBezTo>
                        <a:pt x="54558" y="119784"/>
                        <a:pt x="178573" y="108164"/>
                        <a:pt x="426318" y="53776"/>
                      </a:cubicBezTo>
                      <a:cubicBezTo>
                        <a:pt x="683303" y="-2612"/>
                        <a:pt x="813605" y="-29282"/>
                        <a:pt x="906950" y="47775"/>
                      </a:cubicBezTo>
                      <a:cubicBezTo>
                        <a:pt x="1020774" y="141692"/>
                        <a:pt x="1011249" y="324858"/>
                        <a:pt x="1001247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9" name="Google Shape;929;p12"/>
                <p:cNvSpPr/>
                <p:nvPr/>
              </p:nvSpPr>
              <p:spPr>
                <a:xfrm>
                  <a:off x="6331772" y="4075467"/>
                  <a:ext cx="1082944" cy="904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44" h="904869" extrusionOk="0">
                      <a:moveTo>
                        <a:pt x="575472" y="904869"/>
                      </a:moveTo>
                      <a:cubicBezTo>
                        <a:pt x="535086" y="904869"/>
                        <a:pt x="492795" y="895726"/>
                        <a:pt x="448408" y="875151"/>
                      </a:cubicBezTo>
                      <a:cubicBezTo>
                        <a:pt x="138179" y="730943"/>
                        <a:pt x="-62989" y="433287"/>
                        <a:pt x="17974" y="238024"/>
                      </a:cubicBezTo>
                      <a:cubicBezTo>
                        <a:pt x="59217" y="138488"/>
                        <a:pt x="165135" y="116295"/>
                        <a:pt x="357349" y="76004"/>
                      </a:cubicBezTo>
                      <a:cubicBezTo>
                        <a:pt x="387734" y="69622"/>
                        <a:pt x="420595" y="62764"/>
                        <a:pt x="456028" y="54954"/>
                      </a:cubicBezTo>
                      <a:cubicBezTo>
                        <a:pt x="716251" y="-2196"/>
                        <a:pt x="859507" y="-33629"/>
                        <a:pt x="969140" y="56859"/>
                      </a:cubicBezTo>
                      <a:cubicBezTo>
                        <a:pt x="1098966" y="164015"/>
                        <a:pt x="1090584" y="365374"/>
                        <a:pt x="1073248" y="400235"/>
                      </a:cubicBezTo>
                      <a:lnTo>
                        <a:pt x="1073248" y="400235"/>
                      </a:lnTo>
                      <a:cubicBezTo>
                        <a:pt x="993905" y="560160"/>
                        <a:pt x="822931" y="904869"/>
                        <a:pt x="575472" y="904869"/>
                      </a:cubicBezTo>
                      <a:close/>
                      <a:moveTo>
                        <a:pt x="792165" y="76385"/>
                      </a:moveTo>
                      <a:cubicBezTo>
                        <a:pt x="718442" y="76385"/>
                        <a:pt x="618144" y="97245"/>
                        <a:pt x="472411" y="129249"/>
                      </a:cubicBezTo>
                      <a:cubicBezTo>
                        <a:pt x="436788" y="137059"/>
                        <a:pt x="403736" y="144012"/>
                        <a:pt x="373066" y="150394"/>
                      </a:cubicBezTo>
                      <a:cubicBezTo>
                        <a:pt x="188947" y="188970"/>
                        <a:pt x="113319" y="207068"/>
                        <a:pt x="88363" y="267075"/>
                      </a:cubicBezTo>
                      <a:cubicBezTo>
                        <a:pt x="29784" y="408236"/>
                        <a:pt x="185042" y="668650"/>
                        <a:pt x="480508" y="805905"/>
                      </a:cubicBezTo>
                      <a:cubicBezTo>
                        <a:pt x="700821" y="908299"/>
                        <a:pt x="875890" y="626168"/>
                        <a:pt x="1004097" y="368041"/>
                      </a:cubicBezTo>
                      <a:cubicBezTo>
                        <a:pt x="1011145" y="339846"/>
                        <a:pt x="1011431" y="190399"/>
                        <a:pt x="920657" y="115342"/>
                      </a:cubicBezTo>
                      <a:cubicBezTo>
                        <a:pt x="887415" y="88101"/>
                        <a:pt x="847220" y="76385"/>
                        <a:pt x="792165" y="76385"/>
                      </a:cubicBezTo>
                      <a:close/>
                      <a:moveTo>
                        <a:pt x="1005049" y="366326"/>
                      </a:moveTo>
                      <a:cubicBezTo>
                        <a:pt x="1004954" y="366421"/>
                        <a:pt x="1004954" y="366612"/>
                        <a:pt x="1004859" y="366707"/>
                      </a:cubicBezTo>
                      <a:cubicBezTo>
                        <a:pt x="1004859" y="366612"/>
                        <a:pt x="1004954" y="366421"/>
                        <a:pt x="1005049" y="366326"/>
                      </a:cubicBezTo>
                      <a:lnTo>
                        <a:pt x="1005049" y="3663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0" name="Google Shape;930;p12"/>
              <p:cNvGrpSpPr/>
              <p:nvPr/>
            </p:nvGrpSpPr>
            <p:grpSpPr>
              <a:xfrm>
                <a:off x="5916127" y="2814232"/>
                <a:ext cx="1535513" cy="1411057"/>
                <a:chOff x="5916127" y="2814232"/>
                <a:chExt cx="1535513" cy="1411057"/>
              </a:xfrm>
            </p:grpSpPr>
            <p:sp>
              <p:nvSpPr>
                <p:cNvPr id="931" name="Google Shape;931;p12"/>
                <p:cNvSpPr/>
                <p:nvPr/>
              </p:nvSpPr>
              <p:spPr>
                <a:xfrm>
                  <a:off x="5953203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286178" y="1308910"/>
                      </a:moveTo>
                      <a:cubicBezTo>
                        <a:pt x="1244649" y="1307005"/>
                        <a:pt x="1203120" y="1311006"/>
                        <a:pt x="1161591" y="1312815"/>
                      </a:cubicBezTo>
                      <a:cubicBezTo>
                        <a:pt x="1056435" y="1317387"/>
                        <a:pt x="951660" y="1326722"/>
                        <a:pt x="846504" y="1331389"/>
                      </a:cubicBezTo>
                      <a:cubicBezTo>
                        <a:pt x="643336" y="1340343"/>
                        <a:pt x="422165" y="1336533"/>
                        <a:pt x="242905" y="1227757"/>
                      </a:cubicBezTo>
                      <a:cubicBezTo>
                        <a:pt x="194137" y="1198134"/>
                        <a:pt x="150036" y="1161273"/>
                        <a:pt x="112222" y="1118505"/>
                      </a:cubicBezTo>
                      <a:cubicBezTo>
                        <a:pt x="-82755" y="898001"/>
                        <a:pt x="11828" y="583962"/>
                        <a:pt x="128985" y="350409"/>
                      </a:cubicBezTo>
                      <a:cubicBezTo>
                        <a:pt x="187755" y="233252"/>
                        <a:pt x="253287" y="93615"/>
                        <a:pt x="376540" y="32560"/>
                      </a:cubicBezTo>
                      <a:cubicBezTo>
                        <a:pt x="567707" y="-62118"/>
                        <a:pt x="754207" y="69136"/>
                        <a:pt x="904606" y="178102"/>
                      </a:cubicBezTo>
                      <a:cubicBezTo>
                        <a:pt x="946231" y="208296"/>
                        <a:pt x="985569" y="242396"/>
                        <a:pt x="1023859" y="276590"/>
                      </a:cubicBezTo>
                      <a:cubicBezTo>
                        <a:pt x="1055578" y="304975"/>
                        <a:pt x="1086343" y="334407"/>
                        <a:pt x="1116061" y="364792"/>
                      </a:cubicBezTo>
                      <a:cubicBezTo>
                        <a:pt x="1286273" y="538623"/>
                        <a:pt x="1405431" y="745221"/>
                        <a:pt x="1458295" y="983155"/>
                      </a:cubicBezTo>
                      <a:cubicBezTo>
                        <a:pt x="1479916" y="1079834"/>
                        <a:pt x="1318848" y="1310434"/>
                        <a:pt x="1286178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2" name="Google Shape;932;p12"/>
                <p:cNvSpPr/>
                <p:nvPr/>
              </p:nvSpPr>
              <p:spPr>
                <a:xfrm>
                  <a:off x="5916127" y="2814232"/>
                  <a:ext cx="1535513" cy="141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513" h="1411057" extrusionOk="0">
                      <a:moveTo>
                        <a:pt x="760041" y="1411057"/>
                      </a:moveTo>
                      <a:cubicBezTo>
                        <a:pt x="584685" y="1411057"/>
                        <a:pt x="409425" y="1389340"/>
                        <a:pt x="260359" y="1298853"/>
                      </a:cubicBezTo>
                      <a:cubicBezTo>
                        <a:pt x="208352" y="1267325"/>
                        <a:pt x="161394" y="1228082"/>
                        <a:pt x="120913" y="1182267"/>
                      </a:cubicBezTo>
                      <a:cubicBezTo>
                        <a:pt x="-44060" y="995672"/>
                        <a:pt x="-40155" y="715446"/>
                        <a:pt x="132248" y="371880"/>
                      </a:cubicBezTo>
                      <a:lnTo>
                        <a:pt x="140058" y="356163"/>
                      </a:lnTo>
                      <a:cubicBezTo>
                        <a:pt x="199875" y="236529"/>
                        <a:pt x="267693" y="100989"/>
                        <a:pt x="396852" y="36885"/>
                      </a:cubicBezTo>
                      <a:cubicBezTo>
                        <a:pt x="611832" y="-69699"/>
                        <a:pt x="815476" y="77938"/>
                        <a:pt x="964161" y="185761"/>
                      </a:cubicBezTo>
                      <a:cubicBezTo>
                        <a:pt x="1007881" y="217479"/>
                        <a:pt x="1048743" y="253008"/>
                        <a:pt x="1086462" y="286726"/>
                      </a:cubicBezTo>
                      <a:cubicBezTo>
                        <a:pt x="1118657" y="315492"/>
                        <a:pt x="1150280" y="345781"/>
                        <a:pt x="1180474" y="376642"/>
                      </a:cubicBezTo>
                      <a:cubicBezTo>
                        <a:pt x="1361354" y="561332"/>
                        <a:pt x="1479845" y="775644"/>
                        <a:pt x="1532709" y="1013388"/>
                      </a:cubicBezTo>
                      <a:cubicBezTo>
                        <a:pt x="1553854" y="1108638"/>
                        <a:pt x="1450222" y="1270849"/>
                        <a:pt x="1396692" y="1334476"/>
                      </a:cubicBezTo>
                      <a:cubicBezTo>
                        <a:pt x="1364973" y="1372100"/>
                        <a:pt x="1343828" y="1386483"/>
                        <a:pt x="1321539" y="1385340"/>
                      </a:cubicBezTo>
                      <a:cubicBezTo>
                        <a:pt x="1293250" y="1384101"/>
                        <a:pt x="1264771" y="1385721"/>
                        <a:pt x="1234576" y="1387435"/>
                      </a:cubicBezTo>
                      <a:cubicBezTo>
                        <a:pt x="1223146" y="1388102"/>
                        <a:pt x="1211716" y="1388769"/>
                        <a:pt x="1200381" y="1389245"/>
                      </a:cubicBezTo>
                      <a:cubicBezTo>
                        <a:pt x="1147803" y="1391531"/>
                        <a:pt x="1094178" y="1395055"/>
                        <a:pt x="1042361" y="1398579"/>
                      </a:cubicBezTo>
                      <a:cubicBezTo>
                        <a:pt x="991022" y="1402008"/>
                        <a:pt x="937872" y="1405533"/>
                        <a:pt x="885294" y="1407819"/>
                      </a:cubicBezTo>
                      <a:cubicBezTo>
                        <a:pt x="843765" y="1409819"/>
                        <a:pt x="801855" y="1411057"/>
                        <a:pt x="760041" y="1411057"/>
                      </a:cubicBezTo>
                      <a:close/>
                      <a:moveTo>
                        <a:pt x="551634" y="76319"/>
                      </a:moveTo>
                      <a:cubicBezTo>
                        <a:pt x="511343" y="76319"/>
                        <a:pt x="471243" y="85177"/>
                        <a:pt x="430666" y="105275"/>
                      </a:cubicBezTo>
                      <a:cubicBezTo>
                        <a:pt x="324367" y="157948"/>
                        <a:pt x="262645" y="281392"/>
                        <a:pt x="208162" y="390358"/>
                      </a:cubicBezTo>
                      <a:lnTo>
                        <a:pt x="200256" y="406170"/>
                      </a:lnTo>
                      <a:cubicBezTo>
                        <a:pt x="40713" y="724019"/>
                        <a:pt x="33283" y="968240"/>
                        <a:pt x="177968" y="1131879"/>
                      </a:cubicBezTo>
                      <a:cubicBezTo>
                        <a:pt x="213306" y="1171884"/>
                        <a:pt x="254358" y="1206174"/>
                        <a:pt x="299793" y="1233797"/>
                      </a:cubicBezTo>
                      <a:cubicBezTo>
                        <a:pt x="467147" y="1335333"/>
                        <a:pt x="678411" y="1340953"/>
                        <a:pt x="881865" y="1331904"/>
                      </a:cubicBezTo>
                      <a:cubicBezTo>
                        <a:pt x="933586" y="1329618"/>
                        <a:pt x="986259" y="1326094"/>
                        <a:pt x="1037218" y="1322760"/>
                      </a:cubicBezTo>
                      <a:cubicBezTo>
                        <a:pt x="1089510" y="1319331"/>
                        <a:pt x="1143517" y="1315712"/>
                        <a:pt x="1196953" y="1313426"/>
                      </a:cubicBezTo>
                      <a:cubicBezTo>
                        <a:pt x="1208001" y="1312950"/>
                        <a:pt x="1219050" y="1312283"/>
                        <a:pt x="1230099" y="1311616"/>
                      </a:cubicBezTo>
                      <a:cubicBezTo>
                        <a:pt x="1258103" y="1309997"/>
                        <a:pt x="1286868" y="1308378"/>
                        <a:pt x="1316205" y="1309140"/>
                      </a:cubicBezTo>
                      <a:cubicBezTo>
                        <a:pt x="1354687" y="1278945"/>
                        <a:pt x="1473082" y="1096827"/>
                        <a:pt x="1458223" y="1030152"/>
                      </a:cubicBezTo>
                      <a:cubicBezTo>
                        <a:pt x="1408503" y="806410"/>
                        <a:pt x="1296679" y="604575"/>
                        <a:pt x="1125991" y="430173"/>
                      </a:cubicBezTo>
                      <a:cubicBezTo>
                        <a:pt x="1096940" y="400455"/>
                        <a:pt x="1066460" y="371403"/>
                        <a:pt x="1035599" y="343686"/>
                      </a:cubicBezTo>
                      <a:cubicBezTo>
                        <a:pt x="999499" y="311301"/>
                        <a:pt x="960351" y="277296"/>
                        <a:pt x="919394" y="247578"/>
                      </a:cubicBezTo>
                      <a:cubicBezTo>
                        <a:pt x="790616" y="154138"/>
                        <a:pt x="670982" y="76319"/>
                        <a:pt x="551634" y="76319"/>
                      </a:cubicBezTo>
                      <a:close/>
                      <a:moveTo>
                        <a:pt x="1324968" y="1309425"/>
                      </a:moveTo>
                      <a:cubicBezTo>
                        <a:pt x="1324968" y="1309425"/>
                        <a:pt x="1324968" y="1309425"/>
                        <a:pt x="1324968" y="1309425"/>
                      </a:cubicBezTo>
                      <a:lnTo>
                        <a:pt x="1324968" y="1309425"/>
                      </a:lnTo>
                      <a:cubicBezTo>
                        <a:pt x="1324968" y="1309425"/>
                        <a:pt x="1324968" y="1309425"/>
                        <a:pt x="1324968" y="13094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33" name="Google Shape;933;p12"/>
            <p:cNvGrpSpPr/>
            <p:nvPr/>
          </p:nvGrpSpPr>
          <p:grpSpPr>
            <a:xfrm>
              <a:off x="6040232" y="3501675"/>
              <a:ext cx="1171621" cy="1354244"/>
              <a:chOff x="6040232" y="3501675"/>
              <a:chExt cx="1171621" cy="1354244"/>
            </a:xfrm>
          </p:grpSpPr>
          <p:sp>
            <p:nvSpPr>
              <p:cNvPr id="934" name="Google Shape;934;p12"/>
              <p:cNvSpPr/>
              <p:nvPr/>
            </p:nvSpPr>
            <p:spPr>
              <a:xfrm>
                <a:off x="6040232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811766" y="592169"/>
                    </a:moveTo>
                    <a:cubicBezTo>
                      <a:pt x="776714" y="585883"/>
                      <a:pt x="339517" y="625888"/>
                      <a:pt x="111203" y="426148"/>
                    </a:cubicBezTo>
                    <a:cubicBezTo>
                      <a:pt x="-86632" y="253079"/>
                      <a:pt x="39479" y="47054"/>
                      <a:pt x="41003" y="0"/>
                    </a:cubicBezTo>
                    <a:cubicBezTo>
                      <a:pt x="60625" y="126682"/>
                      <a:pt x="71293" y="219456"/>
                      <a:pt x="231027" y="339566"/>
                    </a:cubicBezTo>
                    <a:cubicBezTo>
                      <a:pt x="466961" y="516731"/>
                      <a:pt x="840151" y="597217"/>
                      <a:pt x="811766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2"/>
              <p:cNvSpPr/>
              <p:nvPr/>
            </p:nvSpPr>
            <p:spPr>
              <a:xfrm>
                <a:off x="6691883" y="4633150"/>
                <a:ext cx="519970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70" h="222769" extrusionOk="0">
                    <a:moveTo>
                      <a:pt x="0" y="79724"/>
                    </a:moveTo>
                    <a:cubicBezTo>
                      <a:pt x="17907" y="107061"/>
                      <a:pt x="74390" y="196596"/>
                      <a:pt x="169736" y="218218"/>
                    </a:cubicBezTo>
                    <a:cubicBezTo>
                      <a:pt x="297561" y="247269"/>
                      <a:pt x="411575" y="132874"/>
                      <a:pt x="519970" y="0"/>
                    </a:cubicBezTo>
                    <a:cubicBezTo>
                      <a:pt x="468821" y="34861"/>
                      <a:pt x="357950" y="128302"/>
                      <a:pt x="201835" y="133731"/>
                    </a:cubicBezTo>
                    <a:cubicBezTo>
                      <a:pt x="119253" y="136684"/>
                      <a:pt x="63722" y="107156"/>
                      <a:pt x="0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6" name="Google Shape;936;p12"/>
            <p:cNvGrpSpPr/>
            <p:nvPr/>
          </p:nvGrpSpPr>
          <p:grpSpPr>
            <a:xfrm>
              <a:off x="8582268" y="2814463"/>
              <a:ext cx="1535608" cy="2165872"/>
              <a:chOff x="8582268" y="2814463"/>
              <a:chExt cx="1535608" cy="2165872"/>
            </a:xfrm>
          </p:grpSpPr>
          <p:grpSp>
            <p:nvGrpSpPr>
              <p:cNvPr id="937" name="Google Shape;937;p12"/>
              <p:cNvGrpSpPr/>
              <p:nvPr/>
            </p:nvGrpSpPr>
            <p:grpSpPr>
              <a:xfrm>
                <a:off x="8619191" y="4075403"/>
                <a:ext cx="1082950" cy="904932"/>
                <a:chOff x="8619191" y="4075403"/>
                <a:chExt cx="1082950" cy="904932"/>
              </a:xfrm>
            </p:grpSpPr>
            <p:sp>
              <p:nvSpPr>
                <p:cNvPr id="938" name="Google Shape;938;p12"/>
                <p:cNvSpPr/>
                <p:nvPr/>
              </p:nvSpPr>
              <p:spPr>
                <a:xfrm>
                  <a:off x="8657453" y="4113792"/>
                  <a:ext cx="1006781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781" h="827870" extrusionOk="0">
                      <a:moveTo>
                        <a:pt x="5534" y="344955"/>
                      </a:moveTo>
                      <a:cubicBezTo>
                        <a:pt x="121072" y="578032"/>
                        <a:pt x="315668" y="925218"/>
                        <a:pt x="580178" y="802251"/>
                      </a:cubicBezTo>
                      <a:cubicBezTo>
                        <a:pt x="878024" y="663852"/>
                        <a:pt x="1062809" y="386294"/>
                        <a:pt x="991467" y="214272"/>
                      </a:cubicBezTo>
                      <a:cubicBezTo>
                        <a:pt x="952224" y="119784"/>
                        <a:pt x="828208" y="108164"/>
                        <a:pt x="580463" y="53776"/>
                      </a:cubicBezTo>
                      <a:cubicBezTo>
                        <a:pt x="323479" y="-2612"/>
                        <a:pt x="193177" y="-29282"/>
                        <a:pt x="99832" y="47775"/>
                      </a:cubicBezTo>
                      <a:cubicBezTo>
                        <a:pt x="-13897" y="141692"/>
                        <a:pt x="-4372" y="324858"/>
                        <a:pt x="5534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9" name="Google Shape;939;p12"/>
                <p:cNvSpPr/>
                <p:nvPr/>
              </p:nvSpPr>
              <p:spPr>
                <a:xfrm>
                  <a:off x="8619191" y="4075403"/>
                  <a:ext cx="1082950" cy="904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50" h="904932" extrusionOk="0">
                      <a:moveTo>
                        <a:pt x="507473" y="904933"/>
                      </a:moveTo>
                      <a:cubicBezTo>
                        <a:pt x="260014" y="904933"/>
                        <a:pt x="89040" y="560223"/>
                        <a:pt x="9696" y="400203"/>
                      </a:cubicBezTo>
                      <a:lnTo>
                        <a:pt x="9696" y="400203"/>
                      </a:lnTo>
                      <a:cubicBezTo>
                        <a:pt x="-7639" y="365342"/>
                        <a:pt x="-16021" y="163983"/>
                        <a:pt x="113805" y="56827"/>
                      </a:cubicBezTo>
                      <a:cubicBezTo>
                        <a:pt x="223342" y="-33661"/>
                        <a:pt x="366694" y="-2133"/>
                        <a:pt x="626916" y="54922"/>
                      </a:cubicBezTo>
                      <a:cubicBezTo>
                        <a:pt x="662254" y="62732"/>
                        <a:pt x="695116" y="69590"/>
                        <a:pt x="725596" y="75972"/>
                      </a:cubicBezTo>
                      <a:cubicBezTo>
                        <a:pt x="917810" y="116263"/>
                        <a:pt x="1023728" y="138456"/>
                        <a:pt x="1064972" y="237992"/>
                      </a:cubicBezTo>
                      <a:cubicBezTo>
                        <a:pt x="1145934" y="433255"/>
                        <a:pt x="944861" y="731006"/>
                        <a:pt x="634537" y="875119"/>
                      </a:cubicBezTo>
                      <a:cubicBezTo>
                        <a:pt x="590245" y="895789"/>
                        <a:pt x="547859" y="904933"/>
                        <a:pt x="507473" y="904933"/>
                      </a:cubicBezTo>
                      <a:close/>
                      <a:moveTo>
                        <a:pt x="78943" y="368199"/>
                      </a:moveTo>
                      <a:cubicBezTo>
                        <a:pt x="207150" y="626231"/>
                        <a:pt x="382314" y="908362"/>
                        <a:pt x="602532" y="806063"/>
                      </a:cubicBezTo>
                      <a:cubicBezTo>
                        <a:pt x="897903" y="668808"/>
                        <a:pt x="1053160" y="408394"/>
                        <a:pt x="994677" y="267234"/>
                      </a:cubicBezTo>
                      <a:cubicBezTo>
                        <a:pt x="969816" y="207227"/>
                        <a:pt x="894093" y="189129"/>
                        <a:pt x="709975" y="150553"/>
                      </a:cubicBezTo>
                      <a:cubicBezTo>
                        <a:pt x="679304" y="144171"/>
                        <a:pt x="646252" y="137218"/>
                        <a:pt x="610629" y="129407"/>
                      </a:cubicBezTo>
                      <a:cubicBezTo>
                        <a:pt x="355931" y="73495"/>
                        <a:pt x="240011" y="51493"/>
                        <a:pt x="162382" y="115596"/>
                      </a:cubicBezTo>
                      <a:cubicBezTo>
                        <a:pt x="71514" y="190558"/>
                        <a:pt x="71800" y="340005"/>
                        <a:pt x="78943" y="368199"/>
                      </a:cubicBezTo>
                      <a:close/>
                      <a:moveTo>
                        <a:pt x="77991" y="366389"/>
                      </a:moveTo>
                      <a:cubicBezTo>
                        <a:pt x="78086" y="366580"/>
                        <a:pt x="78181" y="366675"/>
                        <a:pt x="78181" y="366770"/>
                      </a:cubicBezTo>
                      <a:cubicBezTo>
                        <a:pt x="78086" y="366675"/>
                        <a:pt x="78086" y="366485"/>
                        <a:pt x="77991" y="366389"/>
                      </a:cubicBezTo>
                      <a:lnTo>
                        <a:pt x="77991" y="3663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0" name="Google Shape;940;p12"/>
              <p:cNvGrpSpPr/>
              <p:nvPr/>
            </p:nvGrpSpPr>
            <p:grpSpPr>
              <a:xfrm>
                <a:off x="8582268" y="2814463"/>
                <a:ext cx="1535608" cy="1410826"/>
                <a:chOff x="8582268" y="2814463"/>
                <a:chExt cx="1535608" cy="1410826"/>
              </a:xfrm>
            </p:grpSpPr>
            <p:sp>
              <p:nvSpPr>
                <p:cNvPr id="941" name="Google Shape;941;p12"/>
                <p:cNvSpPr/>
                <p:nvPr/>
              </p:nvSpPr>
              <p:spPr>
                <a:xfrm>
                  <a:off x="8620517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74106" y="1308910"/>
                      </a:moveTo>
                      <a:cubicBezTo>
                        <a:pt x="215635" y="1307005"/>
                        <a:pt x="257164" y="1311006"/>
                        <a:pt x="298693" y="1312815"/>
                      </a:cubicBezTo>
                      <a:cubicBezTo>
                        <a:pt x="403849" y="1317387"/>
                        <a:pt x="508624" y="1326722"/>
                        <a:pt x="613780" y="1331389"/>
                      </a:cubicBezTo>
                      <a:cubicBezTo>
                        <a:pt x="816948" y="1340343"/>
                        <a:pt x="1038119" y="1336533"/>
                        <a:pt x="1217379" y="1227757"/>
                      </a:cubicBezTo>
                      <a:cubicBezTo>
                        <a:pt x="1266147" y="1198134"/>
                        <a:pt x="1310248" y="1161273"/>
                        <a:pt x="1348062" y="1118505"/>
                      </a:cubicBezTo>
                      <a:cubicBezTo>
                        <a:pt x="1543039" y="898001"/>
                        <a:pt x="1448456" y="583962"/>
                        <a:pt x="1331298" y="350409"/>
                      </a:cubicBezTo>
                      <a:cubicBezTo>
                        <a:pt x="1272529" y="233252"/>
                        <a:pt x="1206997" y="93615"/>
                        <a:pt x="1083744" y="32560"/>
                      </a:cubicBezTo>
                      <a:cubicBezTo>
                        <a:pt x="892577" y="-62118"/>
                        <a:pt x="706077" y="69136"/>
                        <a:pt x="555677" y="178102"/>
                      </a:cubicBezTo>
                      <a:cubicBezTo>
                        <a:pt x="514053" y="208296"/>
                        <a:pt x="474715" y="242396"/>
                        <a:pt x="436424" y="276590"/>
                      </a:cubicBezTo>
                      <a:cubicBezTo>
                        <a:pt x="404706" y="304975"/>
                        <a:pt x="373940" y="334407"/>
                        <a:pt x="344222" y="364792"/>
                      </a:cubicBezTo>
                      <a:cubicBezTo>
                        <a:pt x="174011" y="538623"/>
                        <a:pt x="54853" y="745221"/>
                        <a:pt x="1989" y="983155"/>
                      </a:cubicBezTo>
                      <a:cubicBezTo>
                        <a:pt x="-19633" y="1079834"/>
                        <a:pt x="141435" y="1310434"/>
                        <a:pt x="174106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2" name="Google Shape;942;p12"/>
                <p:cNvSpPr/>
                <p:nvPr/>
              </p:nvSpPr>
              <p:spPr>
                <a:xfrm>
                  <a:off x="8582268" y="2814463"/>
                  <a:ext cx="1535608" cy="141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608" h="1410826" extrusionOk="0">
                      <a:moveTo>
                        <a:pt x="775568" y="1410827"/>
                      </a:moveTo>
                      <a:cubicBezTo>
                        <a:pt x="733658" y="1410827"/>
                        <a:pt x="691843" y="1409589"/>
                        <a:pt x="650219" y="1407779"/>
                      </a:cubicBezTo>
                      <a:cubicBezTo>
                        <a:pt x="597641" y="1405493"/>
                        <a:pt x="544587" y="1401969"/>
                        <a:pt x="493152" y="1398539"/>
                      </a:cubicBezTo>
                      <a:cubicBezTo>
                        <a:pt x="441336" y="1395111"/>
                        <a:pt x="387710" y="1391586"/>
                        <a:pt x="335132" y="1389205"/>
                      </a:cubicBezTo>
                      <a:cubicBezTo>
                        <a:pt x="323702" y="1388729"/>
                        <a:pt x="312367" y="1388062"/>
                        <a:pt x="300937" y="1387395"/>
                      </a:cubicBezTo>
                      <a:cubicBezTo>
                        <a:pt x="270743" y="1385681"/>
                        <a:pt x="242358" y="1384062"/>
                        <a:pt x="213974" y="1385300"/>
                      </a:cubicBezTo>
                      <a:lnTo>
                        <a:pt x="213974" y="1385300"/>
                      </a:lnTo>
                      <a:cubicBezTo>
                        <a:pt x="191686" y="1386443"/>
                        <a:pt x="170445" y="1372060"/>
                        <a:pt x="138822" y="1334436"/>
                      </a:cubicBezTo>
                      <a:cubicBezTo>
                        <a:pt x="85291" y="1270809"/>
                        <a:pt x="-18341" y="1108598"/>
                        <a:pt x="2805" y="1013348"/>
                      </a:cubicBezTo>
                      <a:cubicBezTo>
                        <a:pt x="55668" y="775509"/>
                        <a:pt x="174159" y="561292"/>
                        <a:pt x="355039" y="376602"/>
                      </a:cubicBezTo>
                      <a:cubicBezTo>
                        <a:pt x="385233" y="345741"/>
                        <a:pt x="416952" y="315452"/>
                        <a:pt x="449051" y="286686"/>
                      </a:cubicBezTo>
                      <a:cubicBezTo>
                        <a:pt x="486675" y="252968"/>
                        <a:pt x="527537" y="217439"/>
                        <a:pt x="571352" y="185721"/>
                      </a:cubicBezTo>
                      <a:cubicBezTo>
                        <a:pt x="720037" y="77898"/>
                        <a:pt x="923682" y="-69644"/>
                        <a:pt x="1138661" y="36846"/>
                      </a:cubicBezTo>
                      <a:cubicBezTo>
                        <a:pt x="1267820" y="100854"/>
                        <a:pt x="1335638" y="236489"/>
                        <a:pt x="1395455" y="356028"/>
                      </a:cubicBezTo>
                      <a:lnTo>
                        <a:pt x="1403361" y="371744"/>
                      </a:lnTo>
                      <a:cubicBezTo>
                        <a:pt x="1575764" y="715311"/>
                        <a:pt x="1579669" y="995537"/>
                        <a:pt x="1414695" y="1182131"/>
                      </a:cubicBezTo>
                      <a:cubicBezTo>
                        <a:pt x="1374214" y="1227852"/>
                        <a:pt x="1327351" y="1267095"/>
                        <a:pt x="1275249" y="1298717"/>
                      </a:cubicBezTo>
                      <a:cubicBezTo>
                        <a:pt x="1126183" y="1389110"/>
                        <a:pt x="950923" y="1410827"/>
                        <a:pt x="775568" y="1410827"/>
                      </a:cubicBezTo>
                      <a:close/>
                      <a:moveTo>
                        <a:pt x="235405" y="1308623"/>
                      </a:moveTo>
                      <a:cubicBezTo>
                        <a:pt x="259218" y="1308623"/>
                        <a:pt x="282554" y="1309957"/>
                        <a:pt x="305414" y="1311290"/>
                      </a:cubicBezTo>
                      <a:cubicBezTo>
                        <a:pt x="316463" y="1311957"/>
                        <a:pt x="327512" y="1312529"/>
                        <a:pt x="338561" y="1313100"/>
                      </a:cubicBezTo>
                      <a:cubicBezTo>
                        <a:pt x="391996" y="1315386"/>
                        <a:pt x="446003" y="1319006"/>
                        <a:pt x="498296" y="1322435"/>
                      </a:cubicBezTo>
                      <a:cubicBezTo>
                        <a:pt x="549254" y="1325864"/>
                        <a:pt x="601927" y="1329293"/>
                        <a:pt x="653648" y="1331579"/>
                      </a:cubicBezTo>
                      <a:cubicBezTo>
                        <a:pt x="857102" y="1340628"/>
                        <a:pt x="1068462" y="1334913"/>
                        <a:pt x="1235721" y="1233471"/>
                      </a:cubicBezTo>
                      <a:cubicBezTo>
                        <a:pt x="1281250" y="1205849"/>
                        <a:pt x="1322208" y="1171559"/>
                        <a:pt x="1357545" y="1131554"/>
                      </a:cubicBezTo>
                      <a:cubicBezTo>
                        <a:pt x="1502230" y="967914"/>
                        <a:pt x="1494706" y="723693"/>
                        <a:pt x="1335257" y="405844"/>
                      </a:cubicBezTo>
                      <a:lnTo>
                        <a:pt x="1327351" y="390032"/>
                      </a:lnTo>
                      <a:cubicBezTo>
                        <a:pt x="1272868" y="281162"/>
                        <a:pt x="1211146" y="157718"/>
                        <a:pt x="1104848" y="105044"/>
                      </a:cubicBezTo>
                      <a:cubicBezTo>
                        <a:pt x="944256" y="25415"/>
                        <a:pt x="788427" y="122380"/>
                        <a:pt x="616120" y="247348"/>
                      </a:cubicBezTo>
                      <a:cubicBezTo>
                        <a:pt x="575162" y="277066"/>
                        <a:pt x="536110" y="311070"/>
                        <a:pt x="499915" y="343455"/>
                      </a:cubicBezTo>
                      <a:cubicBezTo>
                        <a:pt x="468958" y="371173"/>
                        <a:pt x="438574" y="400224"/>
                        <a:pt x="409522" y="429942"/>
                      </a:cubicBezTo>
                      <a:cubicBezTo>
                        <a:pt x="238739" y="604345"/>
                        <a:pt x="127011" y="806180"/>
                        <a:pt x="77290" y="1029922"/>
                      </a:cubicBezTo>
                      <a:cubicBezTo>
                        <a:pt x="62431" y="1096597"/>
                        <a:pt x="180827" y="1278715"/>
                        <a:pt x="219308" y="1308909"/>
                      </a:cubicBezTo>
                      <a:cubicBezTo>
                        <a:pt x="224642" y="1308719"/>
                        <a:pt x="230071" y="1308623"/>
                        <a:pt x="235405" y="1308623"/>
                      </a:cubicBezTo>
                      <a:close/>
                      <a:moveTo>
                        <a:pt x="210640" y="1309195"/>
                      </a:moveTo>
                      <a:cubicBezTo>
                        <a:pt x="210640" y="1309195"/>
                        <a:pt x="210545" y="1309195"/>
                        <a:pt x="210640" y="1309195"/>
                      </a:cubicBezTo>
                      <a:lnTo>
                        <a:pt x="210640" y="1309195"/>
                      </a:lnTo>
                      <a:cubicBezTo>
                        <a:pt x="210545" y="1309195"/>
                        <a:pt x="210640" y="1309195"/>
                        <a:pt x="210640" y="13091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43" name="Google Shape;943;p12"/>
            <p:cNvGrpSpPr/>
            <p:nvPr/>
          </p:nvGrpSpPr>
          <p:grpSpPr>
            <a:xfrm>
              <a:off x="8812053" y="3501675"/>
              <a:ext cx="1171620" cy="1354244"/>
              <a:chOff x="8812053" y="3501675"/>
              <a:chExt cx="1171620" cy="1354244"/>
            </a:xfrm>
          </p:grpSpPr>
          <p:sp>
            <p:nvSpPr>
              <p:cNvPr id="944" name="Google Shape;944;p12"/>
              <p:cNvSpPr/>
              <p:nvPr/>
            </p:nvSpPr>
            <p:spPr>
              <a:xfrm>
                <a:off x="9170378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1529" y="592169"/>
                    </a:moveTo>
                    <a:cubicBezTo>
                      <a:pt x="36581" y="585883"/>
                      <a:pt x="473779" y="625888"/>
                      <a:pt x="702093" y="426148"/>
                    </a:cubicBezTo>
                    <a:cubicBezTo>
                      <a:pt x="899927" y="253079"/>
                      <a:pt x="773817" y="47054"/>
                      <a:pt x="772292" y="0"/>
                    </a:cubicBezTo>
                    <a:cubicBezTo>
                      <a:pt x="752671" y="126682"/>
                      <a:pt x="742003" y="219456"/>
                      <a:pt x="582269" y="339566"/>
                    </a:cubicBezTo>
                    <a:cubicBezTo>
                      <a:pt x="346335" y="516731"/>
                      <a:pt x="-26855" y="597217"/>
                      <a:pt x="1529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945;p12"/>
              <p:cNvSpPr/>
              <p:nvPr/>
            </p:nvSpPr>
            <p:spPr>
              <a:xfrm>
                <a:off x="8812053" y="4633150"/>
                <a:ext cx="519969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69" h="222769" extrusionOk="0">
                    <a:moveTo>
                      <a:pt x="519969" y="79724"/>
                    </a:moveTo>
                    <a:cubicBezTo>
                      <a:pt x="502062" y="107061"/>
                      <a:pt x="445579" y="196596"/>
                      <a:pt x="350234" y="218218"/>
                    </a:cubicBezTo>
                    <a:cubicBezTo>
                      <a:pt x="222409" y="247269"/>
                      <a:pt x="108395" y="132874"/>
                      <a:pt x="0" y="0"/>
                    </a:cubicBezTo>
                    <a:cubicBezTo>
                      <a:pt x="51149" y="34861"/>
                      <a:pt x="162020" y="128302"/>
                      <a:pt x="318135" y="133731"/>
                    </a:cubicBezTo>
                    <a:cubicBezTo>
                      <a:pt x="400716" y="136684"/>
                      <a:pt x="456247" y="107156"/>
                      <a:pt x="519969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46" name="Google Shape;946;p12"/>
            <p:cNvSpPr/>
            <p:nvPr/>
          </p:nvSpPr>
          <p:spPr>
            <a:xfrm>
              <a:off x="7203361" y="2907077"/>
              <a:ext cx="1627085" cy="2083020"/>
            </a:xfrm>
            <a:custGeom>
              <a:avLst/>
              <a:gdLst/>
              <a:ahLst/>
              <a:cxnLst/>
              <a:rect l="l" t="t" r="r" b="b"/>
              <a:pathLst>
                <a:path w="1627085" h="2083020" extrusionOk="0">
                  <a:moveTo>
                    <a:pt x="793448" y="2048"/>
                  </a:moveTo>
                  <a:cubicBezTo>
                    <a:pt x="541226" y="23384"/>
                    <a:pt x="362918" y="198835"/>
                    <a:pt x="257857" y="342186"/>
                  </a:cubicBezTo>
                  <a:cubicBezTo>
                    <a:pt x="128793" y="518208"/>
                    <a:pt x="38306" y="743379"/>
                    <a:pt x="9826" y="959787"/>
                  </a:cubicBezTo>
                  <a:cubicBezTo>
                    <a:pt x="682" y="1029034"/>
                    <a:pt x="-67613" y="1644730"/>
                    <a:pt x="341010" y="1941910"/>
                  </a:cubicBezTo>
                  <a:cubicBezTo>
                    <a:pt x="474360" y="2038875"/>
                    <a:pt x="632285" y="2087547"/>
                    <a:pt x="797925" y="2082689"/>
                  </a:cubicBezTo>
                  <a:cubicBezTo>
                    <a:pt x="950705" y="2078213"/>
                    <a:pt x="1103201" y="2029254"/>
                    <a:pt x="1239027" y="1941148"/>
                  </a:cubicBezTo>
                  <a:cubicBezTo>
                    <a:pt x="1351518" y="1868186"/>
                    <a:pt x="1432480" y="1772651"/>
                    <a:pt x="1490296" y="1667685"/>
                  </a:cubicBezTo>
                  <a:cubicBezTo>
                    <a:pt x="1658318" y="1362885"/>
                    <a:pt x="1631362" y="978932"/>
                    <a:pt x="1614312" y="840344"/>
                  </a:cubicBezTo>
                  <a:cubicBezTo>
                    <a:pt x="1599548" y="720329"/>
                    <a:pt x="1554495" y="354950"/>
                    <a:pt x="1256934" y="141590"/>
                  </a:cubicBezTo>
                  <a:cubicBezTo>
                    <a:pt x="1112916" y="38624"/>
                    <a:pt x="948324" y="-11001"/>
                    <a:pt x="793448" y="20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2"/>
            <p:cNvSpPr/>
            <p:nvPr/>
          </p:nvSpPr>
          <p:spPr>
            <a:xfrm>
              <a:off x="7221759" y="2043969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2"/>
            <p:cNvSpPr/>
            <p:nvPr/>
          </p:nvSpPr>
          <p:spPr>
            <a:xfrm>
              <a:off x="7289768" y="2857976"/>
              <a:ext cx="1482598" cy="738333"/>
            </a:xfrm>
            <a:custGeom>
              <a:avLst/>
              <a:gdLst/>
              <a:ahLst/>
              <a:cxnLst/>
              <a:rect l="l" t="t" r="r" b="b"/>
              <a:pathLst>
                <a:path w="1482598" h="738333" extrusionOk="0">
                  <a:moveTo>
                    <a:pt x="1481518" y="92012"/>
                  </a:moveTo>
                  <a:cubicBezTo>
                    <a:pt x="1459611" y="472154"/>
                    <a:pt x="1106233" y="760857"/>
                    <a:pt x="692182" y="736949"/>
                  </a:cubicBezTo>
                  <a:cubicBezTo>
                    <a:pt x="345091" y="716947"/>
                    <a:pt x="68294" y="472345"/>
                    <a:pt x="0" y="173546"/>
                  </a:cubicBezTo>
                  <a:cubicBezTo>
                    <a:pt x="124110" y="397955"/>
                    <a:pt x="368236" y="569405"/>
                    <a:pt x="660368" y="586264"/>
                  </a:cubicBezTo>
                  <a:cubicBezTo>
                    <a:pt x="1062038" y="609409"/>
                    <a:pt x="1409509" y="353377"/>
                    <a:pt x="1480185" y="0"/>
                  </a:cubicBezTo>
                  <a:cubicBezTo>
                    <a:pt x="1482852" y="30385"/>
                    <a:pt x="1483328" y="60960"/>
                    <a:pt x="1481518" y="92012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2"/>
            <p:cNvSpPr/>
            <p:nvPr/>
          </p:nvSpPr>
          <p:spPr>
            <a:xfrm>
              <a:off x="7183659" y="2005869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1" y="76200"/>
                    <a:pt x="76200" y="415862"/>
                    <a:pt x="76200" y="833437"/>
                  </a:cubicBezTo>
                  <a:cubicBezTo>
                    <a:pt x="76200" y="1251013"/>
                    <a:pt x="415861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50" name="Google Shape;950;p12"/>
            <p:cNvGrpSpPr/>
            <p:nvPr/>
          </p:nvGrpSpPr>
          <p:grpSpPr>
            <a:xfrm>
              <a:off x="7116984" y="2129694"/>
              <a:ext cx="809625" cy="809624"/>
              <a:chOff x="7116984" y="2129694"/>
              <a:chExt cx="809625" cy="809624"/>
            </a:xfrm>
          </p:grpSpPr>
          <p:sp>
            <p:nvSpPr>
              <p:cNvPr id="951" name="Google Shape;951;p12"/>
              <p:cNvSpPr/>
              <p:nvPr/>
            </p:nvSpPr>
            <p:spPr>
              <a:xfrm>
                <a:off x="713603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2" name="Google Shape;952;p12"/>
              <p:cNvSpPr/>
              <p:nvPr/>
            </p:nvSpPr>
            <p:spPr>
              <a:xfrm>
                <a:off x="711698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3" name="Google Shape;953;p12"/>
            <p:cNvSpPr/>
            <p:nvPr/>
          </p:nvSpPr>
          <p:spPr>
            <a:xfrm>
              <a:off x="7307484" y="2282189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2" y="111538"/>
                  </a:cubicBezTo>
                  <a:cubicBezTo>
                    <a:pt x="4476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12"/>
            <p:cNvSpPr/>
            <p:nvPr/>
          </p:nvSpPr>
          <p:spPr>
            <a:xfrm>
              <a:off x="7678996" y="3158431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3" y="21490"/>
                    <a:pt x="14346" y="8345"/>
                  </a:cubicBezTo>
                  <a:cubicBezTo>
                    <a:pt x="30824" y="-4799"/>
                    <a:pt x="54732" y="-2132"/>
                    <a:pt x="67877" y="14346"/>
                  </a:cubicBezTo>
                  <a:cubicBezTo>
                    <a:pt x="78735" y="27967"/>
                    <a:pt x="178748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12"/>
            <p:cNvSpPr/>
            <p:nvPr/>
          </p:nvSpPr>
          <p:spPr>
            <a:xfrm>
              <a:off x="8075911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8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7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7" y="141627"/>
                  </a:cubicBezTo>
                  <a:cubicBezTo>
                    <a:pt x="511828" y="146199"/>
                    <a:pt x="516781" y="150009"/>
                    <a:pt x="522115" y="153247"/>
                  </a:cubicBezTo>
                  <a:cubicBezTo>
                    <a:pt x="546214" y="167725"/>
                    <a:pt x="585266" y="166106"/>
                    <a:pt x="607840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12"/>
            <p:cNvSpPr/>
            <p:nvPr/>
          </p:nvSpPr>
          <p:spPr>
            <a:xfrm>
              <a:off x="7352083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8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4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3" y="464238"/>
                    <a:pt x="620818" y="471573"/>
                    <a:pt x="612722" y="472430"/>
                  </a:cubicBezTo>
                  <a:cubicBezTo>
                    <a:pt x="605102" y="473192"/>
                    <a:pt x="598148" y="467858"/>
                    <a:pt x="597100" y="460238"/>
                  </a:cubicBezTo>
                  <a:cubicBezTo>
                    <a:pt x="588718" y="398706"/>
                    <a:pt x="558620" y="272024"/>
                    <a:pt x="450606" y="168392"/>
                  </a:cubicBezTo>
                  <a:cubicBezTo>
                    <a:pt x="361737" y="83048"/>
                    <a:pt x="261344" y="34280"/>
                    <a:pt x="202194" y="40757"/>
                  </a:cubicBezTo>
                  <a:cubicBezTo>
                    <a:pt x="178572" y="43329"/>
                    <a:pt x="158570" y="64188"/>
                    <a:pt x="149045" y="84762"/>
                  </a:cubicBezTo>
                  <a:cubicBezTo>
                    <a:pt x="143615" y="96478"/>
                    <a:pt x="138377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7" y="146199"/>
                    <a:pt x="108753" y="150009"/>
                    <a:pt x="103419" y="153247"/>
                  </a:cubicBezTo>
                  <a:cubicBezTo>
                    <a:pt x="79322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12"/>
            <p:cNvSpPr/>
            <p:nvPr/>
          </p:nvSpPr>
          <p:spPr>
            <a:xfrm>
              <a:off x="7319867" y="4312062"/>
              <a:ext cx="1390459" cy="469070"/>
            </a:xfrm>
            <a:custGeom>
              <a:avLst/>
              <a:gdLst/>
              <a:ahLst/>
              <a:cxnLst/>
              <a:rect l="l" t="t" r="r" b="b"/>
              <a:pathLst>
                <a:path w="1390459" h="469070" extrusionOk="0">
                  <a:moveTo>
                    <a:pt x="148209" y="359474"/>
                  </a:moveTo>
                  <a:cubicBezTo>
                    <a:pt x="111062" y="305657"/>
                    <a:pt x="69914" y="234505"/>
                    <a:pt x="37433" y="146113"/>
                  </a:cubicBezTo>
                  <a:cubicBezTo>
                    <a:pt x="20384" y="99727"/>
                    <a:pt x="8477" y="56102"/>
                    <a:pt x="0" y="16669"/>
                  </a:cubicBezTo>
                  <a:cubicBezTo>
                    <a:pt x="31338" y="36957"/>
                    <a:pt x="67056" y="50578"/>
                    <a:pt x="102108" y="62770"/>
                  </a:cubicBezTo>
                  <a:cubicBezTo>
                    <a:pt x="148971" y="79058"/>
                    <a:pt x="197072" y="92202"/>
                    <a:pt x="245364" y="103632"/>
                  </a:cubicBezTo>
                  <a:cubicBezTo>
                    <a:pt x="348234" y="128111"/>
                    <a:pt x="452533" y="146018"/>
                    <a:pt x="557975" y="153162"/>
                  </a:cubicBezTo>
                  <a:cubicBezTo>
                    <a:pt x="662654" y="160306"/>
                    <a:pt x="767905" y="157925"/>
                    <a:pt x="872109" y="146113"/>
                  </a:cubicBezTo>
                  <a:cubicBezTo>
                    <a:pt x="954977" y="136779"/>
                    <a:pt x="1037273" y="121634"/>
                    <a:pt x="1117854" y="99917"/>
                  </a:cubicBezTo>
                  <a:cubicBezTo>
                    <a:pt x="1231582" y="69247"/>
                    <a:pt x="1323880" y="31242"/>
                    <a:pt x="1390459" y="0"/>
                  </a:cubicBezTo>
                  <a:cubicBezTo>
                    <a:pt x="1373410" y="64389"/>
                    <a:pt x="1344073" y="148685"/>
                    <a:pt x="1291304" y="238982"/>
                  </a:cubicBezTo>
                  <a:cubicBezTo>
                    <a:pt x="1249489" y="310515"/>
                    <a:pt x="1204246" y="366617"/>
                    <a:pt x="1165098" y="408718"/>
                  </a:cubicBezTo>
                  <a:cubicBezTo>
                    <a:pt x="1053560" y="439484"/>
                    <a:pt x="900970" y="459962"/>
                    <a:pt x="719328" y="467487"/>
                  </a:cubicBezTo>
                  <a:cubicBezTo>
                    <a:pt x="407670" y="480727"/>
                    <a:pt x="275082" y="407956"/>
                    <a:pt x="148209" y="359474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12"/>
            <p:cNvSpPr/>
            <p:nvPr/>
          </p:nvSpPr>
          <p:spPr>
            <a:xfrm>
              <a:off x="7285133" y="3706082"/>
              <a:ext cx="1470967" cy="472319"/>
            </a:xfrm>
            <a:custGeom>
              <a:avLst/>
              <a:gdLst/>
              <a:ahLst/>
              <a:cxnLst/>
              <a:rect l="l" t="t" r="r" b="b"/>
              <a:pathLst>
                <a:path w="1470967" h="472319" extrusionOk="0">
                  <a:moveTo>
                    <a:pt x="4159" y="322993"/>
                  </a:moveTo>
                  <a:cubicBezTo>
                    <a:pt x="-8224" y="207359"/>
                    <a:pt x="9016" y="97250"/>
                    <a:pt x="29971" y="0"/>
                  </a:cubicBezTo>
                  <a:cubicBezTo>
                    <a:pt x="156940" y="62960"/>
                    <a:pt x="395445" y="160592"/>
                    <a:pt x="709580" y="168021"/>
                  </a:cubicBezTo>
                  <a:cubicBezTo>
                    <a:pt x="1047718" y="175927"/>
                    <a:pt x="1323561" y="63246"/>
                    <a:pt x="1453768" y="1810"/>
                  </a:cubicBezTo>
                  <a:cubicBezTo>
                    <a:pt x="1460436" y="48958"/>
                    <a:pt x="1462627" y="109347"/>
                    <a:pt x="1468246" y="172879"/>
                  </a:cubicBezTo>
                  <a:cubicBezTo>
                    <a:pt x="1472913" y="226886"/>
                    <a:pt x="1471009" y="274511"/>
                    <a:pt x="1466818" y="313468"/>
                  </a:cubicBezTo>
                  <a:cubicBezTo>
                    <a:pt x="1325562" y="376809"/>
                    <a:pt x="1074102" y="467868"/>
                    <a:pt x="748537" y="472154"/>
                  </a:cubicBezTo>
                  <a:cubicBezTo>
                    <a:pt x="410019" y="476726"/>
                    <a:pt x="147795" y="385191"/>
                    <a:pt x="4159" y="322993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2"/>
            <p:cNvSpPr/>
            <p:nvPr/>
          </p:nvSpPr>
          <p:spPr>
            <a:xfrm>
              <a:off x="7926600" y="4930050"/>
              <a:ext cx="199304" cy="333375"/>
            </a:xfrm>
            <a:custGeom>
              <a:avLst/>
              <a:gdLst/>
              <a:ahLst/>
              <a:cxnLst/>
              <a:rect l="l" t="t" r="r" b="b"/>
              <a:pathLst>
                <a:path w="237267" h="333375" extrusionOk="0">
                  <a:moveTo>
                    <a:pt x="0" y="0"/>
                  </a:moveTo>
                  <a:lnTo>
                    <a:pt x="114300" y="333375"/>
                  </a:lnTo>
                  <a:lnTo>
                    <a:pt x="237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60" name="Google Shape;960;p12"/>
            <p:cNvGrpSpPr/>
            <p:nvPr/>
          </p:nvGrpSpPr>
          <p:grpSpPr>
            <a:xfrm>
              <a:off x="8164734" y="2129694"/>
              <a:ext cx="809625" cy="809624"/>
              <a:chOff x="8164734" y="2129694"/>
              <a:chExt cx="809625" cy="809624"/>
            </a:xfrm>
          </p:grpSpPr>
          <p:sp>
            <p:nvSpPr>
              <p:cNvPr id="961" name="Google Shape;961;p12"/>
              <p:cNvSpPr/>
              <p:nvPr/>
            </p:nvSpPr>
            <p:spPr>
              <a:xfrm>
                <a:off x="818378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12"/>
              <p:cNvSpPr/>
              <p:nvPr/>
            </p:nvSpPr>
            <p:spPr>
              <a:xfrm>
                <a:off x="816473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63" name="Google Shape;963;p12"/>
            <p:cNvSpPr/>
            <p:nvPr/>
          </p:nvSpPr>
          <p:spPr>
            <a:xfrm>
              <a:off x="8439804" y="2284316"/>
              <a:ext cx="352490" cy="352406"/>
            </a:xfrm>
            <a:custGeom>
              <a:avLst/>
              <a:gdLst/>
              <a:ahLst/>
              <a:cxnLst/>
              <a:rect l="l" t="t" r="r" b="b"/>
              <a:pathLst>
                <a:path w="352490" h="352406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1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1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9" y="328105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4" name="Google Shape;964;p12">
            <a:hlinkClick r:id="rId2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965" name="Google Shape;965;p1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1942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>
  <p:cSld name="016 Title and text left 1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3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3918285" y="5943611"/>
                </a:moveTo>
                <a:cubicBezTo>
                  <a:pt x="3840702" y="5942948"/>
                  <a:pt x="3763119" y="5962178"/>
                  <a:pt x="3692830" y="6001964"/>
                </a:cubicBezTo>
                <a:lnTo>
                  <a:pt x="2163169" y="6858000"/>
                </a:lnTo>
                <a:lnTo>
                  <a:pt x="5654749" y="6858000"/>
                </a:lnTo>
                <a:lnTo>
                  <a:pt x="4143743" y="6004615"/>
                </a:lnTo>
                <a:cubicBezTo>
                  <a:pt x="4073453" y="5964829"/>
                  <a:pt x="3995869" y="5944273"/>
                  <a:pt x="3918285" y="5943611"/>
                </a:cubicBezTo>
                <a:close/>
                <a:moveTo>
                  <a:pt x="12071685" y="5943610"/>
                </a:moveTo>
                <a:cubicBezTo>
                  <a:pt x="11994101" y="5942948"/>
                  <a:pt x="11916518" y="5962178"/>
                  <a:pt x="11846229" y="6001964"/>
                </a:cubicBezTo>
                <a:lnTo>
                  <a:pt x="10316568" y="6858000"/>
                </a:lnTo>
                <a:lnTo>
                  <a:pt x="12192000" y="6858000"/>
                </a:lnTo>
                <a:lnTo>
                  <a:pt x="12192000" y="5961434"/>
                </a:lnTo>
                <a:lnTo>
                  <a:pt x="12187148" y="5959442"/>
                </a:lnTo>
                <a:cubicBezTo>
                  <a:pt x="12149268" y="5949246"/>
                  <a:pt x="12110476" y="5943942"/>
                  <a:pt x="12071685" y="5943610"/>
                </a:cubicBezTo>
                <a:close/>
                <a:moveTo>
                  <a:pt x="964314" y="0"/>
                </a:moveTo>
                <a:lnTo>
                  <a:pt x="0" y="0"/>
                </a:lnTo>
                <a:lnTo>
                  <a:pt x="0" y="6858000"/>
                </a:lnTo>
                <a:lnTo>
                  <a:pt x="1011653" y="6858000"/>
                </a:lnTo>
                <a:lnTo>
                  <a:pt x="3342792" y="5568976"/>
                </a:lnTo>
                <a:cubicBezTo>
                  <a:pt x="3488677" y="5486750"/>
                  <a:pt x="3581511" y="5332909"/>
                  <a:pt x="3581511" y="5165807"/>
                </a:cubicBezTo>
                <a:lnTo>
                  <a:pt x="3581511" y="1749482"/>
                </a:lnTo>
                <a:cubicBezTo>
                  <a:pt x="3581511" y="1582378"/>
                  <a:pt x="3491328" y="1428537"/>
                  <a:pt x="3348097" y="1346311"/>
                </a:cubicBezTo>
                <a:close/>
                <a:moveTo>
                  <a:pt x="5595194" y="0"/>
                </a:moveTo>
                <a:lnTo>
                  <a:pt x="2163864" y="0"/>
                </a:lnTo>
                <a:lnTo>
                  <a:pt x="3580448" y="850913"/>
                </a:lnTo>
                <a:cubicBezTo>
                  <a:pt x="3721028" y="935790"/>
                  <a:pt x="3898739" y="938441"/>
                  <a:pt x="4041970" y="858869"/>
                </a:cubicBezTo>
                <a:close/>
                <a:moveTo>
                  <a:pt x="9153163" y="0"/>
                </a:moveTo>
                <a:lnTo>
                  <a:pt x="6617567" y="0"/>
                </a:lnTo>
                <a:lnTo>
                  <a:pt x="4552738" y="1155530"/>
                </a:lnTo>
                <a:cubicBezTo>
                  <a:pt x="4406835" y="1237766"/>
                  <a:pt x="4316644" y="1391623"/>
                  <a:pt x="4316644" y="1558743"/>
                </a:cubicBezTo>
                <a:lnTo>
                  <a:pt x="4316644" y="5174390"/>
                </a:lnTo>
                <a:cubicBezTo>
                  <a:pt x="4316644" y="5336207"/>
                  <a:pt x="4401531" y="5487410"/>
                  <a:pt x="4542126" y="5569645"/>
                </a:cubicBezTo>
                <a:lnTo>
                  <a:pt x="6686954" y="6858000"/>
                </a:lnTo>
                <a:lnTo>
                  <a:pt x="9202090" y="6858000"/>
                </a:lnTo>
                <a:lnTo>
                  <a:pt x="11532021" y="5569645"/>
                </a:lnTo>
                <a:cubicBezTo>
                  <a:pt x="11677921" y="5487410"/>
                  <a:pt x="11770765" y="5333553"/>
                  <a:pt x="11770765" y="5166433"/>
                </a:cubicBezTo>
                <a:lnTo>
                  <a:pt x="11770765" y="1749740"/>
                </a:lnTo>
                <a:cubicBezTo>
                  <a:pt x="11770765" y="1582618"/>
                  <a:pt x="11680573" y="1428761"/>
                  <a:pt x="11537327" y="1346526"/>
                </a:cubicBezTo>
                <a:close/>
                <a:moveTo>
                  <a:pt x="12192000" y="0"/>
                </a:moveTo>
                <a:lnTo>
                  <a:pt x="10317262" y="0"/>
                </a:lnTo>
                <a:lnTo>
                  <a:pt x="11733847" y="850914"/>
                </a:lnTo>
                <a:cubicBezTo>
                  <a:pt x="11839282" y="914572"/>
                  <a:pt x="11965603" y="931978"/>
                  <a:pt x="12082600" y="903133"/>
                </a:cubicBezTo>
                <a:lnTo>
                  <a:pt x="12192000" y="86019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8" name="Google Shape;968;p13"/>
          <p:cNvSpPr/>
          <p:nvPr/>
        </p:nvSpPr>
        <p:spPr>
          <a:xfrm>
            <a:off x="242975" y="950100"/>
            <a:ext cx="77961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9" name="Google Shape;969;p13"/>
          <p:cNvGrpSpPr/>
          <p:nvPr/>
        </p:nvGrpSpPr>
        <p:grpSpPr>
          <a:xfrm>
            <a:off x="7043845" y="1069031"/>
            <a:ext cx="5027813" cy="4394916"/>
            <a:chOff x="5916127" y="1590589"/>
            <a:chExt cx="4201749" cy="3672836"/>
          </a:xfrm>
        </p:grpSpPr>
        <p:grpSp>
          <p:nvGrpSpPr>
            <p:cNvPr id="970" name="Google Shape;970;p13"/>
            <p:cNvGrpSpPr/>
            <p:nvPr/>
          </p:nvGrpSpPr>
          <p:grpSpPr>
            <a:xfrm>
              <a:off x="5916127" y="2814232"/>
              <a:ext cx="1535513" cy="2166104"/>
              <a:chOff x="5916127" y="2814232"/>
              <a:chExt cx="1535513" cy="2166104"/>
            </a:xfrm>
          </p:grpSpPr>
          <p:grpSp>
            <p:nvGrpSpPr>
              <p:cNvPr id="971" name="Google Shape;971;p13"/>
              <p:cNvGrpSpPr/>
              <p:nvPr/>
            </p:nvGrpSpPr>
            <p:grpSpPr>
              <a:xfrm>
                <a:off x="6331772" y="4075467"/>
                <a:ext cx="1082944" cy="904869"/>
                <a:chOff x="6331772" y="4075467"/>
                <a:chExt cx="1082944" cy="904869"/>
              </a:xfrm>
            </p:grpSpPr>
            <p:sp>
              <p:nvSpPr>
                <p:cNvPr id="972" name="Google Shape;972;p13"/>
                <p:cNvSpPr/>
                <p:nvPr/>
              </p:nvSpPr>
              <p:spPr>
                <a:xfrm>
                  <a:off x="6369673" y="4113792"/>
                  <a:ext cx="1006839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839" h="827870" extrusionOk="0">
                      <a:moveTo>
                        <a:pt x="1001247" y="344955"/>
                      </a:moveTo>
                      <a:cubicBezTo>
                        <a:pt x="885709" y="578032"/>
                        <a:pt x="691113" y="925218"/>
                        <a:pt x="426604" y="802251"/>
                      </a:cubicBezTo>
                      <a:cubicBezTo>
                        <a:pt x="128758" y="663852"/>
                        <a:pt x="-56027" y="386294"/>
                        <a:pt x="15315" y="214272"/>
                      </a:cubicBezTo>
                      <a:cubicBezTo>
                        <a:pt x="54558" y="119784"/>
                        <a:pt x="178573" y="108164"/>
                        <a:pt x="426318" y="53776"/>
                      </a:cubicBezTo>
                      <a:cubicBezTo>
                        <a:pt x="683303" y="-2612"/>
                        <a:pt x="813605" y="-29282"/>
                        <a:pt x="906950" y="47775"/>
                      </a:cubicBezTo>
                      <a:cubicBezTo>
                        <a:pt x="1020774" y="141692"/>
                        <a:pt x="1011249" y="324858"/>
                        <a:pt x="1001247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3" name="Google Shape;973;p13"/>
                <p:cNvSpPr/>
                <p:nvPr/>
              </p:nvSpPr>
              <p:spPr>
                <a:xfrm>
                  <a:off x="6331772" y="4075467"/>
                  <a:ext cx="1082944" cy="904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44" h="904869" extrusionOk="0">
                      <a:moveTo>
                        <a:pt x="575472" y="904869"/>
                      </a:moveTo>
                      <a:cubicBezTo>
                        <a:pt x="535086" y="904869"/>
                        <a:pt x="492795" y="895726"/>
                        <a:pt x="448408" y="875151"/>
                      </a:cubicBezTo>
                      <a:cubicBezTo>
                        <a:pt x="138179" y="730943"/>
                        <a:pt x="-62989" y="433287"/>
                        <a:pt x="17974" y="238024"/>
                      </a:cubicBezTo>
                      <a:cubicBezTo>
                        <a:pt x="59217" y="138488"/>
                        <a:pt x="165135" y="116295"/>
                        <a:pt x="357349" y="76004"/>
                      </a:cubicBezTo>
                      <a:cubicBezTo>
                        <a:pt x="387734" y="69622"/>
                        <a:pt x="420595" y="62764"/>
                        <a:pt x="456028" y="54954"/>
                      </a:cubicBezTo>
                      <a:cubicBezTo>
                        <a:pt x="716251" y="-2196"/>
                        <a:pt x="859507" y="-33629"/>
                        <a:pt x="969140" y="56859"/>
                      </a:cubicBezTo>
                      <a:cubicBezTo>
                        <a:pt x="1098966" y="164015"/>
                        <a:pt x="1090584" y="365374"/>
                        <a:pt x="1073248" y="400235"/>
                      </a:cubicBezTo>
                      <a:lnTo>
                        <a:pt x="1073248" y="400235"/>
                      </a:lnTo>
                      <a:cubicBezTo>
                        <a:pt x="993905" y="560160"/>
                        <a:pt x="822931" y="904869"/>
                        <a:pt x="575472" y="904869"/>
                      </a:cubicBezTo>
                      <a:close/>
                      <a:moveTo>
                        <a:pt x="792165" y="76385"/>
                      </a:moveTo>
                      <a:cubicBezTo>
                        <a:pt x="718442" y="76385"/>
                        <a:pt x="618144" y="97245"/>
                        <a:pt x="472411" y="129249"/>
                      </a:cubicBezTo>
                      <a:cubicBezTo>
                        <a:pt x="436788" y="137059"/>
                        <a:pt x="403736" y="144012"/>
                        <a:pt x="373066" y="150394"/>
                      </a:cubicBezTo>
                      <a:cubicBezTo>
                        <a:pt x="188947" y="188970"/>
                        <a:pt x="113319" y="207068"/>
                        <a:pt x="88363" y="267075"/>
                      </a:cubicBezTo>
                      <a:cubicBezTo>
                        <a:pt x="29784" y="408236"/>
                        <a:pt x="185042" y="668650"/>
                        <a:pt x="480508" y="805905"/>
                      </a:cubicBezTo>
                      <a:cubicBezTo>
                        <a:pt x="700821" y="908299"/>
                        <a:pt x="875890" y="626168"/>
                        <a:pt x="1004097" y="368041"/>
                      </a:cubicBezTo>
                      <a:cubicBezTo>
                        <a:pt x="1011145" y="339846"/>
                        <a:pt x="1011431" y="190399"/>
                        <a:pt x="920657" y="115342"/>
                      </a:cubicBezTo>
                      <a:cubicBezTo>
                        <a:pt x="887415" y="88101"/>
                        <a:pt x="847220" y="76385"/>
                        <a:pt x="792165" y="76385"/>
                      </a:cubicBezTo>
                      <a:close/>
                      <a:moveTo>
                        <a:pt x="1005049" y="366326"/>
                      </a:moveTo>
                      <a:cubicBezTo>
                        <a:pt x="1004954" y="366421"/>
                        <a:pt x="1004954" y="366612"/>
                        <a:pt x="1004859" y="366707"/>
                      </a:cubicBezTo>
                      <a:cubicBezTo>
                        <a:pt x="1004859" y="366612"/>
                        <a:pt x="1004954" y="366421"/>
                        <a:pt x="1005049" y="366326"/>
                      </a:cubicBezTo>
                      <a:lnTo>
                        <a:pt x="1005049" y="3663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74" name="Google Shape;974;p13"/>
              <p:cNvGrpSpPr/>
              <p:nvPr/>
            </p:nvGrpSpPr>
            <p:grpSpPr>
              <a:xfrm>
                <a:off x="5916127" y="2814232"/>
                <a:ext cx="1535513" cy="1411057"/>
                <a:chOff x="5916127" y="2814232"/>
                <a:chExt cx="1535513" cy="1411057"/>
              </a:xfrm>
            </p:grpSpPr>
            <p:sp>
              <p:nvSpPr>
                <p:cNvPr id="975" name="Google Shape;975;p13"/>
                <p:cNvSpPr/>
                <p:nvPr/>
              </p:nvSpPr>
              <p:spPr>
                <a:xfrm>
                  <a:off x="5953203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286178" y="1308910"/>
                      </a:moveTo>
                      <a:cubicBezTo>
                        <a:pt x="1244649" y="1307005"/>
                        <a:pt x="1203120" y="1311006"/>
                        <a:pt x="1161591" y="1312815"/>
                      </a:cubicBezTo>
                      <a:cubicBezTo>
                        <a:pt x="1056435" y="1317387"/>
                        <a:pt x="951660" y="1326722"/>
                        <a:pt x="846504" y="1331389"/>
                      </a:cubicBezTo>
                      <a:cubicBezTo>
                        <a:pt x="643336" y="1340343"/>
                        <a:pt x="422165" y="1336533"/>
                        <a:pt x="242905" y="1227757"/>
                      </a:cubicBezTo>
                      <a:cubicBezTo>
                        <a:pt x="194137" y="1198134"/>
                        <a:pt x="150036" y="1161273"/>
                        <a:pt x="112222" y="1118505"/>
                      </a:cubicBezTo>
                      <a:cubicBezTo>
                        <a:pt x="-82755" y="898001"/>
                        <a:pt x="11828" y="583962"/>
                        <a:pt x="128985" y="350409"/>
                      </a:cubicBezTo>
                      <a:cubicBezTo>
                        <a:pt x="187755" y="233252"/>
                        <a:pt x="253287" y="93615"/>
                        <a:pt x="376540" y="32560"/>
                      </a:cubicBezTo>
                      <a:cubicBezTo>
                        <a:pt x="567707" y="-62118"/>
                        <a:pt x="754207" y="69136"/>
                        <a:pt x="904606" y="178102"/>
                      </a:cubicBezTo>
                      <a:cubicBezTo>
                        <a:pt x="946231" y="208296"/>
                        <a:pt x="985569" y="242396"/>
                        <a:pt x="1023859" y="276590"/>
                      </a:cubicBezTo>
                      <a:cubicBezTo>
                        <a:pt x="1055578" y="304975"/>
                        <a:pt x="1086343" y="334407"/>
                        <a:pt x="1116061" y="364792"/>
                      </a:cubicBezTo>
                      <a:cubicBezTo>
                        <a:pt x="1286273" y="538623"/>
                        <a:pt x="1405431" y="745221"/>
                        <a:pt x="1458295" y="983155"/>
                      </a:cubicBezTo>
                      <a:cubicBezTo>
                        <a:pt x="1479916" y="1079834"/>
                        <a:pt x="1318848" y="1310434"/>
                        <a:pt x="1286178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6" name="Google Shape;976;p13"/>
                <p:cNvSpPr/>
                <p:nvPr/>
              </p:nvSpPr>
              <p:spPr>
                <a:xfrm>
                  <a:off x="5916127" y="2814232"/>
                  <a:ext cx="1535513" cy="141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513" h="1411057" extrusionOk="0">
                      <a:moveTo>
                        <a:pt x="760041" y="1411057"/>
                      </a:moveTo>
                      <a:cubicBezTo>
                        <a:pt x="584685" y="1411057"/>
                        <a:pt x="409425" y="1389340"/>
                        <a:pt x="260359" y="1298853"/>
                      </a:cubicBezTo>
                      <a:cubicBezTo>
                        <a:pt x="208352" y="1267325"/>
                        <a:pt x="161394" y="1228082"/>
                        <a:pt x="120913" y="1182267"/>
                      </a:cubicBezTo>
                      <a:cubicBezTo>
                        <a:pt x="-44060" y="995672"/>
                        <a:pt x="-40155" y="715446"/>
                        <a:pt x="132248" y="371880"/>
                      </a:cubicBezTo>
                      <a:lnTo>
                        <a:pt x="140058" y="356163"/>
                      </a:lnTo>
                      <a:cubicBezTo>
                        <a:pt x="199875" y="236529"/>
                        <a:pt x="267693" y="100989"/>
                        <a:pt x="396852" y="36885"/>
                      </a:cubicBezTo>
                      <a:cubicBezTo>
                        <a:pt x="611832" y="-69699"/>
                        <a:pt x="815476" y="77938"/>
                        <a:pt x="964161" y="185761"/>
                      </a:cubicBezTo>
                      <a:cubicBezTo>
                        <a:pt x="1007881" y="217479"/>
                        <a:pt x="1048743" y="253008"/>
                        <a:pt x="1086462" y="286726"/>
                      </a:cubicBezTo>
                      <a:cubicBezTo>
                        <a:pt x="1118657" y="315492"/>
                        <a:pt x="1150280" y="345781"/>
                        <a:pt x="1180474" y="376642"/>
                      </a:cubicBezTo>
                      <a:cubicBezTo>
                        <a:pt x="1361354" y="561332"/>
                        <a:pt x="1479845" y="775644"/>
                        <a:pt x="1532709" y="1013388"/>
                      </a:cubicBezTo>
                      <a:cubicBezTo>
                        <a:pt x="1553854" y="1108638"/>
                        <a:pt x="1450222" y="1270849"/>
                        <a:pt x="1396692" y="1334476"/>
                      </a:cubicBezTo>
                      <a:cubicBezTo>
                        <a:pt x="1364973" y="1372100"/>
                        <a:pt x="1343828" y="1386483"/>
                        <a:pt x="1321539" y="1385340"/>
                      </a:cubicBezTo>
                      <a:cubicBezTo>
                        <a:pt x="1293250" y="1384101"/>
                        <a:pt x="1264771" y="1385721"/>
                        <a:pt x="1234576" y="1387435"/>
                      </a:cubicBezTo>
                      <a:cubicBezTo>
                        <a:pt x="1223146" y="1388102"/>
                        <a:pt x="1211716" y="1388769"/>
                        <a:pt x="1200381" y="1389245"/>
                      </a:cubicBezTo>
                      <a:cubicBezTo>
                        <a:pt x="1147803" y="1391531"/>
                        <a:pt x="1094178" y="1395055"/>
                        <a:pt x="1042361" y="1398579"/>
                      </a:cubicBezTo>
                      <a:cubicBezTo>
                        <a:pt x="991022" y="1402008"/>
                        <a:pt x="937872" y="1405533"/>
                        <a:pt x="885294" y="1407819"/>
                      </a:cubicBezTo>
                      <a:cubicBezTo>
                        <a:pt x="843765" y="1409819"/>
                        <a:pt x="801855" y="1411057"/>
                        <a:pt x="760041" y="1411057"/>
                      </a:cubicBezTo>
                      <a:close/>
                      <a:moveTo>
                        <a:pt x="551634" y="76319"/>
                      </a:moveTo>
                      <a:cubicBezTo>
                        <a:pt x="511343" y="76319"/>
                        <a:pt x="471243" y="85177"/>
                        <a:pt x="430666" y="105275"/>
                      </a:cubicBezTo>
                      <a:cubicBezTo>
                        <a:pt x="324367" y="157948"/>
                        <a:pt x="262645" y="281392"/>
                        <a:pt x="208162" y="390358"/>
                      </a:cubicBezTo>
                      <a:lnTo>
                        <a:pt x="200256" y="406170"/>
                      </a:lnTo>
                      <a:cubicBezTo>
                        <a:pt x="40713" y="724019"/>
                        <a:pt x="33283" y="968240"/>
                        <a:pt x="177968" y="1131879"/>
                      </a:cubicBezTo>
                      <a:cubicBezTo>
                        <a:pt x="213306" y="1171884"/>
                        <a:pt x="254358" y="1206174"/>
                        <a:pt x="299793" y="1233797"/>
                      </a:cubicBezTo>
                      <a:cubicBezTo>
                        <a:pt x="467147" y="1335333"/>
                        <a:pt x="678411" y="1340953"/>
                        <a:pt x="881865" y="1331904"/>
                      </a:cubicBezTo>
                      <a:cubicBezTo>
                        <a:pt x="933586" y="1329618"/>
                        <a:pt x="986259" y="1326094"/>
                        <a:pt x="1037218" y="1322760"/>
                      </a:cubicBezTo>
                      <a:cubicBezTo>
                        <a:pt x="1089510" y="1319331"/>
                        <a:pt x="1143517" y="1315712"/>
                        <a:pt x="1196953" y="1313426"/>
                      </a:cubicBezTo>
                      <a:cubicBezTo>
                        <a:pt x="1208001" y="1312950"/>
                        <a:pt x="1219050" y="1312283"/>
                        <a:pt x="1230099" y="1311616"/>
                      </a:cubicBezTo>
                      <a:cubicBezTo>
                        <a:pt x="1258103" y="1309997"/>
                        <a:pt x="1286868" y="1308378"/>
                        <a:pt x="1316205" y="1309140"/>
                      </a:cubicBezTo>
                      <a:cubicBezTo>
                        <a:pt x="1354687" y="1278945"/>
                        <a:pt x="1473082" y="1096827"/>
                        <a:pt x="1458223" y="1030152"/>
                      </a:cubicBezTo>
                      <a:cubicBezTo>
                        <a:pt x="1408503" y="806410"/>
                        <a:pt x="1296679" y="604575"/>
                        <a:pt x="1125991" y="430173"/>
                      </a:cubicBezTo>
                      <a:cubicBezTo>
                        <a:pt x="1096940" y="400455"/>
                        <a:pt x="1066460" y="371403"/>
                        <a:pt x="1035599" y="343686"/>
                      </a:cubicBezTo>
                      <a:cubicBezTo>
                        <a:pt x="999499" y="311301"/>
                        <a:pt x="960351" y="277296"/>
                        <a:pt x="919394" y="247578"/>
                      </a:cubicBezTo>
                      <a:cubicBezTo>
                        <a:pt x="790616" y="154138"/>
                        <a:pt x="670982" y="76319"/>
                        <a:pt x="551634" y="76319"/>
                      </a:cubicBezTo>
                      <a:close/>
                      <a:moveTo>
                        <a:pt x="1324968" y="1309425"/>
                      </a:moveTo>
                      <a:cubicBezTo>
                        <a:pt x="1324968" y="1309425"/>
                        <a:pt x="1324968" y="1309425"/>
                        <a:pt x="1324968" y="1309425"/>
                      </a:cubicBezTo>
                      <a:lnTo>
                        <a:pt x="1324968" y="1309425"/>
                      </a:lnTo>
                      <a:cubicBezTo>
                        <a:pt x="1324968" y="1309425"/>
                        <a:pt x="1324968" y="1309425"/>
                        <a:pt x="1324968" y="13094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77" name="Google Shape;977;p13"/>
            <p:cNvGrpSpPr/>
            <p:nvPr/>
          </p:nvGrpSpPr>
          <p:grpSpPr>
            <a:xfrm>
              <a:off x="6040232" y="3501675"/>
              <a:ext cx="1171621" cy="1354244"/>
              <a:chOff x="6040232" y="3501675"/>
              <a:chExt cx="1171621" cy="1354244"/>
            </a:xfrm>
          </p:grpSpPr>
          <p:sp>
            <p:nvSpPr>
              <p:cNvPr id="978" name="Google Shape;978;p13"/>
              <p:cNvSpPr/>
              <p:nvPr/>
            </p:nvSpPr>
            <p:spPr>
              <a:xfrm>
                <a:off x="6040232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811766" y="592169"/>
                    </a:moveTo>
                    <a:cubicBezTo>
                      <a:pt x="776714" y="585883"/>
                      <a:pt x="339517" y="625888"/>
                      <a:pt x="111203" y="426148"/>
                    </a:cubicBezTo>
                    <a:cubicBezTo>
                      <a:pt x="-86632" y="253079"/>
                      <a:pt x="39479" y="47054"/>
                      <a:pt x="41003" y="0"/>
                    </a:cubicBezTo>
                    <a:cubicBezTo>
                      <a:pt x="60625" y="126682"/>
                      <a:pt x="71293" y="219456"/>
                      <a:pt x="231027" y="339566"/>
                    </a:cubicBezTo>
                    <a:cubicBezTo>
                      <a:pt x="466961" y="516731"/>
                      <a:pt x="840151" y="597217"/>
                      <a:pt x="811766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9" name="Google Shape;979;p13"/>
              <p:cNvSpPr/>
              <p:nvPr/>
            </p:nvSpPr>
            <p:spPr>
              <a:xfrm>
                <a:off x="6691883" y="4633150"/>
                <a:ext cx="519970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70" h="222769" extrusionOk="0">
                    <a:moveTo>
                      <a:pt x="0" y="79724"/>
                    </a:moveTo>
                    <a:cubicBezTo>
                      <a:pt x="17907" y="107061"/>
                      <a:pt x="74390" y="196596"/>
                      <a:pt x="169736" y="218218"/>
                    </a:cubicBezTo>
                    <a:cubicBezTo>
                      <a:pt x="297561" y="247269"/>
                      <a:pt x="411575" y="132874"/>
                      <a:pt x="519970" y="0"/>
                    </a:cubicBezTo>
                    <a:cubicBezTo>
                      <a:pt x="468821" y="34861"/>
                      <a:pt x="357950" y="128302"/>
                      <a:pt x="201835" y="133731"/>
                    </a:cubicBezTo>
                    <a:cubicBezTo>
                      <a:pt x="119253" y="136684"/>
                      <a:pt x="63722" y="107156"/>
                      <a:pt x="0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0" name="Google Shape;980;p13"/>
            <p:cNvGrpSpPr/>
            <p:nvPr/>
          </p:nvGrpSpPr>
          <p:grpSpPr>
            <a:xfrm>
              <a:off x="8582268" y="2814463"/>
              <a:ext cx="1535608" cy="2165872"/>
              <a:chOff x="8582268" y="2814463"/>
              <a:chExt cx="1535608" cy="2165872"/>
            </a:xfrm>
          </p:grpSpPr>
          <p:grpSp>
            <p:nvGrpSpPr>
              <p:cNvPr id="981" name="Google Shape;981;p13"/>
              <p:cNvGrpSpPr/>
              <p:nvPr/>
            </p:nvGrpSpPr>
            <p:grpSpPr>
              <a:xfrm>
                <a:off x="8619191" y="4075403"/>
                <a:ext cx="1082950" cy="904932"/>
                <a:chOff x="8619191" y="4075403"/>
                <a:chExt cx="1082950" cy="904932"/>
              </a:xfrm>
            </p:grpSpPr>
            <p:sp>
              <p:nvSpPr>
                <p:cNvPr id="982" name="Google Shape;982;p13"/>
                <p:cNvSpPr/>
                <p:nvPr/>
              </p:nvSpPr>
              <p:spPr>
                <a:xfrm>
                  <a:off x="8657453" y="4113792"/>
                  <a:ext cx="1006781" cy="827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781" h="827870" extrusionOk="0">
                      <a:moveTo>
                        <a:pt x="5534" y="344955"/>
                      </a:moveTo>
                      <a:cubicBezTo>
                        <a:pt x="121072" y="578032"/>
                        <a:pt x="315668" y="925218"/>
                        <a:pt x="580178" y="802251"/>
                      </a:cubicBezTo>
                      <a:cubicBezTo>
                        <a:pt x="878024" y="663852"/>
                        <a:pt x="1062809" y="386294"/>
                        <a:pt x="991467" y="214272"/>
                      </a:cubicBezTo>
                      <a:cubicBezTo>
                        <a:pt x="952224" y="119784"/>
                        <a:pt x="828208" y="108164"/>
                        <a:pt x="580463" y="53776"/>
                      </a:cubicBezTo>
                      <a:cubicBezTo>
                        <a:pt x="323479" y="-2612"/>
                        <a:pt x="193177" y="-29282"/>
                        <a:pt x="99832" y="47775"/>
                      </a:cubicBezTo>
                      <a:cubicBezTo>
                        <a:pt x="-13897" y="141692"/>
                        <a:pt x="-4372" y="324858"/>
                        <a:pt x="5534" y="3449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3" name="Google Shape;983;p13"/>
                <p:cNvSpPr/>
                <p:nvPr/>
              </p:nvSpPr>
              <p:spPr>
                <a:xfrm>
                  <a:off x="8619191" y="4075403"/>
                  <a:ext cx="1082950" cy="904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950" h="904932" extrusionOk="0">
                      <a:moveTo>
                        <a:pt x="507473" y="904933"/>
                      </a:moveTo>
                      <a:cubicBezTo>
                        <a:pt x="260014" y="904933"/>
                        <a:pt x="89040" y="560223"/>
                        <a:pt x="9696" y="400203"/>
                      </a:cubicBezTo>
                      <a:lnTo>
                        <a:pt x="9696" y="400203"/>
                      </a:lnTo>
                      <a:cubicBezTo>
                        <a:pt x="-7639" y="365342"/>
                        <a:pt x="-16021" y="163983"/>
                        <a:pt x="113805" y="56827"/>
                      </a:cubicBezTo>
                      <a:cubicBezTo>
                        <a:pt x="223342" y="-33661"/>
                        <a:pt x="366694" y="-2133"/>
                        <a:pt x="626916" y="54922"/>
                      </a:cubicBezTo>
                      <a:cubicBezTo>
                        <a:pt x="662254" y="62732"/>
                        <a:pt x="695116" y="69590"/>
                        <a:pt x="725596" y="75972"/>
                      </a:cubicBezTo>
                      <a:cubicBezTo>
                        <a:pt x="917810" y="116263"/>
                        <a:pt x="1023728" y="138456"/>
                        <a:pt x="1064972" y="237992"/>
                      </a:cubicBezTo>
                      <a:cubicBezTo>
                        <a:pt x="1145934" y="433255"/>
                        <a:pt x="944861" y="731006"/>
                        <a:pt x="634537" y="875119"/>
                      </a:cubicBezTo>
                      <a:cubicBezTo>
                        <a:pt x="590245" y="895789"/>
                        <a:pt x="547859" y="904933"/>
                        <a:pt x="507473" y="904933"/>
                      </a:cubicBezTo>
                      <a:close/>
                      <a:moveTo>
                        <a:pt x="78943" y="368199"/>
                      </a:moveTo>
                      <a:cubicBezTo>
                        <a:pt x="207150" y="626231"/>
                        <a:pt x="382314" y="908362"/>
                        <a:pt x="602532" y="806063"/>
                      </a:cubicBezTo>
                      <a:cubicBezTo>
                        <a:pt x="897903" y="668808"/>
                        <a:pt x="1053160" y="408394"/>
                        <a:pt x="994677" y="267234"/>
                      </a:cubicBezTo>
                      <a:cubicBezTo>
                        <a:pt x="969816" y="207227"/>
                        <a:pt x="894093" y="189129"/>
                        <a:pt x="709975" y="150553"/>
                      </a:cubicBezTo>
                      <a:cubicBezTo>
                        <a:pt x="679304" y="144171"/>
                        <a:pt x="646252" y="137218"/>
                        <a:pt x="610629" y="129407"/>
                      </a:cubicBezTo>
                      <a:cubicBezTo>
                        <a:pt x="355931" y="73495"/>
                        <a:pt x="240011" y="51493"/>
                        <a:pt x="162382" y="115596"/>
                      </a:cubicBezTo>
                      <a:cubicBezTo>
                        <a:pt x="71514" y="190558"/>
                        <a:pt x="71800" y="340005"/>
                        <a:pt x="78943" y="368199"/>
                      </a:cubicBezTo>
                      <a:close/>
                      <a:moveTo>
                        <a:pt x="77991" y="366389"/>
                      </a:moveTo>
                      <a:cubicBezTo>
                        <a:pt x="78086" y="366580"/>
                        <a:pt x="78181" y="366675"/>
                        <a:pt x="78181" y="366770"/>
                      </a:cubicBezTo>
                      <a:cubicBezTo>
                        <a:pt x="78086" y="366675"/>
                        <a:pt x="78086" y="366485"/>
                        <a:pt x="77991" y="366389"/>
                      </a:cubicBezTo>
                      <a:lnTo>
                        <a:pt x="77991" y="3663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84" name="Google Shape;984;p13"/>
              <p:cNvGrpSpPr/>
              <p:nvPr/>
            </p:nvGrpSpPr>
            <p:grpSpPr>
              <a:xfrm>
                <a:off x="8582268" y="2814463"/>
                <a:ext cx="1535608" cy="1410826"/>
                <a:chOff x="8582268" y="2814463"/>
                <a:chExt cx="1535608" cy="1410826"/>
              </a:xfrm>
            </p:grpSpPr>
            <p:sp>
              <p:nvSpPr>
                <p:cNvPr id="985" name="Google Shape;985;p13"/>
                <p:cNvSpPr/>
                <p:nvPr/>
              </p:nvSpPr>
              <p:spPr>
                <a:xfrm>
                  <a:off x="8620517" y="2852753"/>
                  <a:ext cx="1460283" cy="13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283" h="1334492" extrusionOk="0">
                      <a:moveTo>
                        <a:pt x="174106" y="1308910"/>
                      </a:moveTo>
                      <a:cubicBezTo>
                        <a:pt x="215635" y="1307005"/>
                        <a:pt x="257164" y="1311006"/>
                        <a:pt x="298693" y="1312815"/>
                      </a:cubicBezTo>
                      <a:cubicBezTo>
                        <a:pt x="403849" y="1317387"/>
                        <a:pt x="508624" y="1326722"/>
                        <a:pt x="613780" y="1331389"/>
                      </a:cubicBezTo>
                      <a:cubicBezTo>
                        <a:pt x="816948" y="1340343"/>
                        <a:pt x="1038119" y="1336533"/>
                        <a:pt x="1217379" y="1227757"/>
                      </a:cubicBezTo>
                      <a:cubicBezTo>
                        <a:pt x="1266147" y="1198134"/>
                        <a:pt x="1310248" y="1161273"/>
                        <a:pt x="1348062" y="1118505"/>
                      </a:cubicBezTo>
                      <a:cubicBezTo>
                        <a:pt x="1543039" y="898001"/>
                        <a:pt x="1448456" y="583962"/>
                        <a:pt x="1331298" y="350409"/>
                      </a:cubicBezTo>
                      <a:cubicBezTo>
                        <a:pt x="1272529" y="233252"/>
                        <a:pt x="1206997" y="93615"/>
                        <a:pt x="1083744" y="32560"/>
                      </a:cubicBezTo>
                      <a:cubicBezTo>
                        <a:pt x="892577" y="-62118"/>
                        <a:pt x="706077" y="69136"/>
                        <a:pt x="555677" y="178102"/>
                      </a:cubicBezTo>
                      <a:cubicBezTo>
                        <a:pt x="514053" y="208296"/>
                        <a:pt x="474715" y="242396"/>
                        <a:pt x="436424" y="276590"/>
                      </a:cubicBezTo>
                      <a:cubicBezTo>
                        <a:pt x="404706" y="304975"/>
                        <a:pt x="373940" y="334407"/>
                        <a:pt x="344222" y="364792"/>
                      </a:cubicBezTo>
                      <a:cubicBezTo>
                        <a:pt x="174011" y="538623"/>
                        <a:pt x="54853" y="745221"/>
                        <a:pt x="1989" y="983155"/>
                      </a:cubicBezTo>
                      <a:cubicBezTo>
                        <a:pt x="-19633" y="1079834"/>
                        <a:pt x="141435" y="1310434"/>
                        <a:pt x="174106" y="1308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6" name="Google Shape;986;p13"/>
                <p:cNvSpPr/>
                <p:nvPr/>
              </p:nvSpPr>
              <p:spPr>
                <a:xfrm>
                  <a:off x="8582268" y="2814463"/>
                  <a:ext cx="1535608" cy="141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608" h="1410826" extrusionOk="0">
                      <a:moveTo>
                        <a:pt x="775568" y="1410827"/>
                      </a:moveTo>
                      <a:cubicBezTo>
                        <a:pt x="733658" y="1410827"/>
                        <a:pt x="691843" y="1409589"/>
                        <a:pt x="650219" y="1407779"/>
                      </a:cubicBezTo>
                      <a:cubicBezTo>
                        <a:pt x="597641" y="1405493"/>
                        <a:pt x="544587" y="1401969"/>
                        <a:pt x="493152" y="1398539"/>
                      </a:cubicBezTo>
                      <a:cubicBezTo>
                        <a:pt x="441336" y="1395111"/>
                        <a:pt x="387710" y="1391586"/>
                        <a:pt x="335132" y="1389205"/>
                      </a:cubicBezTo>
                      <a:cubicBezTo>
                        <a:pt x="323702" y="1388729"/>
                        <a:pt x="312367" y="1388062"/>
                        <a:pt x="300937" y="1387395"/>
                      </a:cubicBezTo>
                      <a:cubicBezTo>
                        <a:pt x="270743" y="1385681"/>
                        <a:pt x="242358" y="1384062"/>
                        <a:pt x="213974" y="1385300"/>
                      </a:cubicBezTo>
                      <a:lnTo>
                        <a:pt x="213974" y="1385300"/>
                      </a:lnTo>
                      <a:cubicBezTo>
                        <a:pt x="191686" y="1386443"/>
                        <a:pt x="170445" y="1372060"/>
                        <a:pt x="138822" y="1334436"/>
                      </a:cubicBezTo>
                      <a:cubicBezTo>
                        <a:pt x="85291" y="1270809"/>
                        <a:pt x="-18341" y="1108598"/>
                        <a:pt x="2805" y="1013348"/>
                      </a:cubicBezTo>
                      <a:cubicBezTo>
                        <a:pt x="55668" y="775509"/>
                        <a:pt x="174159" y="561292"/>
                        <a:pt x="355039" y="376602"/>
                      </a:cubicBezTo>
                      <a:cubicBezTo>
                        <a:pt x="385233" y="345741"/>
                        <a:pt x="416952" y="315452"/>
                        <a:pt x="449051" y="286686"/>
                      </a:cubicBezTo>
                      <a:cubicBezTo>
                        <a:pt x="486675" y="252968"/>
                        <a:pt x="527537" y="217439"/>
                        <a:pt x="571352" y="185721"/>
                      </a:cubicBezTo>
                      <a:cubicBezTo>
                        <a:pt x="720037" y="77898"/>
                        <a:pt x="923682" y="-69644"/>
                        <a:pt x="1138661" y="36846"/>
                      </a:cubicBezTo>
                      <a:cubicBezTo>
                        <a:pt x="1267820" y="100854"/>
                        <a:pt x="1335638" y="236489"/>
                        <a:pt x="1395455" y="356028"/>
                      </a:cubicBezTo>
                      <a:lnTo>
                        <a:pt x="1403361" y="371744"/>
                      </a:lnTo>
                      <a:cubicBezTo>
                        <a:pt x="1575764" y="715311"/>
                        <a:pt x="1579669" y="995537"/>
                        <a:pt x="1414695" y="1182131"/>
                      </a:cubicBezTo>
                      <a:cubicBezTo>
                        <a:pt x="1374214" y="1227852"/>
                        <a:pt x="1327351" y="1267095"/>
                        <a:pt x="1275249" y="1298717"/>
                      </a:cubicBezTo>
                      <a:cubicBezTo>
                        <a:pt x="1126183" y="1389110"/>
                        <a:pt x="950923" y="1410827"/>
                        <a:pt x="775568" y="1410827"/>
                      </a:cubicBezTo>
                      <a:close/>
                      <a:moveTo>
                        <a:pt x="235405" y="1308623"/>
                      </a:moveTo>
                      <a:cubicBezTo>
                        <a:pt x="259218" y="1308623"/>
                        <a:pt x="282554" y="1309957"/>
                        <a:pt x="305414" y="1311290"/>
                      </a:cubicBezTo>
                      <a:cubicBezTo>
                        <a:pt x="316463" y="1311957"/>
                        <a:pt x="327512" y="1312529"/>
                        <a:pt x="338561" y="1313100"/>
                      </a:cubicBezTo>
                      <a:cubicBezTo>
                        <a:pt x="391996" y="1315386"/>
                        <a:pt x="446003" y="1319006"/>
                        <a:pt x="498296" y="1322435"/>
                      </a:cubicBezTo>
                      <a:cubicBezTo>
                        <a:pt x="549254" y="1325864"/>
                        <a:pt x="601927" y="1329293"/>
                        <a:pt x="653648" y="1331579"/>
                      </a:cubicBezTo>
                      <a:cubicBezTo>
                        <a:pt x="857102" y="1340628"/>
                        <a:pt x="1068462" y="1334913"/>
                        <a:pt x="1235721" y="1233471"/>
                      </a:cubicBezTo>
                      <a:cubicBezTo>
                        <a:pt x="1281250" y="1205849"/>
                        <a:pt x="1322208" y="1171559"/>
                        <a:pt x="1357545" y="1131554"/>
                      </a:cubicBezTo>
                      <a:cubicBezTo>
                        <a:pt x="1502230" y="967914"/>
                        <a:pt x="1494706" y="723693"/>
                        <a:pt x="1335257" y="405844"/>
                      </a:cubicBezTo>
                      <a:lnTo>
                        <a:pt x="1327351" y="390032"/>
                      </a:lnTo>
                      <a:cubicBezTo>
                        <a:pt x="1272868" y="281162"/>
                        <a:pt x="1211146" y="157718"/>
                        <a:pt x="1104848" y="105044"/>
                      </a:cubicBezTo>
                      <a:cubicBezTo>
                        <a:pt x="944256" y="25415"/>
                        <a:pt x="788427" y="122380"/>
                        <a:pt x="616120" y="247348"/>
                      </a:cubicBezTo>
                      <a:cubicBezTo>
                        <a:pt x="575162" y="277066"/>
                        <a:pt x="536110" y="311070"/>
                        <a:pt x="499915" y="343455"/>
                      </a:cubicBezTo>
                      <a:cubicBezTo>
                        <a:pt x="468958" y="371173"/>
                        <a:pt x="438574" y="400224"/>
                        <a:pt x="409522" y="429942"/>
                      </a:cubicBezTo>
                      <a:cubicBezTo>
                        <a:pt x="238739" y="604345"/>
                        <a:pt x="127011" y="806180"/>
                        <a:pt x="77290" y="1029922"/>
                      </a:cubicBezTo>
                      <a:cubicBezTo>
                        <a:pt x="62431" y="1096597"/>
                        <a:pt x="180827" y="1278715"/>
                        <a:pt x="219308" y="1308909"/>
                      </a:cubicBezTo>
                      <a:cubicBezTo>
                        <a:pt x="224642" y="1308719"/>
                        <a:pt x="230071" y="1308623"/>
                        <a:pt x="235405" y="1308623"/>
                      </a:cubicBezTo>
                      <a:close/>
                      <a:moveTo>
                        <a:pt x="210640" y="1309195"/>
                      </a:moveTo>
                      <a:cubicBezTo>
                        <a:pt x="210640" y="1309195"/>
                        <a:pt x="210545" y="1309195"/>
                        <a:pt x="210640" y="1309195"/>
                      </a:cubicBezTo>
                      <a:lnTo>
                        <a:pt x="210640" y="1309195"/>
                      </a:lnTo>
                      <a:cubicBezTo>
                        <a:pt x="210545" y="1309195"/>
                        <a:pt x="210640" y="1309195"/>
                        <a:pt x="210640" y="13091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87" name="Google Shape;987;p13"/>
            <p:cNvGrpSpPr/>
            <p:nvPr/>
          </p:nvGrpSpPr>
          <p:grpSpPr>
            <a:xfrm>
              <a:off x="8812053" y="3501675"/>
              <a:ext cx="1171620" cy="1354244"/>
              <a:chOff x="8812053" y="3501675"/>
              <a:chExt cx="1171620" cy="1354244"/>
            </a:xfrm>
          </p:grpSpPr>
          <p:sp>
            <p:nvSpPr>
              <p:cNvPr id="988" name="Google Shape;988;p13"/>
              <p:cNvSpPr/>
              <p:nvPr/>
            </p:nvSpPr>
            <p:spPr>
              <a:xfrm>
                <a:off x="9170378" y="3501675"/>
                <a:ext cx="813295" cy="592392"/>
              </a:xfrm>
              <a:custGeom>
                <a:avLst/>
                <a:gdLst/>
                <a:ahLst/>
                <a:cxnLst/>
                <a:rect l="l" t="t" r="r" b="b"/>
                <a:pathLst>
                  <a:path w="813295" h="592392" extrusionOk="0">
                    <a:moveTo>
                      <a:pt x="1529" y="592169"/>
                    </a:moveTo>
                    <a:cubicBezTo>
                      <a:pt x="36581" y="585883"/>
                      <a:pt x="473779" y="625888"/>
                      <a:pt x="702093" y="426148"/>
                    </a:cubicBezTo>
                    <a:cubicBezTo>
                      <a:pt x="899927" y="253079"/>
                      <a:pt x="773817" y="47054"/>
                      <a:pt x="772292" y="0"/>
                    </a:cubicBezTo>
                    <a:cubicBezTo>
                      <a:pt x="752671" y="126682"/>
                      <a:pt x="742003" y="219456"/>
                      <a:pt x="582269" y="339566"/>
                    </a:cubicBezTo>
                    <a:cubicBezTo>
                      <a:pt x="346335" y="516731"/>
                      <a:pt x="-26855" y="597217"/>
                      <a:pt x="1529" y="592169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9" name="Google Shape;989;p13"/>
              <p:cNvSpPr/>
              <p:nvPr/>
            </p:nvSpPr>
            <p:spPr>
              <a:xfrm>
                <a:off x="8812053" y="4633150"/>
                <a:ext cx="519969" cy="222769"/>
              </a:xfrm>
              <a:custGeom>
                <a:avLst/>
                <a:gdLst/>
                <a:ahLst/>
                <a:cxnLst/>
                <a:rect l="l" t="t" r="r" b="b"/>
                <a:pathLst>
                  <a:path w="519969" h="222769" extrusionOk="0">
                    <a:moveTo>
                      <a:pt x="519969" y="79724"/>
                    </a:moveTo>
                    <a:cubicBezTo>
                      <a:pt x="502062" y="107061"/>
                      <a:pt x="445579" y="196596"/>
                      <a:pt x="350234" y="218218"/>
                    </a:cubicBezTo>
                    <a:cubicBezTo>
                      <a:pt x="222409" y="247269"/>
                      <a:pt x="108395" y="132874"/>
                      <a:pt x="0" y="0"/>
                    </a:cubicBezTo>
                    <a:cubicBezTo>
                      <a:pt x="51149" y="34861"/>
                      <a:pt x="162020" y="128302"/>
                      <a:pt x="318135" y="133731"/>
                    </a:cubicBezTo>
                    <a:cubicBezTo>
                      <a:pt x="400716" y="136684"/>
                      <a:pt x="456247" y="107156"/>
                      <a:pt x="519969" y="7972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90" name="Google Shape;990;p13"/>
            <p:cNvSpPr/>
            <p:nvPr/>
          </p:nvSpPr>
          <p:spPr>
            <a:xfrm>
              <a:off x="7203361" y="2907077"/>
              <a:ext cx="1627085" cy="2083020"/>
            </a:xfrm>
            <a:custGeom>
              <a:avLst/>
              <a:gdLst/>
              <a:ahLst/>
              <a:cxnLst/>
              <a:rect l="l" t="t" r="r" b="b"/>
              <a:pathLst>
                <a:path w="1627085" h="2083020" extrusionOk="0">
                  <a:moveTo>
                    <a:pt x="793448" y="2048"/>
                  </a:moveTo>
                  <a:cubicBezTo>
                    <a:pt x="541226" y="23384"/>
                    <a:pt x="362918" y="198835"/>
                    <a:pt x="257857" y="342186"/>
                  </a:cubicBezTo>
                  <a:cubicBezTo>
                    <a:pt x="128793" y="518208"/>
                    <a:pt x="38306" y="743379"/>
                    <a:pt x="9826" y="959787"/>
                  </a:cubicBezTo>
                  <a:cubicBezTo>
                    <a:pt x="682" y="1029034"/>
                    <a:pt x="-67613" y="1644730"/>
                    <a:pt x="341010" y="1941910"/>
                  </a:cubicBezTo>
                  <a:cubicBezTo>
                    <a:pt x="474360" y="2038875"/>
                    <a:pt x="632285" y="2087547"/>
                    <a:pt x="797925" y="2082689"/>
                  </a:cubicBezTo>
                  <a:cubicBezTo>
                    <a:pt x="950705" y="2078213"/>
                    <a:pt x="1103201" y="2029254"/>
                    <a:pt x="1239027" y="1941148"/>
                  </a:cubicBezTo>
                  <a:cubicBezTo>
                    <a:pt x="1351518" y="1868186"/>
                    <a:pt x="1432480" y="1772651"/>
                    <a:pt x="1490296" y="1667685"/>
                  </a:cubicBezTo>
                  <a:cubicBezTo>
                    <a:pt x="1658318" y="1362885"/>
                    <a:pt x="1631362" y="978932"/>
                    <a:pt x="1614312" y="840344"/>
                  </a:cubicBezTo>
                  <a:cubicBezTo>
                    <a:pt x="1599548" y="720329"/>
                    <a:pt x="1554495" y="354950"/>
                    <a:pt x="1256934" y="141590"/>
                  </a:cubicBezTo>
                  <a:cubicBezTo>
                    <a:pt x="1112916" y="38624"/>
                    <a:pt x="948324" y="-11001"/>
                    <a:pt x="793448" y="20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13"/>
            <p:cNvSpPr/>
            <p:nvPr/>
          </p:nvSpPr>
          <p:spPr>
            <a:xfrm>
              <a:off x="7221759" y="2043969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13"/>
            <p:cNvSpPr/>
            <p:nvPr/>
          </p:nvSpPr>
          <p:spPr>
            <a:xfrm>
              <a:off x="7289768" y="2857976"/>
              <a:ext cx="1482598" cy="738333"/>
            </a:xfrm>
            <a:custGeom>
              <a:avLst/>
              <a:gdLst/>
              <a:ahLst/>
              <a:cxnLst/>
              <a:rect l="l" t="t" r="r" b="b"/>
              <a:pathLst>
                <a:path w="1482598" h="738333" extrusionOk="0">
                  <a:moveTo>
                    <a:pt x="1481518" y="92012"/>
                  </a:moveTo>
                  <a:cubicBezTo>
                    <a:pt x="1459611" y="472154"/>
                    <a:pt x="1106233" y="760857"/>
                    <a:pt x="692182" y="736949"/>
                  </a:cubicBezTo>
                  <a:cubicBezTo>
                    <a:pt x="345091" y="716947"/>
                    <a:pt x="68294" y="472345"/>
                    <a:pt x="0" y="173546"/>
                  </a:cubicBezTo>
                  <a:cubicBezTo>
                    <a:pt x="124110" y="397955"/>
                    <a:pt x="368236" y="569405"/>
                    <a:pt x="660368" y="586264"/>
                  </a:cubicBezTo>
                  <a:cubicBezTo>
                    <a:pt x="1062038" y="609409"/>
                    <a:pt x="1409509" y="353377"/>
                    <a:pt x="1480185" y="0"/>
                  </a:cubicBezTo>
                  <a:cubicBezTo>
                    <a:pt x="1482852" y="30385"/>
                    <a:pt x="1483328" y="60960"/>
                    <a:pt x="1481518" y="92012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13"/>
            <p:cNvSpPr/>
            <p:nvPr/>
          </p:nvSpPr>
          <p:spPr>
            <a:xfrm>
              <a:off x="7183659" y="2005869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1" y="76200"/>
                    <a:pt x="76200" y="415862"/>
                    <a:pt x="76200" y="833437"/>
                  </a:cubicBezTo>
                  <a:cubicBezTo>
                    <a:pt x="76200" y="1251013"/>
                    <a:pt x="415861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4" name="Google Shape;994;p13"/>
            <p:cNvGrpSpPr/>
            <p:nvPr/>
          </p:nvGrpSpPr>
          <p:grpSpPr>
            <a:xfrm>
              <a:off x="7116984" y="2129694"/>
              <a:ext cx="809625" cy="809624"/>
              <a:chOff x="7116984" y="2129694"/>
              <a:chExt cx="809625" cy="809624"/>
            </a:xfrm>
          </p:grpSpPr>
          <p:sp>
            <p:nvSpPr>
              <p:cNvPr id="995" name="Google Shape;995;p13"/>
              <p:cNvSpPr/>
              <p:nvPr/>
            </p:nvSpPr>
            <p:spPr>
              <a:xfrm>
                <a:off x="713603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3"/>
              <p:cNvSpPr/>
              <p:nvPr/>
            </p:nvSpPr>
            <p:spPr>
              <a:xfrm>
                <a:off x="711698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97" name="Google Shape;997;p13"/>
            <p:cNvSpPr/>
            <p:nvPr/>
          </p:nvSpPr>
          <p:spPr>
            <a:xfrm>
              <a:off x="7307484" y="2282189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2" y="111538"/>
                  </a:cubicBezTo>
                  <a:cubicBezTo>
                    <a:pt x="4476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13"/>
            <p:cNvSpPr/>
            <p:nvPr/>
          </p:nvSpPr>
          <p:spPr>
            <a:xfrm>
              <a:off x="7678996" y="3158431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3" y="21490"/>
                    <a:pt x="14346" y="8345"/>
                  </a:cubicBezTo>
                  <a:cubicBezTo>
                    <a:pt x="30824" y="-4799"/>
                    <a:pt x="54732" y="-2132"/>
                    <a:pt x="67877" y="14346"/>
                  </a:cubicBezTo>
                  <a:cubicBezTo>
                    <a:pt x="78735" y="27967"/>
                    <a:pt x="178748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13"/>
            <p:cNvSpPr/>
            <p:nvPr/>
          </p:nvSpPr>
          <p:spPr>
            <a:xfrm>
              <a:off x="8075911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8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7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7" y="141627"/>
                  </a:cubicBezTo>
                  <a:cubicBezTo>
                    <a:pt x="511828" y="146199"/>
                    <a:pt x="516781" y="150009"/>
                    <a:pt x="522115" y="153247"/>
                  </a:cubicBezTo>
                  <a:cubicBezTo>
                    <a:pt x="546214" y="167725"/>
                    <a:pt x="585266" y="166106"/>
                    <a:pt x="607840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13"/>
            <p:cNvSpPr/>
            <p:nvPr/>
          </p:nvSpPr>
          <p:spPr>
            <a:xfrm>
              <a:off x="7352083" y="1590589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8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4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3" y="464238"/>
                    <a:pt x="620818" y="471573"/>
                    <a:pt x="612722" y="472430"/>
                  </a:cubicBezTo>
                  <a:cubicBezTo>
                    <a:pt x="605102" y="473192"/>
                    <a:pt x="598148" y="467858"/>
                    <a:pt x="597100" y="460238"/>
                  </a:cubicBezTo>
                  <a:cubicBezTo>
                    <a:pt x="588718" y="398706"/>
                    <a:pt x="558620" y="272024"/>
                    <a:pt x="450606" y="168392"/>
                  </a:cubicBezTo>
                  <a:cubicBezTo>
                    <a:pt x="361737" y="83048"/>
                    <a:pt x="261344" y="34280"/>
                    <a:pt x="202194" y="40757"/>
                  </a:cubicBezTo>
                  <a:cubicBezTo>
                    <a:pt x="178572" y="43329"/>
                    <a:pt x="158570" y="64188"/>
                    <a:pt x="149045" y="84762"/>
                  </a:cubicBezTo>
                  <a:cubicBezTo>
                    <a:pt x="143615" y="96478"/>
                    <a:pt x="138377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7" y="146199"/>
                    <a:pt x="108753" y="150009"/>
                    <a:pt x="103419" y="153247"/>
                  </a:cubicBezTo>
                  <a:cubicBezTo>
                    <a:pt x="79322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13"/>
            <p:cNvSpPr/>
            <p:nvPr/>
          </p:nvSpPr>
          <p:spPr>
            <a:xfrm>
              <a:off x="7319867" y="4312062"/>
              <a:ext cx="1390459" cy="469070"/>
            </a:xfrm>
            <a:custGeom>
              <a:avLst/>
              <a:gdLst/>
              <a:ahLst/>
              <a:cxnLst/>
              <a:rect l="l" t="t" r="r" b="b"/>
              <a:pathLst>
                <a:path w="1390459" h="469070" extrusionOk="0">
                  <a:moveTo>
                    <a:pt x="148209" y="359474"/>
                  </a:moveTo>
                  <a:cubicBezTo>
                    <a:pt x="111062" y="305657"/>
                    <a:pt x="69914" y="234505"/>
                    <a:pt x="37433" y="146113"/>
                  </a:cubicBezTo>
                  <a:cubicBezTo>
                    <a:pt x="20384" y="99727"/>
                    <a:pt x="8477" y="56102"/>
                    <a:pt x="0" y="16669"/>
                  </a:cubicBezTo>
                  <a:cubicBezTo>
                    <a:pt x="31338" y="36957"/>
                    <a:pt x="67056" y="50578"/>
                    <a:pt x="102108" y="62770"/>
                  </a:cubicBezTo>
                  <a:cubicBezTo>
                    <a:pt x="148971" y="79058"/>
                    <a:pt x="197072" y="92202"/>
                    <a:pt x="245364" y="103632"/>
                  </a:cubicBezTo>
                  <a:cubicBezTo>
                    <a:pt x="348234" y="128111"/>
                    <a:pt x="452533" y="146018"/>
                    <a:pt x="557975" y="153162"/>
                  </a:cubicBezTo>
                  <a:cubicBezTo>
                    <a:pt x="662654" y="160306"/>
                    <a:pt x="767905" y="157925"/>
                    <a:pt x="872109" y="146113"/>
                  </a:cubicBezTo>
                  <a:cubicBezTo>
                    <a:pt x="954977" y="136779"/>
                    <a:pt x="1037273" y="121634"/>
                    <a:pt x="1117854" y="99917"/>
                  </a:cubicBezTo>
                  <a:cubicBezTo>
                    <a:pt x="1231582" y="69247"/>
                    <a:pt x="1323880" y="31242"/>
                    <a:pt x="1390459" y="0"/>
                  </a:cubicBezTo>
                  <a:cubicBezTo>
                    <a:pt x="1373410" y="64389"/>
                    <a:pt x="1344073" y="148685"/>
                    <a:pt x="1291304" y="238982"/>
                  </a:cubicBezTo>
                  <a:cubicBezTo>
                    <a:pt x="1249489" y="310515"/>
                    <a:pt x="1204246" y="366617"/>
                    <a:pt x="1165098" y="408718"/>
                  </a:cubicBezTo>
                  <a:cubicBezTo>
                    <a:pt x="1053560" y="439484"/>
                    <a:pt x="900970" y="459962"/>
                    <a:pt x="719328" y="467487"/>
                  </a:cubicBezTo>
                  <a:cubicBezTo>
                    <a:pt x="407670" y="480727"/>
                    <a:pt x="275082" y="407956"/>
                    <a:pt x="148209" y="359474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13"/>
            <p:cNvSpPr/>
            <p:nvPr/>
          </p:nvSpPr>
          <p:spPr>
            <a:xfrm>
              <a:off x="7285133" y="3706082"/>
              <a:ext cx="1470967" cy="472319"/>
            </a:xfrm>
            <a:custGeom>
              <a:avLst/>
              <a:gdLst/>
              <a:ahLst/>
              <a:cxnLst/>
              <a:rect l="l" t="t" r="r" b="b"/>
              <a:pathLst>
                <a:path w="1470967" h="472319" extrusionOk="0">
                  <a:moveTo>
                    <a:pt x="4159" y="322993"/>
                  </a:moveTo>
                  <a:cubicBezTo>
                    <a:pt x="-8224" y="207359"/>
                    <a:pt x="9016" y="97250"/>
                    <a:pt x="29971" y="0"/>
                  </a:cubicBezTo>
                  <a:cubicBezTo>
                    <a:pt x="156940" y="62960"/>
                    <a:pt x="395445" y="160592"/>
                    <a:pt x="709580" y="168021"/>
                  </a:cubicBezTo>
                  <a:cubicBezTo>
                    <a:pt x="1047718" y="175927"/>
                    <a:pt x="1323561" y="63246"/>
                    <a:pt x="1453768" y="1810"/>
                  </a:cubicBezTo>
                  <a:cubicBezTo>
                    <a:pt x="1460436" y="48958"/>
                    <a:pt x="1462627" y="109347"/>
                    <a:pt x="1468246" y="172879"/>
                  </a:cubicBezTo>
                  <a:cubicBezTo>
                    <a:pt x="1472913" y="226886"/>
                    <a:pt x="1471009" y="274511"/>
                    <a:pt x="1466818" y="313468"/>
                  </a:cubicBezTo>
                  <a:cubicBezTo>
                    <a:pt x="1325562" y="376809"/>
                    <a:pt x="1074102" y="467868"/>
                    <a:pt x="748537" y="472154"/>
                  </a:cubicBezTo>
                  <a:cubicBezTo>
                    <a:pt x="410019" y="476726"/>
                    <a:pt x="147795" y="385191"/>
                    <a:pt x="4159" y="322993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13"/>
            <p:cNvSpPr/>
            <p:nvPr/>
          </p:nvSpPr>
          <p:spPr>
            <a:xfrm>
              <a:off x="7926600" y="4930050"/>
              <a:ext cx="199304" cy="333375"/>
            </a:xfrm>
            <a:custGeom>
              <a:avLst/>
              <a:gdLst/>
              <a:ahLst/>
              <a:cxnLst/>
              <a:rect l="l" t="t" r="r" b="b"/>
              <a:pathLst>
                <a:path w="237267" h="333375" extrusionOk="0">
                  <a:moveTo>
                    <a:pt x="0" y="0"/>
                  </a:moveTo>
                  <a:lnTo>
                    <a:pt x="114300" y="333375"/>
                  </a:lnTo>
                  <a:lnTo>
                    <a:pt x="237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04" name="Google Shape;1004;p13"/>
            <p:cNvGrpSpPr/>
            <p:nvPr/>
          </p:nvGrpSpPr>
          <p:grpSpPr>
            <a:xfrm>
              <a:off x="8164734" y="2129694"/>
              <a:ext cx="809625" cy="809624"/>
              <a:chOff x="8164734" y="2129694"/>
              <a:chExt cx="809625" cy="809624"/>
            </a:xfrm>
          </p:grpSpPr>
          <p:sp>
            <p:nvSpPr>
              <p:cNvPr id="1005" name="Google Shape;1005;p13"/>
              <p:cNvSpPr/>
              <p:nvPr/>
            </p:nvSpPr>
            <p:spPr>
              <a:xfrm>
                <a:off x="8183784" y="2148744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4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4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6" name="Google Shape;1006;p13"/>
              <p:cNvSpPr/>
              <p:nvPr/>
            </p:nvSpPr>
            <p:spPr>
              <a:xfrm>
                <a:off x="8164734" y="2129694"/>
                <a:ext cx="809625" cy="809624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4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2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2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2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2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7" name="Google Shape;1007;p13"/>
            <p:cNvSpPr/>
            <p:nvPr/>
          </p:nvSpPr>
          <p:spPr>
            <a:xfrm>
              <a:off x="8439804" y="2284316"/>
              <a:ext cx="352490" cy="352406"/>
            </a:xfrm>
            <a:custGeom>
              <a:avLst/>
              <a:gdLst/>
              <a:ahLst/>
              <a:cxnLst/>
              <a:rect l="l" t="t" r="r" b="b"/>
              <a:pathLst>
                <a:path w="352490" h="352406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1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1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9" y="328105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8" name="Google Shape;1008;p13"/>
          <p:cNvSpPr txBox="1">
            <a:spLocks noGrp="1"/>
          </p:cNvSpPr>
          <p:nvPr>
            <p:ph type="title"/>
          </p:nvPr>
        </p:nvSpPr>
        <p:spPr>
          <a:xfrm>
            <a:off x="1223625" y="1337075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09" name="Google Shape;1009;p13"/>
          <p:cNvSpPr txBox="1">
            <a:spLocks noGrp="1"/>
          </p:cNvSpPr>
          <p:nvPr>
            <p:ph type="body" idx="1"/>
          </p:nvPr>
        </p:nvSpPr>
        <p:spPr>
          <a:xfrm>
            <a:off x="1223725" y="2189425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10" name="Google Shape;1010;p13">
            <a:hlinkClick r:id="rId2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011" name="Google Shape;1011;p13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8984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3822249" y="5943611"/>
                </a:moveTo>
                <a:cubicBezTo>
                  <a:pt x="3899833" y="5944273"/>
                  <a:pt x="3977417" y="5964829"/>
                  <a:pt x="4047707" y="6004615"/>
                </a:cubicBezTo>
                <a:lnTo>
                  <a:pt x="5558713" y="6858000"/>
                </a:lnTo>
                <a:lnTo>
                  <a:pt x="2067133" y="6858000"/>
                </a:lnTo>
                <a:lnTo>
                  <a:pt x="3596795" y="6001964"/>
                </a:lnTo>
                <a:cubicBezTo>
                  <a:pt x="3667083" y="5962178"/>
                  <a:pt x="3744666" y="5942948"/>
                  <a:pt x="3822249" y="5943611"/>
                </a:cubicBezTo>
                <a:close/>
                <a:moveTo>
                  <a:pt x="11975649" y="5943610"/>
                </a:moveTo>
                <a:cubicBezTo>
                  <a:pt x="12014440" y="5943942"/>
                  <a:pt x="12053232" y="5949246"/>
                  <a:pt x="12091112" y="5959442"/>
                </a:cubicBezTo>
                <a:lnTo>
                  <a:pt x="12192000" y="6000876"/>
                </a:lnTo>
                <a:lnTo>
                  <a:pt x="12192000" y="6858000"/>
                </a:lnTo>
                <a:lnTo>
                  <a:pt x="10220532" y="6858000"/>
                </a:lnTo>
                <a:lnTo>
                  <a:pt x="11750193" y="6001964"/>
                </a:lnTo>
                <a:cubicBezTo>
                  <a:pt x="11820482" y="5962178"/>
                  <a:pt x="11898065" y="5942948"/>
                  <a:pt x="11975649" y="5943610"/>
                </a:cubicBezTo>
                <a:close/>
                <a:moveTo>
                  <a:pt x="10221226" y="0"/>
                </a:moveTo>
                <a:lnTo>
                  <a:pt x="12192000" y="0"/>
                </a:lnTo>
                <a:lnTo>
                  <a:pt x="12192000" y="807630"/>
                </a:lnTo>
                <a:lnTo>
                  <a:pt x="12099334" y="858871"/>
                </a:lnTo>
                <a:cubicBezTo>
                  <a:pt x="11956103" y="938442"/>
                  <a:pt x="11778391" y="935792"/>
                  <a:pt x="11637811" y="850914"/>
                </a:cubicBezTo>
                <a:close/>
                <a:moveTo>
                  <a:pt x="6521532" y="0"/>
                </a:moveTo>
                <a:lnTo>
                  <a:pt x="9057127" y="0"/>
                </a:lnTo>
                <a:lnTo>
                  <a:pt x="11441291" y="1346526"/>
                </a:lnTo>
                <a:cubicBezTo>
                  <a:pt x="11584537" y="1428761"/>
                  <a:pt x="11674729" y="1582618"/>
                  <a:pt x="11674729" y="1749740"/>
                </a:cubicBezTo>
                <a:lnTo>
                  <a:pt x="11674729" y="5166433"/>
                </a:lnTo>
                <a:cubicBezTo>
                  <a:pt x="11674729" y="5333553"/>
                  <a:pt x="11581885" y="5487410"/>
                  <a:pt x="11435985" y="5569645"/>
                </a:cubicBezTo>
                <a:lnTo>
                  <a:pt x="9106054" y="6858000"/>
                </a:lnTo>
                <a:lnTo>
                  <a:pt x="6590918" y="6858000"/>
                </a:lnTo>
                <a:lnTo>
                  <a:pt x="4446091" y="5569645"/>
                </a:lnTo>
                <a:cubicBezTo>
                  <a:pt x="4305496" y="5487410"/>
                  <a:pt x="4220609" y="5336207"/>
                  <a:pt x="4220609" y="5174390"/>
                </a:cubicBezTo>
                <a:lnTo>
                  <a:pt x="4220609" y="1558743"/>
                </a:lnTo>
                <a:cubicBezTo>
                  <a:pt x="4220609" y="1391623"/>
                  <a:pt x="4310799" y="1237766"/>
                  <a:pt x="4456702" y="1155530"/>
                </a:cubicBezTo>
                <a:close/>
                <a:moveTo>
                  <a:pt x="2067829" y="0"/>
                </a:moveTo>
                <a:lnTo>
                  <a:pt x="5499158" y="0"/>
                </a:lnTo>
                <a:lnTo>
                  <a:pt x="3945935" y="858869"/>
                </a:lnTo>
                <a:cubicBezTo>
                  <a:pt x="3802703" y="938441"/>
                  <a:pt x="3624992" y="935790"/>
                  <a:pt x="3484412" y="850913"/>
                </a:cubicBezTo>
                <a:close/>
                <a:moveTo>
                  <a:pt x="0" y="0"/>
                </a:moveTo>
                <a:lnTo>
                  <a:pt x="868279" y="0"/>
                </a:lnTo>
                <a:lnTo>
                  <a:pt x="3252061" y="1346311"/>
                </a:lnTo>
                <a:cubicBezTo>
                  <a:pt x="3395292" y="1428537"/>
                  <a:pt x="3485475" y="1582378"/>
                  <a:pt x="3485475" y="1749482"/>
                </a:cubicBezTo>
                <a:lnTo>
                  <a:pt x="3485475" y="5165807"/>
                </a:lnTo>
                <a:cubicBezTo>
                  <a:pt x="3485475" y="5332909"/>
                  <a:pt x="3392641" y="5486750"/>
                  <a:pt x="3246756" y="5568976"/>
                </a:cubicBezTo>
                <a:lnTo>
                  <a:pt x="9156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14"/>
          <p:cNvSpPr/>
          <p:nvPr/>
        </p:nvSpPr>
        <p:spPr>
          <a:xfrm>
            <a:off x="4141367" y="950100"/>
            <a:ext cx="7796100" cy="49578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5" name="Google Shape;1015;p14"/>
          <p:cNvGrpSpPr/>
          <p:nvPr/>
        </p:nvGrpSpPr>
        <p:grpSpPr>
          <a:xfrm>
            <a:off x="158678" y="1665567"/>
            <a:ext cx="4571212" cy="3839644"/>
            <a:chOff x="2076453" y="1626619"/>
            <a:chExt cx="3249831" cy="2729734"/>
          </a:xfrm>
        </p:grpSpPr>
        <p:grpSp>
          <p:nvGrpSpPr>
            <p:cNvPr id="1016" name="Google Shape;1016;p14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017" name="Google Shape;1017;p14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4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9" name="Google Shape;1019;p14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020" name="Google Shape;1020;p14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14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22" name="Google Shape;1022;p14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8" name="Google Shape;1028;p14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029" name="Google Shape;1029;p14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0" name="Google Shape;1030;p14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1" name="Google Shape;1031;p14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39" name="Google Shape;1039;p14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1040" name="Google Shape;1040;p14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14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42" name="Google Shape;1042;p14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4" name="Google Shape;1044;p14"/>
          <p:cNvSpPr txBox="1">
            <a:spLocks noGrp="1"/>
          </p:cNvSpPr>
          <p:nvPr>
            <p:ph type="title"/>
          </p:nvPr>
        </p:nvSpPr>
        <p:spPr>
          <a:xfrm>
            <a:off x="5172425" y="1337100"/>
            <a:ext cx="583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45" name="Google Shape;1045;p14"/>
          <p:cNvSpPr txBox="1">
            <a:spLocks noGrp="1"/>
          </p:cNvSpPr>
          <p:nvPr>
            <p:ph type="body" idx="1"/>
          </p:nvPr>
        </p:nvSpPr>
        <p:spPr>
          <a:xfrm>
            <a:off x="5172525" y="2189450"/>
            <a:ext cx="5834700" cy="333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46" name="Google Shape;1046;p14">
            <a:hlinkClick r:id="rId2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helsea Market"/>
              </a:rPr>
              <a:t>x</a:t>
            </a:r>
          </a:p>
        </p:txBody>
      </p:sp>
      <p:sp>
        <p:nvSpPr>
          <p:cNvPr id="1047" name="Google Shape;1047;p14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1032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50" name="Google Shape;1050;p15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 extrusionOk="0">
                  <a:moveTo>
                    <a:pt x="11649239" y="5996639"/>
                  </a:moveTo>
                  <a:cubicBezTo>
                    <a:pt x="11670477" y="5996820"/>
                    <a:pt x="11691716" y="6002447"/>
                    <a:pt x="11710958" y="6013339"/>
                  </a:cubicBezTo>
                  <a:lnTo>
                    <a:pt x="12192000" y="6285022"/>
                  </a:lnTo>
                  <a:lnTo>
                    <a:pt x="12192000" y="6858000"/>
                  </a:lnTo>
                  <a:lnTo>
                    <a:pt x="10670454" y="6858000"/>
                  </a:lnTo>
                  <a:lnTo>
                    <a:pt x="10670454" y="6600029"/>
                  </a:lnTo>
                  <a:cubicBezTo>
                    <a:pt x="10670454" y="6554285"/>
                    <a:pt x="10695141" y="6512171"/>
                    <a:pt x="10735077" y="6489661"/>
                  </a:cubicBezTo>
                  <a:lnTo>
                    <a:pt x="11587520" y="6012613"/>
                  </a:lnTo>
                  <a:cubicBezTo>
                    <a:pt x="11606762" y="6001722"/>
                    <a:pt x="11628001" y="5996457"/>
                    <a:pt x="11649239" y="5996639"/>
                  </a:cubicBezTo>
                  <a:close/>
                  <a:moveTo>
                    <a:pt x="9366100" y="5996639"/>
                  </a:moveTo>
                  <a:cubicBezTo>
                    <a:pt x="9387338" y="5996820"/>
                    <a:pt x="9408577" y="6002447"/>
                    <a:pt x="9427819" y="6013339"/>
                  </a:cubicBezTo>
                  <a:lnTo>
                    <a:pt x="10363763" y="6541941"/>
                  </a:lnTo>
                  <a:cubicBezTo>
                    <a:pt x="10402972" y="6564450"/>
                    <a:pt x="10427660" y="6606564"/>
                    <a:pt x="10427660" y="6652309"/>
                  </a:cubicBezTo>
                  <a:lnTo>
                    <a:pt x="10427660" y="6858000"/>
                  </a:lnTo>
                  <a:lnTo>
                    <a:pt x="8387315" y="6858000"/>
                  </a:lnTo>
                  <a:lnTo>
                    <a:pt x="8387315" y="6600029"/>
                  </a:lnTo>
                  <a:cubicBezTo>
                    <a:pt x="8387315" y="6554285"/>
                    <a:pt x="8412002" y="6512171"/>
                    <a:pt x="8451938" y="6489661"/>
                  </a:cubicBezTo>
                  <a:lnTo>
                    <a:pt x="9304382" y="6012613"/>
                  </a:lnTo>
                  <a:cubicBezTo>
                    <a:pt x="9323623" y="6001722"/>
                    <a:pt x="9344861" y="5996457"/>
                    <a:pt x="9366100" y="5996639"/>
                  </a:cubicBezTo>
                  <a:close/>
                  <a:moveTo>
                    <a:pt x="7152104" y="5996639"/>
                  </a:moveTo>
                  <a:cubicBezTo>
                    <a:pt x="7173343" y="5996820"/>
                    <a:pt x="7194581" y="6002447"/>
                    <a:pt x="7213823" y="6013339"/>
                  </a:cubicBezTo>
                  <a:lnTo>
                    <a:pt x="8149767" y="6541941"/>
                  </a:lnTo>
                  <a:cubicBezTo>
                    <a:pt x="8188977" y="6564450"/>
                    <a:pt x="8213664" y="6606564"/>
                    <a:pt x="8213664" y="6652309"/>
                  </a:cubicBezTo>
                  <a:lnTo>
                    <a:pt x="8213664" y="6858000"/>
                  </a:lnTo>
                  <a:lnTo>
                    <a:pt x="6173320" y="6858000"/>
                  </a:lnTo>
                  <a:lnTo>
                    <a:pt x="6173320" y="6600029"/>
                  </a:lnTo>
                  <a:cubicBezTo>
                    <a:pt x="6173320" y="6554285"/>
                    <a:pt x="6198008" y="6512171"/>
                    <a:pt x="6237944" y="6489661"/>
                  </a:cubicBezTo>
                  <a:lnTo>
                    <a:pt x="7090386" y="6012613"/>
                  </a:lnTo>
                  <a:cubicBezTo>
                    <a:pt x="7109627" y="6001722"/>
                    <a:pt x="7130866" y="5996457"/>
                    <a:pt x="7152104" y="5996639"/>
                  </a:cubicBezTo>
                  <a:close/>
                  <a:moveTo>
                    <a:pt x="4938110" y="5996639"/>
                  </a:moveTo>
                  <a:cubicBezTo>
                    <a:pt x="4959350" y="5996820"/>
                    <a:pt x="4980587" y="6002447"/>
                    <a:pt x="4999831" y="6013339"/>
                  </a:cubicBezTo>
                  <a:lnTo>
                    <a:pt x="5935773" y="6541941"/>
                  </a:lnTo>
                  <a:cubicBezTo>
                    <a:pt x="5974982" y="6564450"/>
                    <a:pt x="5999672" y="6606564"/>
                    <a:pt x="5999672" y="6652309"/>
                  </a:cubicBezTo>
                  <a:lnTo>
                    <a:pt x="5999672" y="6858000"/>
                  </a:lnTo>
                  <a:lnTo>
                    <a:pt x="3959326" y="6858000"/>
                  </a:lnTo>
                  <a:lnTo>
                    <a:pt x="3959326" y="6600029"/>
                  </a:lnTo>
                  <a:cubicBezTo>
                    <a:pt x="3959326" y="6554285"/>
                    <a:pt x="3984013" y="6512171"/>
                    <a:pt x="4023949" y="6489661"/>
                  </a:cubicBezTo>
                  <a:lnTo>
                    <a:pt x="4876392" y="6012613"/>
                  </a:lnTo>
                  <a:cubicBezTo>
                    <a:pt x="4895634" y="6001722"/>
                    <a:pt x="4916871" y="5996457"/>
                    <a:pt x="4938110" y="5996639"/>
                  </a:cubicBezTo>
                  <a:close/>
                  <a:moveTo>
                    <a:pt x="2724113" y="5996639"/>
                  </a:moveTo>
                  <a:cubicBezTo>
                    <a:pt x="2745352" y="5996820"/>
                    <a:pt x="2766590" y="6002447"/>
                    <a:pt x="2785832" y="6013339"/>
                  </a:cubicBezTo>
                  <a:lnTo>
                    <a:pt x="3721776" y="6541941"/>
                  </a:lnTo>
                  <a:cubicBezTo>
                    <a:pt x="3760986" y="6564450"/>
                    <a:pt x="3785673" y="6606564"/>
                    <a:pt x="3785673" y="6652309"/>
                  </a:cubicBezTo>
                  <a:lnTo>
                    <a:pt x="3785673" y="6858000"/>
                  </a:lnTo>
                  <a:lnTo>
                    <a:pt x="1745328" y="6858000"/>
                  </a:lnTo>
                  <a:lnTo>
                    <a:pt x="1745328" y="6600029"/>
                  </a:lnTo>
                  <a:cubicBezTo>
                    <a:pt x="1745328" y="6554285"/>
                    <a:pt x="1770016" y="6512171"/>
                    <a:pt x="1809952" y="6489661"/>
                  </a:cubicBezTo>
                  <a:lnTo>
                    <a:pt x="2662395" y="6012613"/>
                  </a:lnTo>
                  <a:cubicBezTo>
                    <a:pt x="2681636" y="6001722"/>
                    <a:pt x="2702875" y="5996457"/>
                    <a:pt x="2724113" y="5996639"/>
                  </a:cubicBezTo>
                  <a:close/>
                  <a:moveTo>
                    <a:pt x="510117" y="5996639"/>
                  </a:moveTo>
                  <a:cubicBezTo>
                    <a:pt x="531355" y="5996820"/>
                    <a:pt x="552594" y="6002447"/>
                    <a:pt x="571836" y="6013339"/>
                  </a:cubicBezTo>
                  <a:lnTo>
                    <a:pt x="1507780" y="6541941"/>
                  </a:lnTo>
                  <a:cubicBezTo>
                    <a:pt x="1546989" y="6564450"/>
                    <a:pt x="1571677" y="6606564"/>
                    <a:pt x="1571677" y="6652309"/>
                  </a:cubicBezTo>
                  <a:lnTo>
                    <a:pt x="1571677" y="6858000"/>
                  </a:lnTo>
                  <a:lnTo>
                    <a:pt x="0" y="6858000"/>
                  </a:lnTo>
                  <a:lnTo>
                    <a:pt x="0" y="6263548"/>
                  </a:lnTo>
                  <a:lnTo>
                    <a:pt x="448398" y="6012613"/>
                  </a:lnTo>
                  <a:cubicBezTo>
                    <a:pt x="467640" y="6001722"/>
                    <a:pt x="488878" y="5996457"/>
                    <a:pt x="510117" y="5996639"/>
                  </a:cubicBezTo>
                  <a:close/>
                  <a:moveTo>
                    <a:pt x="12192000" y="4430901"/>
                  </a:moveTo>
                  <a:lnTo>
                    <a:pt x="12192000" y="6014775"/>
                  </a:lnTo>
                  <a:lnTo>
                    <a:pt x="11866857" y="5819468"/>
                  </a:lnTo>
                  <a:cubicBezTo>
                    <a:pt x="11828373" y="5796959"/>
                    <a:pt x="11805138" y="5755571"/>
                    <a:pt x="11805138" y="5711279"/>
                  </a:cubicBezTo>
                  <a:lnTo>
                    <a:pt x="11805138" y="4721602"/>
                  </a:lnTo>
                  <a:cubicBezTo>
                    <a:pt x="11805138" y="4675858"/>
                    <a:pt x="11829825" y="4633744"/>
                    <a:pt x="11869761" y="4611234"/>
                  </a:cubicBezTo>
                  <a:close/>
                  <a:moveTo>
                    <a:pt x="0" y="4429991"/>
                  </a:moveTo>
                  <a:lnTo>
                    <a:pt x="413477" y="4663514"/>
                  </a:lnTo>
                  <a:cubicBezTo>
                    <a:pt x="452686" y="4686023"/>
                    <a:pt x="477374" y="4728137"/>
                    <a:pt x="477374" y="4773882"/>
                  </a:cubicBezTo>
                  <a:lnTo>
                    <a:pt x="477374" y="5709101"/>
                  </a:lnTo>
                  <a:cubicBezTo>
                    <a:pt x="477374" y="5754845"/>
                    <a:pt x="451961" y="5796959"/>
                    <a:pt x="412025" y="5819468"/>
                  </a:cubicBezTo>
                  <a:lnTo>
                    <a:pt x="0" y="6047301"/>
                  </a:lnTo>
                  <a:close/>
                  <a:moveTo>
                    <a:pt x="11649239" y="2229416"/>
                  </a:moveTo>
                  <a:cubicBezTo>
                    <a:pt x="11670478" y="2229598"/>
                    <a:pt x="11691716" y="2235225"/>
                    <a:pt x="11710958" y="2246117"/>
                  </a:cubicBezTo>
                  <a:lnTo>
                    <a:pt x="12192000" y="2517799"/>
                  </a:lnTo>
                  <a:lnTo>
                    <a:pt x="12192000" y="4181411"/>
                  </a:lnTo>
                  <a:lnTo>
                    <a:pt x="11713136" y="4446203"/>
                  </a:lnTo>
                  <a:cubicBezTo>
                    <a:pt x="11673926" y="4467986"/>
                    <a:pt x="11625278" y="4467260"/>
                    <a:pt x="11586794" y="4444025"/>
                  </a:cubicBezTo>
                  <a:lnTo>
                    <a:pt x="10732173" y="3930671"/>
                  </a:lnTo>
                  <a:cubicBezTo>
                    <a:pt x="10693689" y="3908162"/>
                    <a:pt x="10670454" y="3866774"/>
                    <a:pt x="10670454" y="3822482"/>
                  </a:cubicBezTo>
                  <a:lnTo>
                    <a:pt x="10670454" y="2832807"/>
                  </a:lnTo>
                  <a:cubicBezTo>
                    <a:pt x="10670454" y="2787062"/>
                    <a:pt x="10695141" y="2744949"/>
                    <a:pt x="10735077" y="2722439"/>
                  </a:cubicBezTo>
                  <a:lnTo>
                    <a:pt x="11587520" y="2245391"/>
                  </a:lnTo>
                  <a:cubicBezTo>
                    <a:pt x="11606762" y="2234500"/>
                    <a:pt x="11628000" y="2229235"/>
                    <a:pt x="11649239" y="2229416"/>
                  </a:cubicBezTo>
                  <a:close/>
                  <a:moveTo>
                    <a:pt x="510116" y="2229415"/>
                  </a:moveTo>
                  <a:cubicBezTo>
                    <a:pt x="531355" y="2229596"/>
                    <a:pt x="552593" y="2235223"/>
                    <a:pt x="571835" y="2246115"/>
                  </a:cubicBezTo>
                  <a:lnTo>
                    <a:pt x="1507780" y="2774717"/>
                  </a:lnTo>
                  <a:cubicBezTo>
                    <a:pt x="1546989" y="2797227"/>
                    <a:pt x="1571676" y="2839341"/>
                    <a:pt x="1571676" y="2885085"/>
                  </a:cubicBezTo>
                  <a:lnTo>
                    <a:pt x="1571676" y="3820304"/>
                  </a:lnTo>
                  <a:cubicBezTo>
                    <a:pt x="1571676" y="3866048"/>
                    <a:pt x="1546263" y="3908162"/>
                    <a:pt x="1506328" y="3930671"/>
                  </a:cubicBezTo>
                  <a:lnTo>
                    <a:pt x="574013" y="4446203"/>
                  </a:lnTo>
                  <a:cubicBezTo>
                    <a:pt x="534804" y="4467986"/>
                    <a:pt x="486155" y="4467260"/>
                    <a:pt x="447672" y="4444025"/>
                  </a:cubicBezTo>
                  <a:lnTo>
                    <a:pt x="0" y="4175117"/>
                  </a:lnTo>
                  <a:lnTo>
                    <a:pt x="0" y="2496324"/>
                  </a:lnTo>
                  <a:lnTo>
                    <a:pt x="448398" y="2245389"/>
                  </a:lnTo>
                  <a:cubicBezTo>
                    <a:pt x="467640" y="2234498"/>
                    <a:pt x="488878" y="2229234"/>
                    <a:pt x="510116" y="2229415"/>
                  </a:cubicBezTo>
                  <a:close/>
                  <a:moveTo>
                    <a:pt x="0" y="652397"/>
                  </a:moveTo>
                  <a:lnTo>
                    <a:pt x="413476" y="885920"/>
                  </a:lnTo>
                  <a:cubicBezTo>
                    <a:pt x="452686" y="908429"/>
                    <a:pt x="477373" y="950543"/>
                    <a:pt x="477373" y="996288"/>
                  </a:cubicBezTo>
                  <a:lnTo>
                    <a:pt x="477373" y="1931507"/>
                  </a:lnTo>
                  <a:cubicBezTo>
                    <a:pt x="477373" y="1977251"/>
                    <a:pt x="451960" y="2019365"/>
                    <a:pt x="412024" y="2041874"/>
                  </a:cubicBezTo>
                  <a:lnTo>
                    <a:pt x="0" y="2269707"/>
                  </a:lnTo>
                  <a:close/>
                  <a:moveTo>
                    <a:pt x="12192000" y="649734"/>
                  </a:moveTo>
                  <a:lnTo>
                    <a:pt x="12192000" y="2303182"/>
                  </a:lnTo>
                  <a:lnTo>
                    <a:pt x="11806895" y="2071857"/>
                  </a:lnTo>
                  <a:cubicBezTo>
                    <a:pt x="11768411" y="2049347"/>
                    <a:pt x="11745176" y="2007960"/>
                    <a:pt x="11745176" y="1963667"/>
                  </a:cubicBezTo>
                  <a:lnTo>
                    <a:pt x="11745176" y="973990"/>
                  </a:lnTo>
                  <a:cubicBezTo>
                    <a:pt x="11745176" y="928246"/>
                    <a:pt x="11769863" y="886132"/>
                    <a:pt x="11809799" y="863623"/>
                  </a:cubicBezTo>
                  <a:close/>
                  <a:moveTo>
                    <a:pt x="10608962" y="0"/>
                  </a:moveTo>
                  <a:lnTo>
                    <a:pt x="12192000" y="0"/>
                  </a:lnTo>
                  <a:lnTo>
                    <a:pt x="12192000" y="369816"/>
                  </a:lnTo>
                  <a:lnTo>
                    <a:pt x="11651644" y="668610"/>
                  </a:lnTo>
                  <a:cubicBezTo>
                    <a:pt x="11612434" y="690393"/>
                    <a:pt x="11563786" y="689667"/>
                    <a:pt x="11525302" y="666432"/>
                  </a:cubicBezTo>
                  <a:lnTo>
                    <a:pt x="10670681" y="153079"/>
                  </a:lnTo>
                  <a:cubicBezTo>
                    <a:pt x="10632197" y="130569"/>
                    <a:pt x="10608962" y="89182"/>
                    <a:pt x="10608962" y="44889"/>
                  </a:cubicBezTo>
                  <a:close/>
                  <a:moveTo>
                    <a:pt x="8393435" y="0"/>
                  </a:moveTo>
                  <a:lnTo>
                    <a:pt x="10433780" y="0"/>
                  </a:lnTo>
                  <a:lnTo>
                    <a:pt x="10433780" y="42711"/>
                  </a:lnTo>
                  <a:cubicBezTo>
                    <a:pt x="10433780" y="88455"/>
                    <a:pt x="10408367" y="130569"/>
                    <a:pt x="10368431" y="153079"/>
                  </a:cubicBezTo>
                  <a:lnTo>
                    <a:pt x="9436117" y="668610"/>
                  </a:lnTo>
                  <a:cubicBezTo>
                    <a:pt x="9396907" y="690393"/>
                    <a:pt x="9348259" y="689667"/>
                    <a:pt x="9309775" y="666432"/>
                  </a:cubicBezTo>
                  <a:lnTo>
                    <a:pt x="8455154" y="153079"/>
                  </a:lnTo>
                  <a:cubicBezTo>
                    <a:pt x="8416670" y="130569"/>
                    <a:pt x="8393435" y="89182"/>
                    <a:pt x="8393435" y="44889"/>
                  </a:cubicBezTo>
                  <a:close/>
                  <a:moveTo>
                    <a:pt x="6177911" y="0"/>
                  </a:moveTo>
                  <a:lnTo>
                    <a:pt x="8218254" y="0"/>
                  </a:lnTo>
                  <a:lnTo>
                    <a:pt x="8218254" y="42711"/>
                  </a:lnTo>
                  <a:cubicBezTo>
                    <a:pt x="8218254" y="88455"/>
                    <a:pt x="8192841" y="130569"/>
                    <a:pt x="8152905" y="153079"/>
                  </a:cubicBezTo>
                  <a:lnTo>
                    <a:pt x="7220591" y="668610"/>
                  </a:lnTo>
                  <a:cubicBezTo>
                    <a:pt x="7181381" y="690393"/>
                    <a:pt x="7132733" y="689667"/>
                    <a:pt x="7094249" y="666432"/>
                  </a:cubicBezTo>
                  <a:lnTo>
                    <a:pt x="6239630" y="153079"/>
                  </a:lnTo>
                  <a:cubicBezTo>
                    <a:pt x="6201147" y="130569"/>
                    <a:pt x="6177911" y="89182"/>
                    <a:pt x="6177911" y="44889"/>
                  </a:cubicBezTo>
                  <a:close/>
                  <a:moveTo>
                    <a:pt x="3962386" y="0"/>
                  </a:moveTo>
                  <a:lnTo>
                    <a:pt x="6002731" y="0"/>
                  </a:lnTo>
                  <a:lnTo>
                    <a:pt x="6002731" y="42711"/>
                  </a:lnTo>
                  <a:cubicBezTo>
                    <a:pt x="6002731" y="88455"/>
                    <a:pt x="5977318" y="130569"/>
                    <a:pt x="5937383" y="153079"/>
                  </a:cubicBezTo>
                  <a:lnTo>
                    <a:pt x="5005068" y="668610"/>
                  </a:lnTo>
                  <a:cubicBezTo>
                    <a:pt x="4965859" y="690393"/>
                    <a:pt x="4917211" y="689667"/>
                    <a:pt x="4878725" y="666432"/>
                  </a:cubicBezTo>
                  <a:lnTo>
                    <a:pt x="4024105" y="153079"/>
                  </a:lnTo>
                  <a:cubicBezTo>
                    <a:pt x="3985622" y="130569"/>
                    <a:pt x="3962386" y="89182"/>
                    <a:pt x="3962386" y="44889"/>
                  </a:cubicBezTo>
                  <a:close/>
                  <a:moveTo>
                    <a:pt x="1746859" y="0"/>
                  </a:moveTo>
                  <a:lnTo>
                    <a:pt x="3787204" y="0"/>
                  </a:lnTo>
                  <a:lnTo>
                    <a:pt x="3787204" y="42711"/>
                  </a:lnTo>
                  <a:cubicBezTo>
                    <a:pt x="3787204" y="88455"/>
                    <a:pt x="3761791" y="130569"/>
                    <a:pt x="3721856" y="153079"/>
                  </a:cubicBezTo>
                  <a:lnTo>
                    <a:pt x="2789541" y="668610"/>
                  </a:lnTo>
                  <a:cubicBezTo>
                    <a:pt x="2750331" y="690393"/>
                    <a:pt x="2701683" y="689667"/>
                    <a:pt x="2663200" y="666432"/>
                  </a:cubicBezTo>
                  <a:lnTo>
                    <a:pt x="1808578" y="153079"/>
                  </a:lnTo>
                  <a:cubicBezTo>
                    <a:pt x="1770094" y="130569"/>
                    <a:pt x="1746859" y="89182"/>
                    <a:pt x="1746859" y="44889"/>
                  </a:cubicBezTo>
                  <a:close/>
                  <a:moveTo>
                    <a:pt x="0" y="0"/>
                  </a:moveTo>
                  <a:lnTo>
                    <a:pt x="1571679" y="0"/>
                  </a:lnTo>
                  <a:lnTo>
                    <a:pt x="1571679" y="42711"/>
                  </a:lnTo>
                  <a:cubicBezTo>
                    <a:pt x="1571679" y="88455"/>
                    <a:pt x="1546266" y="130569"/>
                    <a:pt x="1506330" y="153079"/>
                  </a:cubicBezTo>
                  <a:lnTo>
                    <a:pt x="574016" y="668610"/>
                  </a:lnTo>
                  <a:cubicBezTo>
                    <a:pt x="534806" y="690393"/>
                    <a:pt x="486158" y="689667"/>
                    <a:pt x="447674" y="666432"/>
                  </a:cubicBezTo>
                  <a:lnTo>
                    <a:pt x="0" y="3975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651024" y="340614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2865020" y="340614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5079016" y="340614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7293013" y="340614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1745327" y="2229411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3959324" y="2229411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6173319" y="2229411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8387315" y="2229411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651024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2865020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5079016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7293013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9531180" y="370595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9517425" y="4118208"/>
              <a:ext cx="2040850" cy="2233155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15"/>
          <p:cNvGrpSpPr/>
          <p:nvPr/>
        </p:nvGrpSpPr>
        <p:grpSpPr>
          <a:xfrm>
            <a:off x="-1177" y="0"/>
            <a:ext cx="12192000" cy="6163564"/>
            <a:chOff x="-1177" y="0"/>
            <a:chExt cx="12192000" cy="6163564"/>
          </a:xfrm>
        </p:grpSpPr>
        <p:sp>
          <p:nvSpPr>
            <p:cNvPr id="1066" name="Google Shape;1066;p15"/>
            <p:cNvSpPr/>
            <p:nvPr/>
          </p:nvSpPr>
          <p:spPr>
            <a:xfrm>
              <a:off x="801959" y="1785475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3015955" y="1785475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5229951" y="1785475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7443948" y="1785475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1896262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10259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6324254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8538250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801959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3015955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5229951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7443948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9682115" y="1815456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10821389" y="3674272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9668360" y="5563069"/>
              <a:ext cx="887931" cy="600495"/>
            </a:xfrm>
            <a:custGeom>
              <a:avLst/>
              <a:gdLst/>
              <a:ahLst/>
              <a:cxnLst/>
              <a:rect l="l" t="t" r="r" b="b"/>
              <a:pathLst>
                <a:path w="1164500" h="787535" extrusionOk="0">
                  <a:moveTo>
                    <a:pt x="16871" y="96668"/>
                  </a:moveTo>
                  <a:cubicBezTo>
                    <a:pt x="197846" y="277643"/>
                    <a:pt x="788396" y="649118"/>
                    <a:pt x="1112246" y="782468"/>
                  </a:cubicBezTo>
                  <a:cubicBezTo>
                    <a:pt x="1264646" y="845333"/>
                    <a:pt x="1069383" y="306218"/>
                    <a:pt x="712196" y="115718"/>
                  </a:cubicBezTo>
                  <a:cubicBezTo>
                    <a:pt x="395013" y="-53827"/>
                    <a:pt x="-97429" y="-16680"/>
                    <a:pt x="16871" y="966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-1177" y="0"/>
              <a:ext cx="12192000" cy="5809648"/>
            </a:xfrm>
            <a:custGeom>
              <a:avLst/>
              <a:gdLst/>
              <a:ahLst/>
              <a:cxnLst/>
              <a:rect l="l" t="t" r="r" b="b"/>
              <a:pathLst>
                <a:path w="12192000" h="5809648" extrusionOk="0">
                  <a:moveTo>
                    <a:pt x="12111791" y="5563151"/>
                  </a:moveTo>
                  <a:lnTo>
                    <a:pt x="12192000" y="5566621"/>
                  </a:lnTo>
                  <a:lnTo>
                    <a:pt x="12192000" y="5809648"/>
                  </a:lnTo>
                  <a:lnTo>
                    <a:pt x="12124067" y="5762352"/>
                  </a:lnTo>
                  <a:cubicBezTo>
                    <a:pt x="12058604" y="5714815"/>
                    <a:pt x="12004601" y="5671249"/>
                    <a:pt x="11970111" y="5636759"/>
                  </a:cubicBezTo>
                  <a:cubicBezTo>
                    <a:pt x="11926545" y="5593556"/>
                    <a:pt x="11998611" y="5564875"/>
                    <a:pt x="12111791" y="5563151"/>
                  </a:cubicBezTo>
                  <a:close/>
                  <a:moveTo>
                    <a:pt x="0" y="3689073"/>
                  </a:moveTo>
                  <a:lnTo>
                    <a:pt x="29278" y="3693539"/>
                  </a:lnTo>
                  <a:cubicBezTo>
                    <a:pt x="97112" y="3707709"/>
                    <a:pt x="165910" y="3730173"/>
                    <a:pt x="226358" y="3762484"/>
                  </a:cubicBezTo>
                  <a:cubicBezTo>
                    <a:pt x="498645" y="3907704"/>
                    <a:pt x="647496" y="4318678"/>
                    <a:pt x="531320" y="4270755"/>
                  </a:cubicBezTo>
                  <a:cubicBezTo>
                    <a:pt x="407883" y="4219928"/>
                    <a:pt x="233619" y="4123720"/>
                    <a:pt x="72969" y="4022973"/>
                  </a:cubicBezTo>
                  <a:lnTo>
                    <a:pt x="0" y="3975687"/>
                  </a:lnTo>
                  <a:close/>
                  <a:moveTo>
                    <a:pt x="12051829" y="1815538"/>
                  </a:moveTo>
                  <a:cubicBezTo>
                    <a:pt x="12080124" y="1815107"/>
                    <a:pt x="12110989" y="1816360"/>
                    <a:pt x="12143260" y="1819493"/>
                  </a:cubicBezTo>
                  <a:lnTo>
                    <a:pt x="12192000" y="1826926"/>
                  </a:lnTo>
                  <a:lnTo>
                    <a:pt x="12192000" y="2102715"/>
                  </a:lnTo>
                  <a:lnTo>
                    <a:pt x="12169886" y="2088385"/>
                  </a:lnTo>
                  <a:cubicBezTo>
                    <a:pt x="12057525" y="2013038"/>
                    <a:pt x="11961884" y="1940881"/>
                    <a:pt x="11910149" y="1889146"/>
                  </a:cubicBezTo>
                  <a:cubicBezTo>
                    <a:pt x="11866583" y="1845943"/>
                    <a:pt x="11938649" y="1817262"/>
                    <a:pt x="12051829" y="1815538"/>
                  </a:cubicBezTo>
                  <a:close/>
                  <a:moveTo>
                    <a:pt x="10807384" y="0"/>
                  </a:moveTo>
                  <a:lnTo>
                    <a:pt x="11326145" y="0"/>
                  </a:lnTo>
                  <a:lnTo>
                    <a:pt x="11400034" y="50390"/>
                  </a:lnTo>
                  <a:cubicBezTo>
                    <a:pt x="11609348" y="225684"/>
                    <a:pt x="11710605" y="535094"/>
                    <a:pt x="11608951" y="493162"/>
                  </a:cubicBezTo>
                  <a:cubicBezTo>
                    <a:pt x="11392936" y="404214"/>
                    <a:pt x="11021263" y="176287"/>
                    <a:pt x="10839298" y="28272"/>
                  </a:cubicBezTo>
                  <a:close/>
                  <a:moveTo>
                    <a:pt x="8591856" y="0"/>
                  </a:moveTo>
                  <a:lnTo>
                    <a:pt x="9110618" y="0"/>
                  </a:lnTo>
                  <a:lnTo>
                    <a:pt x="9184507" y="50390"/>
                  </a:lnTo>
                  <a:cubicBezTo>
                    <a:pt x="9393821" y="225684"/>
                    <a:pt x="9495078" y="535094"/>
                    <a:pt x="9393424" y="493162"/>
                  </a:cubicBezTo>
                  <a:cubicBezTo>
                    <a:pt x="9177409" y="404214"/>
                    <a:pt x="8805736" y="176287"/>
                    <a:pt x="8623771" y="28273"/>
                  </a:cubicBezTo>
                  <a:close/>
                  <a:moveTo>
                    <a:pt x="6376330" y="0"/>
                  </a:moveTo>
                  <a:lnTo>
                    <a:pt x="6895091" y="0"/>
                  </a:lnTo>
                  <a:lnTo>
                    <a:pt x="6968981" y="50391"/>
                  </a:lnTo>
                  <a:cubicBezTo>
                    <a:pt x="7178295" y="225684"/>
                    <a:pt x="7279552" y="535094"/>
                    <a:pt x="7177898" y="493162"/>
                  </a:cubicBezTo>
                  <a:cubicBezTo>
                    <a:pt x="6961884" y="404215"/>
                    <a:pt x="6590210" y="176287"/>
                    <a:pt x="6408246" y="28273"/>
                  </a:cubicBezTo>
                  <a:close/>
                  <a:moveTo>
                    <a:pt x="4160805" y="0"/>
                  </a:moveTo>
                  <a:lnTo>
                    <a:pt x="4679566" y="0"/>
                  </a:lnTo>
                  <a:lnTo>
                    <a:pt x="4753456" y="50391"/>
                  </a:lnTo>
                  <a:cubicBezTo>
                    <a:pt x="4962770" y="225684"/>
                    <a:pt x="5064028" y="535095"/>
                    <a:pt x="4962373" y="493162"/>
                  </a:cubicBezTo>
                  <a:cubicBezTo>
                    <a:pt x="4746359" y="404215"/>
                    <a:pt x="4374685" y="176287"/>
                    <a:pt x="4192720" y="28273"/>
                  </a:cubicBezTo>
                  <a:close/>
                  <a:moveTo>
                    <a:pt x="1945279" y="0"/>
                  </a:moveTo>
                  <a:lnTo>
                    <a:pt x="2464039" y="0"/>
                  </a:lnTo>
                  <a:lnTo>
                    <a:pt x="2537930" y="50391"/>
                  </a:lnTo>
                  <a:cubicBezTo>
                    <a:pt x="2747244" y="225684"/>
                    <a:pt x="2848501" y="535095"/>
                    <a:pt x="2746847" y="493162"/>
                  </a:cubicBezTo>
                  <a:cubicBezTo>
                    <a:pt x="2530832" y="404215"/>
                    <a:pt x="2159158" y="176287"/>
                    <a:pt x="1977194" y="28273"/>
                  </a:cubicBezTo>
                  <a:close/>
                  <a:moveTo>
                    <a:pt x="0" y="0"/>
                  </a:moveTo>
                  <a:lnTo>
                    <a:pt x="248514" y="0"/>
                  </a:lnTo>
                  <a:lnTo>
                    <a:pt x="322405" y="50391"/>
                  </a:lnTo>
                  <a:cubicBezTo>
                    <a:pt x="531719" y="225684"/>
                    <a:pt x="632976" y="535095"/>
                    <a:pt x="531322" y="493162"/>
                  </a:cubicBezTo>
                  <a:cubicBezTo>
                    <a:pt x="407885" y="442335"/>
                    <a:pt x="233620" y="346127"/>
                    <a:pt x="72971" y="245380"/>
                  </a:cubicBezTo>
                  <a:lnTo>
                    <a:pt x="0" y="1980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2" name="Google Shape;1082;p15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3" name="Google Shape;1083;p15"/>
          <p:cNvSpPr/>
          <p:nvPr/>
        </p:nvSpPr>
        <p:spPr>
          <a:xfrm>
            <a:off x="470100" y="332700"/>
            <a:ext cx="11251800" cy="6192600"/>
          </a:xfrm>
          <a:prstGeom prst="roundRect">
            <a:avLst>
              <a:gd name="adj" fmla="val 4504"/>
            </a:avLst>
          </a:prstGeom>
          <a:solidFill>
            <a:srgbClr val="FFFFFF">
              <a:alpha val="58819"/>
            </a:srgbClr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4" name="Google Shape;1084;p15"/>
          <p:cNvGrpSpPr/>
          <p:nvPr/>
        </p:nvGrpSpPr>
        <p:grpSpPr>
          <a:xfrm>
            <a:off x="89409" y="4337441"/>
            <a:ext cx="2311930" cy="1941933"/>
            <a:chOff x="2076453" y="1626619"/>
            <a:chExt cx="3249831" cy="2729734"/>
          </a:xfrm>
        </p:grpSpPr>
        <p:grpSp>
          <p:nvGrpSpPr>
            <p:cNvPr id="1085" name="Google Shape;1085;p15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086" name="Google Shape;1086;p15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7" name="Google Shape;1087;p15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8" name="Google Shape;1088;p15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089" name="Google Shape;1089;p15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0" name="Google Shape;1090;p15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1" name="Google Shape;1091;p15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7" name="Google Shape;1097;p15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098" name="Google Shape;1098;p15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9" name="Google Shape;1099;p15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0" name="Google Shape;1100;p15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8" name="Google Shape;1108;p15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1109" name="Google Shape;1109;p15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0" name="Google Shape;1110;p15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11" name="Google Shape;1111;p15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3" name="Google Shape;1113;p15"/>
          <p:cNvGrpSpPr/>
          <p:nvPr/>
        </p:nvGrpSpPr>
        <p:grpSpPr>
          <a:xfrm flipH="1">
            <a:off x="9758423" y="515108"/>
            <a:ext cx="2109140" cy="1771597"/>
            <a:chOff x="2076453" y="1626619"/>
            <a:chExt cx="3249831" cy="2729734"/>
          </a:xfrm>
        </p:grpSpPr>
        <p:grpSp>
          <p:nvGrpSpPr>
            <p:cNvPr id="1114" name="Google Shape;1114;p15"/>
            <p:cNvGrpSpPr/>
            <p:nvPr/>
          </p:nvGrpSpPr>
          <p:grpSpPr>
            <a:xfrm>
              <a:off x="2076453" y="2309959"/>
              <a:ext cx="833410" cy="861198"/>
              <a:chOff x="2076453" y="2309959"/>
              <a:chExt cx="833410" cy="861198"/>
            </a:xfrm>
          </p:grpSpPr>
          <p:sp>
            <p:nvSpPr>
              <p:cNvPr id="1115" name="Google Shape;1115;p15"/>
              <p:cNvSpPr/>
              <p:nvPr/>
            </p:nvSpPr>
            <p:spPr>
              <a:xfrm>
                <a:off x="2114495" y="2348061"/>
                <a:ext cx="757273" cy="784470"/>
              </a:xfrm>
              <a:custGeom>
                <a:avLst/>
                <a:gdLst/>
                <a:ahLst/>
                <a:cxnLst/>
                <a:rect l="l" t="t" r="r" b="b"/>
                <a:pathLst>
                  <a:path w="757273" h="784470" extrusionOk="0">
                    <a:moveTo>
                      <a:pt x="573364" y="781759"/>
                    </a:moveTo>
                    <a:cubicBezTo>
                      <a:pt x="354289" y="791284"/>
                      <a:pt x="18819" y="788902"/>
                      <a:pt x="1864" y="543634"/>
                    </a:cubicBezTo>
                    <a:cubicBezTo>
                      <a:pt x="-17186" y="267409"/>
                      <a:pt x="112449" y="18044"/>
                      <a:pt x="268564" y="709"/>
                    </a:cubicBezTo>
                    <a:cubicBezTo>
                      <a:pt x="354289" y="-8816"/>
                      <a:pt x="413344" y="78052"/>
                      <a:pt x="554314" y="238834"/>
                    </a:cubicBezTo>
                    <a:cubicBezTo>
                      <a:pt x="700523" y="405616"/>
                      <a:pt x="773199" y="490960"/>
                      <a:pt x="754339" y="591259"/>
                    </a:cubicBezTo>
                    <a:cubicBezTo>
                      <a:pt x="731289" y="713464"/>
                      <a:pt x="592224" y="780997"/>
                      <a:pt x="573364" y="7817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5"/>
              <p:cNvSpPr/>
              <p:nvPr/>
            </p:nvSpPr>
            <p:spPr>
              <a:xfrm>
                <a:off x="2076453" y="2309959"/>
                <a:ext cx="833410" cy="861198"/>
              </a:xfrm>
              <a:custGeom>
                <a:avLst/>
                <a:gdLst/>
                <a:ahLst/>
                <a:cxnLst/>
                <a:rect l="l" t="t" r="r" b="b"/>
                <a:pathLst>
                  <a:path w="833410" h="861198" extrusionOk="0">
                    <a:moveTo>
                      <a:pt x="492534" y="861198"/>
                    </a:moveTo>
                    <a:cubicBezTo>
                      <a:pt x="294700" y="861198"/>
                      <a:pt x="18665" y="827385"/>
                      <a:pt x="1901" y="584402"/>
                    </a:cubicBezTo>
                    <a:cubicBezTo>
                      <a:pt x="-18101" y="293604"/>
                      <a:pt x="122297" y="20998"/>
                      <a:pt x="302415" y="996"/>
                    </a:cubicBezTo>
                    <a:cubicBezTo>
                      <a:pt x="395855" y="-9291"/>
                      <a:pt x="456053" y="60622"/>
                      <a:pt x="565400" y="187686"/>
                    </a:cubicBezTo>
                    <a:cubicBezTo>
                      <a:pt x="582450" y="207498"/>
                      <a:pt x="600928" y="228929"/>
                      <a:pt x="621026" y="251884"/>
                    </a:cubicBezTo>
                    <a:cubicBezTo>
                      <a:pt x="765425" y="416572"/>
                      <a:pt x="852579" y="515917"/>
                      <a:pt x="829814" y="636504"/>
                    </a:cubicBezTo>
                    <a:cubicBezTo>
                      <a:pt x="802954" y="779093"/>
                      <a:pt x="646744" y="856531"/>
                      <a:pt x="613025" y="857960"/>
                    </a:cubicBezTo>
                    <a:cubicBezTo>
                      <a:pt x="579878" y="859389"/>
                      <a:pt x="538349" y="861198"/>
                      <a:pt x="492534" y="861198"/>
                    </a:cubicBezTo>
                    <a:close/>
                    <a:moveTo>
                      <a:pt x="318893" y="76243"/>
                    </a:moveTo>
                    <a:cubicBezTo>
                      <a:pt x="316226" y="76243"/>
                      <a:pt x="313559" y="76434"/>
                      <a:pt x="310797" y="76719"/>
                    </a:cubicBezTo>
                    <a:cubicBezTo>
                      <a:pt x="185448" y="90626"/>
                      <a:pt x="59242" y="308463"/>
                      <a:pt x="77911" y="579163"/>
                    </a:cubicBezTo>
                    <a:cubicBezTo>
                      <a:pt x="91627" y="778045"/>
                      <a:pt x="367471" y="792238"/>
                      <a:pt x="607215" y="781951"/>
                    </a:cubicBezTo>
                    <a:cubicBezTo>
                      <a:pt x="631789" y="774807"/>
                      <a:pt x="737231" y="716323"/>
                      <a:pt x="754852" y="622312"/>
                    </a:cubicBezTo>
                    <a:cubicBezTo>
                      <a:pt x="770092" y="541635"/>
                      <a:pt x="707227" y="465816"/>
                      <a:pt x="563590" y="302081"/>
                    </a:cubicBezTo>
                    <a:cubicBezTo>
                      <a:pt x="543302" y="278935"/>
                      <a:pt x="524728" y="257313"/>
                      <a:pt x="507488" y="237311"/>
                    </a:cubicBezTo>
                    <a:cubicBezTo>
                      <a:pt x="411095" y="125107"/>
                      <a:pt x="366994" y="76243"/>
                      <a:pt x="318893" y="76243"/>
                    </a:cubicBezTo>
                    <a:close/>
                    <a:moveTo>
                      <a:pt x="609787" y="781855"/>
                    </a:moveTo>
                    <a:cubicBezTo>
                      <a:pt x="609596" y="781855"/>
                      <a:pt x="609406" y="781855"/>
                      <a:pt x="609120" y="781855"/>
                    </a:cubicBezTo>
                    <a:cubicBezTo>
                      <a:pt x="609310" y="781855"/>
                      <a:pt x="609596" y="781855"/>
                      <a:pt x="609787" y="781855"/>
                    </a:cubicBezTo>
                    <a:lnTo>
                      <a:pt x="609787" y="7818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7" name="Google Shape;1117;p15"/>
            <p:cNvGrpSpPr/>
            <p:nvPr/>
          </p:nvGrpSpPr>
          <p:grpSpPr>
            <a:xfrm>
              <a:off x="2450412" y="1626619"/>
              <a:ext cx="1134652" cy="1350990"/>
              <a:chOff x="2450412" y="1626619"/>
              <a:chExt cx="1134652" cy="1350990"/>
            </a:xfrm>
          </p:grpSpPr>
          <p:sp>
            <p:nvSpPr>
              <p:cNvPr id="1118" name="Google Shape;1118;p15"/>
              <p:cNvSpPr/>
              <p:nvPr/>
            </p:nvSpPr>
            <p:spPr>
              <a:xfrm>
                <a:off x="2488545" y="1664676"/>
                <a:ext cx="1058213" cy="1274864"/>
              </a:xfrm>
              <a:custGeom>
                <a:avLst/>
                <a:gdLst/>
                <a:ahLst/>
                <a:cxnLst/>
                <a:rect l="l" t="t" r="r" b="b"/>
                <a:pathLst>
                  <a:path w="1058213" h="1274864" extrusionOk="0">
                    <a:moveTo>
                      <a:pt x="365049" y="1247212"/>
                    </a:moveTo>
                    <a:cubicBezTo>
                      <a:pt x="349524" y="1215779"/>
                      <a:pt x="329712" y="1186728"/>
                      <a:pt x="311519" y="1156819"/>
                    </a:cubicBezTo>
                    <a:cubicBezTo>
                      <a:pt x="265323" y="1081096"/>
                      <a:pt x="215793" y="1007467"/>
                      <a:pt x="169597" y="931744"/>
                    </a:cubicBezTo>
                    <a:cubicBezTo>
                      <a:pt x="80252" y="785440"/>
                      <a:pt x="-6902" y="620562"/>
                      <a:pt x="433" y="443968"/>
                    </a:cubicBezTo>
                    <a:cubicBezTo>
                      <a:pt x="2433" y="395962"/>
                      <a:pt x="11767" y="348337"/>
                      <a:pt x="27864" y="303094"/>
                    </a:cubicBezTo>
                    <a:cubicBezTo>
                      <a:pt x="111304" y="69445"/>
                      <a:pt x="381623" y="11438"/>
                      <a:pt x="601746" y="2866"/>
                    </a:cubicBezTo>
                    <a:cubicBezTo>
                      <a:pt x="712141" y="-1421"/>
                      <a:pt x="841966" y="-9898"/>
                      <a:pt x="937216" y="56206"/>
                    </a:cubicBezTo>
                    <a:cubicBezTo>
                      <a:pt x="1084949" y="158790"/>
                      <a:pt x="1063899" y="349861"/>
                      <a:pt x="1044658" y="505309"/>
                    </a:cubicBezTo>
                    <a:cubicBezTo>
                      <a:pt x="1039324" y="548267"/>
                      <a:pt x="1030180" y="591225"/>
                      <a:pt x="1020465" y="633421"/>
                    </a:cubicBezTo>
                    <a:cubicBezTo>
                      <a:pt x="1012369" y="668377"/>
                      <a:pt x="1003225" y="703048"/>
                      <a:pt x="992842" y="737434"/>
                    </a:cubicBezTo>
                    <a:cubicBezTo>
                      <a:pt x="933787" y="933839"/>
                      <a:pt x="829774" y="1105861"/>
                      <a:pt x="675565" y="1241782"/>
                    </a:cubicBezTo>
                    <a:cubicBezTo>
                      <a:pt x="613081" y="1296932"/>
                      <a:pt x="377242" y="1271881"/>
                      <a:pt x="365049" y="12472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15"/>
              <p:cNvSpPr/>
              <p:nvPr/>
            </p:nvSpPr>
            <p:spPr>
              <a:xfrm>
                <a:off x="2450412" y="1626619"/>
                <a:ext cx="1134652" cy="1350990"/>
              </a:xfrm>
              <a:custGeom>
                <a:avLst/>
                <a:gdLst/>
                <a:ahLst/>
                <a:cxnLst/>
                <a:rect l="l" t="t" r="r" b="b"/>
                <a:pathLst>
                  <a:path w="1134652" h="1350990" extrusionOk="0">
                    <a:moveTo>
                      <a:pt x="564060" y="1350991"/>
                    </a:moveTo>
                    <a:cubicBezTo>
                      <a:pt x="516149" y="1350991"/>
                      <a:pt x="470525" y="1345847"/>
                      <a:pt x="441378" y="1340037"/>
                    </a:cubicBezTo>
                    <a:cubicBezTo>
                      <a:pt x="398611" y="1331560"/>
                      <a:pt x="378323" y="1320892"/>
                      <a:pt x="368988" y="1302032"/>
                    </a:cubicBezTo>
                    <a:lnTo>
                      <a:pt x="368988" y="1302032"/>
                    </a:lnTo>
                    <a:cubicBezTo>
                      <a:pt x="358606" y="1280887"/>
                      <a:pt x="345842" y="1260694"/>
                      <a:pt x="332412" y="1239263"/>
                    </a:cubicBezTo>
                    <a:cubicBezTo>
                      <a:pt x="327269" y="1231071"/>
                      <a:pt x="322125" y="1222879"/>
                      <a:pt x="317077" y="1214688"/>
                    </a:cubicBezTo>
                    <a:cubicBezTo>
                      <a:pt x="294026" y="1176874"/>
                      <a:pt x="269642" y="1138774"/>
                      <a:pt x="246020" y="1102007"/>
                    </a:cubicBezTo>
                    <a:cubicBezTo>
                      <a:pt x="222589" y="1065431"/>
                      <a:pt x="198300" y="1027617"/>
                      <a:pt x="175154" y="989707"/>
                    </a:cubicBezTo>
                    <a:cubicBezTo>
                      <a:pt x="79904" y="833688"/>
                      <a:pt x="-7154" y="664048"/>
                      <a:pt x="466" y="480501"/>
                    </a:cubicBezTo>
                    <a:cubicBezTo>
                      <a:pt x="2657" y="428590"/>
                      <a:pt x="12563" y="377440"/>
                      <a:pt x="30088" y="328387"/>
                    </a:cubicBezTo>
                    <a:cubicBezTo>
                      <a:pt x="101621" y="128171"/>
                      <a:pt x="311933" y="15586"/>
                      <a:pt x="638355" y="2917"/>
                    </a:cubicBezTo>
                    <a:lnTo>
                      <a:pt x="653119" y="2346"/>
                    </a:lnTo>
                    <a:cubicBezTo>
                      <a:pt x="766752" y="-2226"/>
                      <a:pt x="895530" y="-7370"/>
                      <a:pt x="996971" y="63115"/>
                    </a:cubicBezTo>
                    <a:cubicBezTo>
                      <a:pt x="1166135" y="180559"/>
                      <a:pt x="1139751" y="393061"/>
                      <a:pt x="1120511" y="548128"/>
                    </a:cubicBezTo>
                    <a:cubicBezTo>
                      <a:pt x="1114891" y="593658"/>
                      <a:pt x="1105175" y="638425"/>
                      <a:pt x="1095650" y="680145"/>
                    </a:cubicBezTo>
                    <a:cubicBezTo>
                      <a:pt x="1087459" y="715768"/>
                      <a:pt x="1077934" y="751582"/>
                      <a:pt x="1067456" y="786539"/>
                    </a:cubicBezTo>
                    <a:cubicBezTo>
                      <a:pt x="1004401" y="996280"/>
                      <a:pt x="893816" y="1171921"/>
                      <a:pt x="738939" y="1308509"/>
                    </a:cubicBezTo>
                    <a:cubicBezTo>
                      <a:pt x="701982" y="1340989"/>
                      <a:pt x="630830" y="1350991"/>
                      <a:pt x="564060" y="1350991"/>
                    </a:cubicBezTo>
                    <a:close/>
                    <a:moveTo>
                      <a:pt x="432996" y="1259646"/>
                    </a:moveTo>
                    <a:cubicBezTo>
                      <a:pt x="474906" y="1275648"/>
                      <a:pt x="648261" y="1286792"/>
                      <a:pt x="688552" y="1251264"/>
                    </a:cubicBezTo>
                    <a:cubicBezTo>
                      <a:pt x="832665" y="1124296"/>
                      <a:pt x="935535" y="960466"/>
                      <a:pt x="994495" y="764536"/>
                    </a:cubicBezTo>
                    <a:cubicBezTo>
                      <a:pt x="1004496" y="731199"/>
                      <a:pt x="1013640" y="697004"/>
                      <a:pt x="1021451" y="663000"/>
                    </a:cubicBezTo>
                    <a:cubicBezTo>
                      <a:pt x="1030595" y="623281"/>
                      <a:pt x="1039739" y="580799"/>
                      <a:pt x="1044977" y="538794"/>
                    </a:cubicBezTo>
                    <a:cubicBezTo>
                      <a:pt x="1066790" y="362677"/>
                      <a:pt x="1074981" y="209991"/>
                      <a:pt x="953633" y="125695"/>
                    </a:cubicBezTo>
                    <a:cubicBezTo>
                      <a:pt x="873146" y="69783"/>
                      <a:pt x="757894" y="74450"/>
                      <a:pt x="656262" y="78546"/>
                    </a:cubicBezTo>
                    <a:lnTo>
                      <a:pt x="641403" y="79117"/>
                    </a:lnTo>
                    <a:cubicBezTo>
                      <a:pt x="344509" y="90643"/>
                      <a:pt x="162962" y="183130"/>
                      <a:pt x="101907" y="354009"/>
                    </a:cubicBezTo>
                    <a:cubicBezTo>
                      <a:pt x="86953" y="395824"/>
                      <a:pt x="78476" y="439448"/>
                      <a:pt x="76666" y="483644"/>
                    </a:cubicBezTo>
                    <a:cubicBezTo>
                      <a:pt x="69903" y="646903"/>
                      <a:pt x="151246" y="804256"/>
                      <a:pt x="240305" y="949988"/>
                    </a:cubicBezTo>
                    <a:cubicBezTo>
                      <a:pt x="262975" y="987136"/>
                      <a:pt x="287073" y="1024664"/>
                      <a:pt x="310219" y="1060859"/>
                    </a:cubicBezTo>
                    <a:cubicBezTo>
                      <a:pt x="334031" y="1098007"/>
                      <a:pt x="358701" y="1136488"/>
                      <a:pt x="382228" y="1175064"/>
                    </a:cubicBezTo>
                    <a:cubicBezTo>
                      <a:pt x="387086" y="1182970"/>
                      <a:pt x="392038" y="1190875"/>
                      <a:pt x="396992" y="1198781"/>
                    </a:cubicBezTo>
                    <a:cubicBezTo>
                      <a:pt x="409184" y="1218212"/>
                      <a:pt x="421757" y="1238310"/>
                      <a:pt x="432996" y="1259646"/>
                    </a:cubicBezTo>
                    <a:close/>
                    <a:moveTo>
                      <a:pt x="428138" y="1257550"/>
                    </a:moveTo>
                    <a:lnTo>
                      <a:pt x="428138" y="12575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0" name="Google Shape;1120;p15"/>
            <p:cNvSpPr/>
            <p:nvPr/>
          </p:nvSpPr>
          <p:spPr>
            <a:xfrm>
              <a:off x="2573302" y="1796319"/>
              <a:ext cx="315384" cy="972875"/>
            </a:xfrm>
            <a:custGeom>
              <a:avLst/>
              <a:gdLst/>
              <a:ahLst/>
              <a:cxnLst/>
              <a:rect l="l" t="t" r="r" b="b"/>
              <a:pathLst>
                <a:path w="315384" h="972875" extrusionOk="0">
                  <a:moveTo>
                    <a:pt x="314582" y="971550"/>
                  </a:moveTo>
                  <a:cubicBezTo>
                    <a:pt x="297247" y="940403"/>
                    <a:pt x="-10125" y="627031"/>
                    <a:pt x="257" y="323850"/>
                  </a:cubicBezTo>
                  <a:cubicBezTo>
                    <a:pt x="9306" y="61151"/>
                    <a:pt x="248574" y="28480"/>
                    <a:pt x="286007" y="0"/>
                  </a:cubicBezTo>
                  <a:cubicBezTo>
                    <a:pt x="200282" y="95250"/>
                    <a:pt x="135131" y="162211"/>
                    <a:pt x="143132" y="361950"/>
                  </a:cubicBezTo>
                  <a:cubicBezTo>
                    <a:pt x="154943" y="656844"/>
                    <a:pt x="328584" y="996791"/>
                    <a:pt x="314582" y="9715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2477570" y="2626797"/>
              <a:ext cx="2030383" cy="1729556"/>
            </a:xfrm>
            <a:custGeom>
              <a:avLst/>
              <a:gdLst/>
              <a:ahLst/>
              <a:cxnLst/>
              <a:rect l="l" t="t" r="r" b="b"/>
              <a:pathLst>
                <a:path w="2030383" h="1729556" extrusionOk="0">
                  <a:moveTo>
                    <a:pt x="1923170" y="315189"/>
                  </a:moveTo>
                  <a:cubicBezTo>
                    <a:pt x="1782771" y="104591"/>
                    <a:pt x="1543027" y="33154"/>
                    <a:pt x="1366719" y="10389"/>
                  </a:cubicBezTo>
                  <a:cubicBezTo>
                    <a:pt x="1150216" y="-17710"/>
                    <a:pt x="909424" y="11818"/>
                    <a:pt x="706065" y="91351"/>
                  </a:cubicBezTo>
                  <a:cubicBezTo>
                    <a:pt x="641010" y="116783"/>
                    <a:pt x="68843" y="354241"/>
                    <a:pt x="5883" y="855542"/>
                  </a:cubicBezTo>
                  <a:cubicBezTo>
                    <a:pt x="-14691" y="1019087"/>
                    <a:pt x="18932" y="1181012"/>
                    <a:pt x="103133" y="1323601"/>
                  </a:cubicBezTo>
                  <a:cubicBezTo>
                    <a:pt x="180857" y="1455236"/>
                    <a:pt x="297348" y="1565155"/>
                    <a:pt x="440032" y="1641545"/>
                  </a:cubicBezTo>
                  <a:cubicBezTo>
                    <a:pt x="558237" y="1704791"/>
                    <a:pt x="681015" y="1729556"/>
                    <a:pt x="800839" y="1729556"/>
                  </a:cubicBezTo>
                  <a:cubicBezTo>
                    <a:pt x="1148883" y="1729556"/>
                    <a:pt x="1472161" y="1520578"/>
                    <a:pt x="1585223" y="1438758"/>
                  </a:cubicBezTo>
                  <a:cubicBezTo>
                    <a:pt x="1683235" y="1367797"/>
                    <a:pt x="1981368" y="1152055"/>
                    <a:pt x="2024611" y="788486"/>
                  </a:cubicBezTo>
                  <a:cubicBezTo>
                    <a:pt x="2045471" y="612655"/>
                    <a:pt x="2009371" y="444538"/>
                    <a:pt x="1923170" y="3151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573684" y="2205894"/>
              <a:ext cx="1590675" cy="1590675"/>
            </a:xfrm>
            <a:custGeom>
              <a:avLst/>
              <a:gdLst/>
              <a:ahLst/>
              <a:cxnLst/>
              <a:rect l="l" t="t" r="r" b="b"/>
              <a:pathLst>
                <a:path w="1590675" h="1590675" extrusionOk="0">
                  <a:moveTo>
                    <a:pt x="1590675" y="795337"/>
                  </a:moveTo>
                  <a:cubicBezTo>
                    <a:pt x="1590675" y="1234590"/>
                    <a:pt x="1234590" y="1590675"/>
                    <a:pt x="795338" y="1590675"/>
                  </a:cubicBezTo>
                  <a:cubicBezTo>
                    <a:pt x="356085" y="1590675"/>
                    <a:pt x="0" y="1234590"/>
                    <a:pt x="0" y="795337"/>
                  </a:cubicBezTo>
                  <a:cubicBezTo>
                    <a:pt x="0" y="356085"/>
                    <a:pt x="356085" y="0"/>
                    <a:pt x="795338" y="0"/>
                  </a:cubicBezTo>
                  <a:cubicBezTo>
                    <a:pt x="1234590" y="0"/>
                    <a:pt x="1590675" y="356085"/>
                    <a:pt x="1590675" y="795337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697509" y="2871120"/>
              <a:ext cx="1439498" cy="893864"/>
            </a:xfrm>
            <a:custGeom>
              <a:avLst/>
              <a:gdLst/>
              <a:ahLst/>
              <a:cxnLst/>
              <a:rect l="l" t="t" r="r" b="b"/>
              <a:pathLst>
                <a:path w="1439498" h="893864" extrusionOk="0">
                  <a:moveTo>
                    <a:pt x="1432084" y="89630"/>
                  </a:moveTo>
                  <a:cubicBezTo>
                    <a:pt x="1489805" y="465963"/>
                    <a:pt x="1204246" y="821912"/>
                    <a:pt x="794290" y="884777"/>
                  </a:cubicBezTo>
                  <a:cubicBezTo>
                    <a:pt x="450628" y="937451"/>
                    <a:pt x="128968" y="755809"/>
                    <a:pt x="0" y="477774"/>
                  </a:cubicBezTo>
                  <a:cubicBezTo>
                    <a:pt x="168116" y="671417"/>
                    <a:pt x="442627" y="788289"/>
                    <a:pt x="731806" y="743998"/>
                  </a:cubicBezTo>
                  <a:cubicBezTo>
                    <a:pt x="1129474" y="683038"/>
                    <a:pt x="1416082" y="360236"/>
                    <a:pt x="1411605" y="0"/>
                  </a:cubicBezTo>
                  <a:cubicBezTo>
                    <a:pt x="1420558" y="29051"/>
                    <a:pt x="1427416" y="58865"/>
                    <a:pt x="1432084" y="89630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535584" y="2167794"/>
              <a:ext cx="1666875" cy="1666874"/>
            </a:xfrm>
            <a:custGeom>
              <a:avLst/>
              <a:gdLst/>
              <a:ahLst/>
              <a:cxnLst/>
              <a:rect l="l" t="t" r="r" b="b"/>
              <a:pathLst>
                <a:path w="1666875" h="1666874" extrusionOk="0">
                  <a:moveTo>
                    <a:pt x="833438" y="1666875"/>
                  </a:moveTo>
                  <a:cubicBezTo>
                    <a:pt x="373856" y="1666875"/>
                    <a:pt x="0" y="1293019"/>
                    <a:pt x="0" y="833437"/>
                  </a:cubicBezTo>
                  <a:cubicBezTo>
                    <a:pt x="0" y="373856"/>
                    <a:pt x="373856" y="0"/>
                    <a:pt x="833438" y="0"/>
                  </a:cubicBezTo>
                  <a:cubicBezTo>
                    <a:pt x="1293019" y="0"/>
                    <a:pt x="1666875" y="373856"/>
                    <a:pt x="1666875" y="833437"/>
                  </a:cubicBezTo>
                  <a:cubicBezTo>
                    <a:pt x="1666875" y="1293019"/>
                    <a:pt x="1293019" y="1666875"/>
                    <a:pt x="833438" y="1666875"/>
                  </a:cubicBezTo>
                  <a:close/>
                  <a:moveTo>
                    <a:pt x="833438" y="76200"/>
                  </a:moveTo>
                  <a:cubicBezTo>
                    <a:pt x="415862" y="76200"/>
                    <a:pt x="76200" y="415862"/>
                    <a:pt x="76200" y="833437"/>
                  </a:cubicBezTo>
                  <a:cubicBezTo>
                    <a:pt x="76200" y="1251013"/>
                    <a:pt x="415862" y="1590675"/>
                    <a:pt x="833438" y="1590675"/>
                  </a:cubicBezTo>
                  <a:cubicBezTo>
                    <a:pt x="1251014" y="1590675"/>
                    <a:pt x="1590675" y="1251013"/>
                    <a:pt x="1590675" y="833437"/>
                  </a:cubicBezTo>
                  <a:cubicBezTo>
                    <a:pt x="1590675" y="415862"/>
                    <a:pt x="1251014" y="76200"/>
                    <a:pt x="833438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2246090" y="3884009"/>
              <a:ext cx="375284" cy="111857"/>
            </a:xfrm>
            <a:custGeom>
              <a:avLst/>
              <a:gdLst/>
              <a:ahLst/>
              <a:cxnLst/>
              <a:rect l="l" t="t" r="r" b="b"/>
              <a:pathLst>
                <a:path w="375284" h="111857" extrusionOk="0">
                  <a:moveTo>
                    <a:pt x="332899" y="0"/>
                  </a:moveTo>
                  <a:cubicBezTo>
                    <a:pt x="334804" y="4763"/>
                    <a:pt x="285464" y="22003"/>
                    <a:pt x="280321" y="23717"/>
                  </a:cubicBezTo>
                  <a:cubicBezTo>
                    <a:pt x="256508" y="31528"/>
                    <a:pt x="231648" y="35814"/>
                    <a:pt x="206788" y="38005"/>
                  </a:cubicBezTo>
                  <a:cubicBezTo>
                    <a:pt x="138303" y="43910"/>
                    <a:pt x="68580" y="37909"/>
                    <a:pt x="0" y="35909"/>
                  </a:cubicBezTo>
                  <a:cubicBezTo>
                    <a:pt x="5048" y="36100"/>
                    <a:pt x="14192" y="43434"/>
                    <a:pt x="18669" y="45625"/>
                  </a:cubicBezTo>
                  <a:cubicBezTo>
                    <a:pt x="34576" y="53721"/>
                    <a:pt x="50768" y="61341"/>
                    <a:pt x="67151" y="68580"/>
                  </a:cubicBezTo>
                  <a:cubicBezTo>
                    <a:pt x="100203" y="83153"/>
                    <a:pt x="135065" y="96393"/>
                    <a:pt x="170783" y="104299"/>
                  </a:cubicBezTo>
                  <a:cubicBezTo>
                    <a:pt x="208407" y="112681"/>
                    <a:pt x="245174" y="112585"/>
                    <a:pt x="283464" y="111061"/>
                  </a:cubicBezTo>
                  <a:cubicBezTo>
                    <a:pt x="314135" y="109823"/>
                    <a:pt x="344805" y="107537"/>
                    <a:pt x="375285" y="104108"/>
                  </a:cubicBezTo>
                  <a:cubicBezTo>
                    <a:pt x="375095" y="104108"/>
                    <a:pt x="332899" y="95"/>
                    <a:pt x="332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26" name="Google Shape;1126;p15"/>
            <p:cNvGrpSpPr/>
            <p:nvPr/>
          </p:nvGrpSpPr>
          <p:grpSpPr>
            <a:xfrm>
              <a:off x="3468909" y="2291619"/>
              <a:ext cx="809625" cy="809625"/>
              <a:chOff x="3468909" y="2291619"/>
              <a:chExt cx="809625" cy="809625"/>
            </a:xfrm>
          </p:grpSpPr>
          <p:sp>
            <p:nvSpPr>
              <p:cNvPr id="1127" name="Google Shape;1127;p15"/>
              <p:cNvSpPr/>
              <p:nvPr/>
            </p:nvSpPr>
            <p:spPr>
              <a:xfrm>
                <a:off x="348795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15"/>
              <p:cNvSpPr/>
              <p:nvPr/>
            </p:nvSpPr>
            <p:spPr>
              <a:xfrm>
                <a:off x="346890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9" name="Google Shape;1129;p15"/>
            <p:cNvSpPr/>
            <p:nvPr/>
          </p:nvSpPr>
          <p:spPr>
            <a:xfrm>
              <a:off x="3659409" y="2444114"/>
              <a:ext cx="352425" cy="352425"/>
            </a:xfrm>
            <a:custGeom>
              <a:avLst/>
              <a:gdLst/>
              <a:ahLst/>
              <a:cxnLst/>
              <a:rect l="l" t="t" r="r" b="b"/>
              <a:pathLst>
                <a:path w="352425" h="352425" extrusionOk="0">
                  <a:moveTo>
                    <a:pt x="176975" y="0"/>
                  </a:moveTo>
                  <a:cubicBezTo>
                    <a:pt x="179546" y="9049"/>
                    <a:pt x="180975" y="18669"/>
                    <a:pt x="180975" y="28575"/>
                  </a:cubicBezTo>
                  <a:cubicBezTo>
                    <a:pt x="180975" y="86487"/>
                    <a:pt x="134112" y="133350"/>
                    <a:pt x="76200" y="133350"/>
                  </a:cubicBezTo>
                  <a:cubicBezTo>
                    <a:pt x="52197" y="133350"/>
                    <a:pt x="30099" y="125158"/>
                    <a:pt x="12383" y="111538"/>
                  </a:cubicBezTo>
                  <a:cubicBezTo>
                    <a:pt x="4477" y="131540"/>
                    <a:pt x="0" y="153352"/>
                    <a:pt x="0" y="176213"/>
                  </a:cubicBezTo>
                  <a:cubicBezTo>
                    <a:pt x="0" y="273558"/>
                    <a:pt x="78867" y="352425"/>
                    <a:pt x="176213" y="352425"/>
                  </a:cubicBezTo>
                  <a:cubicBezTo>
                    <a:pt x="273558" y="352425"/>
                    <a:pt x="352425" y="273558"/>
                    <a:pt x="352425" y="176213"/>
                  </a:cubicBezTo>
                  <a:cubicBezTo>
                    <a:pt x="352425" y="79058"/>
                    <a:pt x="273939" y="381"/>
                    <a:pt x="1769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030921" y="3320356"/>
              <a:ext cx="657225" cy="219228"/>
            </a:xfrm>
            <a:custGeom>
              <a:avLst/>
              <a:gdLst/>
              <a:ahLst/>
              <a:cxnLst/>
              <a:rect l="l" t="t" r="r" b="b"/>
              <a:pathLst>
                <a:path w="657225" h="219228" extrusionOk="0">
                  <a:moveTo>
                    <a:pt x="332671" y="219229"/>
                  </a:moveTo>
                  <a:cubicBezTo>
                    <a:pt x="143886" y="219229"/>
                    <a:pt x="29681" y="88546"/>
                    <a:pt x="8345" y="61876"/>
                  </a:cubicBezTo>
                  <a:cubicBezTo>
                    <a:pt x="-4799" y="45397"/>
                    <a:pt x="-2132" y="21490"/>
                    <a:pt x="14346" y="8345"/>
                  </a:cubicBezTo>
                  <a:cubicBezTo>
                    <a:pt x="30824" y="-4799"/>
                    <a:pt x="54732" y="-2132"/>
                    <a:pt x="67876" y="14346"/>
                  </a:cubicBezTo>
                  <a:cubicBezTo>
                    <a:pt x="78735" y="27967"/>
                    <a:pt x="178747" y="147315"/>
                    <a:pt x="341911" y="142933"/>
                  </a:cubicBezTo>
                  <a:cubicBezTo>
                    <a:pt x="480785" y="139123"/>
                    <a:pt x="566986" y="50160"/>
                    <a:pt x="590132" y="23014"/>
                  </a:cubicBezTo>
                  <a:cubicBezTo>
                    <a:pt x="603753" y="7012"/>
                    <a:pt x="627851" y="5107"/>
                    <a:pt x="643853" y="18727"/>
                  </a:cubicBezTo>
                  <a:cubicBezTo>
                    <a:pt x="659855" y="32348"/>
                    <a:pt x="661760" y="56446"/>
                    <a:pt x="648139" y="72448"/>
                  </a:cubicBezTo>
                  <a:cubicBezTo>
                    <a:pt x="619850" y="105691"/>
                    <a:pt x="514313" y="214561"/>
                    <a:pt x="343911" y="219229"/>
                  </a:cubicBezTo>
                  <a:cubicBezTo>
                    <a:pt x="340101" y="219133"/>
                    <a:pt x="336386" y="219229"/>
                    <a:pt x="332671" y="2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427836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598411" y="29517"/>
                  </a:moveTo>
                  <a:cubicBezTo>
                    <a:pt x="580885" y="11039"/>
                    <a:pt x="556596" y="5610"/>
                    <a:pt x="532307" y="2181"/>
                  </a:cubicBezTo>
                  <a:cubicBezTo>
                    <a:pt x="518020" y="180"/>
                    <a:pt x="503828" y="-772"/>
                    <a:pt x="489445" y="752"/>
                  </a:cubicBezTo>
                  <a:cubicBezTo>
                    <a:pt x="474776" y="2276"/>
                    <a:pt x="460298" y="4562"/>
                    <a:pt x="445915" y="7610"/>
                  </a:cubicBezTo>
                  <a:cubicBezTo>
                    <a:pt x="438581" y="9229"/>
                    <a:pt x="430961" y="9896"/>
                    <a:pt x="423627" y="11706"/>
                  </a:cubicBezTo>
                  <a:cubicBezTo>
                    <a:pt x="362762" y="22659"/>
                    <a:pt x="252082" y="54663"/>
                    <a:pt x="155117" y="147818"/>
                  </a:cubicBezTo>
                  <a:cubicBezTo>
                    <a:pt x="41008" y="257355"/>
                    <a:pt x="9099" y="391086"/>
                    <a:pt x="146" y="456237"/>
                  </a:cubicBezTo>
                  <a:cubicBezTo>
                    <a:pt x="-997" y="464238"/>
                    <a:pt x="4718" y="471573"/>
                    <a:pt x="12814" y="472430"/>
                  </a:cubicBezTo>
                  <a:cubicBezTo>
                    <a:pt x="20434" y="473192"/>
                    <a:pt x="27387" y="467858"/>
                    <a:pt x="28435" y="460238"/>
                  </a:cubicBezTo>
                  <a:cubicBezTo>
                    <a:pt x="36817" y="398706"/>
                    <a:pt x="66916" y="272024"/>
                    <a:pt x="174929" y="168392"/>
                  </a:cubicBezTo>
                  <a:cubicBezTo>
                    <a:pt x="263798" y="83048"/>
                    <a:pt x="364191" y="34280"/>
                    <a:pt x="423341" y="40757"/>
                  </a:cubicBezTo>
                  <a:cubicBezTo>
                    <a:pt x="446963" y="43329"/>
                    <a:pt x="466966" y="64188"/>
                    <a:pt x="476491" y="84762"/>
                  </a:cubicBezTo>
                  <a:cubicBezTo>
                    <a:pt x="481920" y="96478"/>
                    <a:pt x="487159" y="108289"/>
                    <a:pt x="493160" y="119719"/>
                  </a:cubicBezTo>
                  <a:cubicBezTo>
                    <a:pt x="497255" y="127434"/>
                    <a:pt x="501732" y="135150"/>
                    <a:pt x="507638" y="141627"/>
                  </a:cubicBezTo>
                  <a:cubicBezTo>
                    <a:pt x="511829" y="146199"/>
                    <a:pt x="516782" y="150009"/>
                    <a:pt x="522115" y="153247"/>
                  </a:cubicBezTo>
                  <a:cubicBezTo>
                    <a:pt x="546214" y="167725"/>
                    <a:pt x="585266" y="166106"/>
                    <a:pt x="607841" y="143722"/>
                  </a:cubicBezTo>
                  <a:cubicBezTo>
                    <a:pt x="638892" y="113147"/>
                    <a:pt x="624795" y="57235"/>
                    <a:pt x="598411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3704008" y="1752514"/>
              <a:ext cx="625535" cy="472502"/>
            </a:xfrm>
            <a:custGeom>
              <a:avLst/>
              <a:gdLst/>
              <a:ahLst/>
              <a:cxnLst/>
              <a:rect l="l" t="t" r="r" b="b"/>
              <a:pathLst>
                <a:path w="625535" h="472502" extrusionOk="0">
                  <a:moveTo>
                    <a:pt x="27124" y="29517"/>
                  </a:moveTo>
                  <a:cubicBezTo>
                    <a:pt x="44650" y="11039"/>
                    <a:pt x="68939" y="5610"/>
                    <a:pt x="93228" y="2181"/>
                  </a:cubicBezTo>
                  <a:cubicBezTo>
                    <a:pt x="107515" y="180"/>
                    <a:pt x="121707" y="-772"/>
                    <a:pt x="136090" y="752"/>
                  </a:cubicBezTo>
                  <a:cubicBezTo>
                    <a:pt x="150759" y="2276"/>
                    <a:pt x="165237" y="4562"/>
                    <a:pt x="179619" y="7610"/>
                  </a:cubicBezTo>
                  <a:cubicBezTo>
                    <a:pt x="186954" y="9229"/>
                    <a:pt x="194574" y="9896"/>
                    <a:pt x="201908" y="11706"/>
                  </a:cubicBezTo>
                  <a:cubicBezTo>
                    <a:pt x="262773" y="22659"/>
                    <a:pt x="373453" y="54663"/>
                    <a:pt x="470418" y="147818"/>
                  </a:cubicBezTo>
                  <a:cubicBezTo>
                    <a:pt x="584527" y="257355"/>
                    <a:pt x="616436" y="391086"/>
                    <a:pt x="625390" y="456237"/>
                  </a:cubicBezTo>
                  <a:cubicBezTo>
                    <a:pt x="626532" y="464238"/>
                    <a:pt x="620818" y="471573"/>
                    <a:pt x="612721" y="472430"/>
                  </a:cubicBezTo>
                  <a:cubicBezTo>
                    <a:pt x="605101" y="473192"/>
                    <a:pt x="598148" y="467858"/>
                    <a:pt x="597100" y="460238"/>
                  </a:cubicBezTo>
                  <a:cubicBezTo>
                    <a:pt x="588718" y="398706"/>
                    <a:pt x="558619" y="272024"/>
                    <a:pt x="450606" y="168392"/>
                  </a:cubicBezTo>
                  <a:cubicBezTo>
                    <a:pt x="361738" y="83048"/>
                    <a:pt x="261344" y="34280"/>
                    <a:pt x="202194" y="40757"/>
                  </a:cubicBezTo>
                  <a:cubicBezTo>
                    <a:pt x="178572" y="43329"/>
                    <a:pt x="158569" y="64188"/>
                    <a:pt x="149044" y="84762"/>
                  </a:cubicBezTo>
                  <a:cubicBezTo>
                    <a:pt x="143615" y="96478"/>
                    <a:pt x="138376" y="108289"/>
                    <a:pt x="132376" y="119719"/>
                  </a:cubicBezTo>
                  <a:cubicBezTo>
                    <a:pt x="128280" y="127434"/>
                    <a:pt x="123803" y="135150"/>
                    <a:pt x="117898" y="141627"/>
                  </a:cubicBezTo>
                  <a:cubicBezTo>
                    <a:pt x="113706" y="146199"/>
                    <a:pt x="108753" y="150009"/>
                    <a:pt x="103419" y="153247"/>
                  </a:cubicBezTo>
                  <a:cubicBezTo>
                    <a:pt x="79321" y="167725"/>
                    <a:pt x="40269" y="166106"/>
                    <a:pt x="17694" y="143722"/>
                  </a:cubicBezTo>
                  <a:cubicBezTo>
                    <a:pt x="-13357" y="113147"/>
                    <a:pt x="740" y="57235"/>
                    <a:pt x="27124" y="29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2602134" y="3034569"/>
              <a:ext cx="914400" cy="1238539"/>
            </a:xfrm>
            <a:custGeom>
              <a:avLst/>
              <a:gdLst/>
              <a:ahLst/>
              <a:cxnLst/>
              <a:rect l="l" t="t" r="r" b="b"/>
              <a:pathLst>
                <a:path w="914400" h="1238539" extrusionOk="0">
                  <a:moveTo>
                    <a:pt x="0" y="295275"/>
                  </a:moveTo>
                  <a:cubicBezTo>
                    <a:pt x="29147" y="236792"/>
                    <a:pt x="71628" y="166402"/>
                    <a:pt x="133350" y="95250"/>
                  </a:cubicBezTo>
                  <a:cubicBezTo>
                    <a:pt x="165735" y="57912"/>
                    <a:pt x="198120" y="26384"/>
                    <a:pt x="228600" y="0"/>
                  </a:cubicBezTo>
                  <a:cubicBezTo>
                    <a:pt x="225933" y="37243"/>
                    <a:pt x="231267" y="75152"/>
                    <a:pt x="237553" y="111728"/>
                  </a:cubicBezTo>
                  <a:cubicBezTo>
                    <a:pt x="245936" y="160687"/>
                    <a:pt x="257651" y="209074"/>
                    <a:pt x="270891" y="256889"/>
                  </a:cubicBezTo>
                  <a:cubicBezTo>
                    <a:pt x="299180" y="358712"/>
                    <a:pt x="333851" y="458724"/>
                    <a:pt x="378428" y="554546"/>
                  </a:cubicBezTo>
                  <a:cubicBezTo>
                    <a:pt x="422720" y="649605"/>
                    <a:pt x="475583" y="740664"/>
                    <a:pt x="536258" y="826294"/>
                  </a:cubicBezTo>
                  <a:cubicBezTo>
                    <a:pt x="584454" y="894398"/>
                    <a:pt x="637413" y="959168"/>
                    <a:pt x="695325" y="1019175"/>
                  </a:cubicBezTo>
                  <a:cubicBezTo>
                    <a:pt x="777145" y="1103948"/>
                    <a:pt x="854869" y="1166431"/>
                    <a:pt x="914400" y="1209675"/>
                  </a:cubicBezTo>
                  <a:cubicBezTo>
                    <a:pt x="849821" y="1225868"/>
                    <a:pt x="761714" y="1240822"/>
                    <a:pt x="657225" y="1238250"/>
                  </a:cubicBezTo>
                  <a:cubicBezTo>
                    <a:pt x="574453" y="1236155"/>
                    <a:pt x="503396" y="1223677"/>
                    <a:pt x="447675" y="1209675"/>
                  </a:cubicBezTo>
                  <a:cubicBezTo>
                    <a:pt x="366903" y="1126903"/>
                    <a:pt x="275272" y="1003078"/>
                    <a:pt x="180975" y="847725"/>
                  </a:cubicBezTo>
                  <a:cubicBezTo>
                    <a:pt x="19050" y="581025"/>
                    <a:pt x="18764" y="429768"/>
                    <a:pt x="0" y="295275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078384" y="2729769"/>
              <a:ext cx="981075" cy="1409700"/>
            </a:xfrm>
            <a:custGeom>
              <a:avLst/>
              <a:gdLst/>
              <a:ahLst/>
              <a:cxnLst/>
              <a:rect l="l" t="t" r="r" b="b"/>
              <a:pathLst>
                <a:path w="981075" h="1409700" extrusionOk="0">
                  <a:moveTo>
                    <a:pt x="0" y="133350"/>
                  </a:moveTo>
                  <a:cubicBezTo>
                    <a:pt x="95250" y="66675"/>
                    <a:pt x="200025" y="28575"/>
                    <a:pt x="295275" y="0"/>
                  </a:cubicBezTo>
                  <a:cubicBezTo>
                    <a:pt x="301371" y="141637"/>
                    <a:pt x="331089" y="397669"/>
                    <a:pt x="476250" y="676275"/>
                  </a:cubicBezTo>
                  <a:cubicBezTo>
                    <a:pt x="632555" y="976313"/>
                    <a:pt x="864394" y="1163384"/>
                    <a:pt x="981075" y="1247775"/>
                  </a:cubicBezTo>
                  <a:cubicBezTo>
                    <a:pt x="942975" y="1276350"/>
                    <a:pt x="891159" y="1307497"/>
                    <a:pt x="838200" y="1343025"/>
                  </a:cubicBezTo>
                  <a:cubicBezTo>
                    <a:pt x="793147" y="1373219"/>
                    <a:pt x="750475" y="1394555"/>
                    <a:pt x="714375" y="1409700"/>
                  </a:cubicBezTo>
                  <a:cubicBezTo>
                    <a:pt x="590741" y="1316546"/>
                    <a:pt x="389477" y="1140333"/>
                    <a:pt x="228600" y="857250"/>
                  </a:cubicBezTo>
                  <a:cubicBezTo>
                    <a:pt x="61341" y="563023"/>
                    <a:pt x="14859" y="289274"/>
                    <a:pt x="0" y="133350"/>
                  </a:cubicBezTo>
                  <a:close/>
                </a:path>
              </a:pathLst>
            </a:custGeom>
            <a:solidFill>
              <a:srgbClr val="FCCC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2958179" y="4137945"/>
              <a:ext cx="558355" cy="135163"/>
            </a:xfrm>
            <a:custGeom>
              <a:avLst/>
              <a:gdLst/>
              <a:ahLst/>
              <a:cxnLst/>
              <a:rect l="l" t="t" r="r" b="b"/>
              <a:pathLst>
                <a:path w="558355" h="135163" extrusionOk="0">
                  <a:moveTo>
                    <a:pt x="558356" y="106299"/>
                  </a:moveTo>
                  <a:cubicBezTo>
                    <a:pt x="493776" y="122492"/>
                    <a:pt x="405670" y="137446"/>
                    <a:pt x="301181" y="134874"/>
                  </a:cubicBezTo>
                  <a:cubicBezTo>
                    <a:pt x="218408" y="132779"/>
                    <a:pt x="147352" y="120301"/>
                    <a:pt x="91631" y="106299"/>
                  </a:cubicBezTo>
                  <a:cubicBezTo>
                    <a:pt x="62389" y="76391"/>
                    <a:pt x="31718" y="40958"/>
                    <a:pt x="0" y="667"/>
                  </a:cubicBezTo>
                  <a:cubicBezTo>
                    <a:pt x="129826" y="14097"/>
                    <a:pt x="278987" y="16954"/>
                    <a:pt x="426625" y="0"/>
                  </a:cubicBezTo>
                  <a:cubicBezTo>
                    <a:pt x="475488" y="43625"/>
                    <a:pt x="520541" y="78867"/>
                    <a:pt x="558356" y="1062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3699986" y="3907345"/>
              <a:ext cx="359473" cy="232124"/>
            </a:xfrm>
            <a:custGeom>
              <a:avLst/>
              <a:gdLst/>
              <a:ahLst/>
              <a:cxnLst/>
              <a:rect l="l" t="t" r="r" b="b"/>
              <a:pathLst>
                <a:path w="359473" h="232124" extrusionOk="0">
                  <a:moveTo>
                    <a:pt x="359474" y="70199"/>
                  </a:moveTo>
                  <a:cubicBezTo>
                    <a:pt x="321374" y="98774"/>
                    <a:pt x="269558" y="129921"/>
                    <a:pt x="216599" y="165449"/>
                  </a:cubicBezTo>
                  <a:cubicBezTo>
                    <a:pt x="171545" y="195644"/>
                    <a:pt x="128873" y="216979"/>
                    <a:pt x="92774" y="232124"/>
                  </a:cubicBezTo>
                  <a:cubicBezTo>
                    <a:pt x="65246" y="211360"/>
                    <a:pt x="33909" y="186595"/>
                    <a:pt x="0" y="157258"/>
                  </a:cubicBezTo>
                  <a:cubicBezTo>
                    <a:pt x="114776" y="113633"/>
                    <a:pt x="199739" y="57626"/>
                    <a:pt x="268415" y="0"/>
                  </a:cubicBezTo>
                  <a:cubicBezTo>
                    <a:pt x="302990" y="28384"/>
                    <a:pt x="333946" y="51721"/>
                    <a:pt x="359474" y="70199"/>
                  </a:cubicBezTo>
                  <a:close/>
                </a:path>
              </a:pathLst>
            </a:custGeom>
            <a:solidFill>
              <a:srgbClr val="FF94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37" name="Google Shape;1137;p15"/>
            <p:cNvGrpSpPr/>
            <p:nvPr/>
          </p:nvGrpSpPr>
          <p:grpSpPr>
            <a:xfrm>
              <a:off x="4516659" y="2291619"/>
              <a:ext cx="809625" cy="809625"/>
              <a:chOff x="4516659" y="2291619"/>
              <a:chExt cx="809625" cy="809625"/>
            </a:xfrm>
          </p:grpSpPr>
          <p:sp>
            <p:nvSpPr>
              <p:cNvPr id="1138" name="Google Shape;1138;p15"/>
              <p:cNvSpPr/>
              <p:nvPr/>
            </p:nvSpPr>
            <p:spPr>
              <a:xfrm>
                <a:off x="4535709" y="2310669"/>
                <a:ext cx="771525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771525" h="771525" extrusionOk="0">
                    <a:moveTo>
                      <a:pt x="771525" y="385762"/>
                    </a:moveTo>
                    <a:cubicBezTo>
                      <a:pt x="771525" y="598813"/>
                      <a:pt x="598813" y="771525"/>
                      <a:pt x="385763" y="771525"/>
                    </a:cubicBezTo>
                    <a:cubicBezTo>
                      <a:pt x="172712" y="771525"/>
                      <a:pt x="0" y="598813"/>
                      <a:pt x="0" y="385762"/>
                    </a:cubicBezTo>
                    <a:cubicBezTo>
                      <a:pt x="0" y="172712"/>
                      <a:pt x="172712" y="0"/>
                      <a:pt x="385763" y="0"/>
                    </a:cubicBezTo>
                    <a:cubicBezTo>
                      <a:pt x="598813" y="0"/>
                      <a:pt x="771525" y="172712"/>
                      <a:pt x="771525" y="3857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Google Shape;1139;p15"/>
              <p:cNvSpPr/>
              <p:nvPr/>
            </p:nvSpPr>
            <p:spPr>
              <a:xfrm>
                <a:off x="4516659" y="2291619"/>
                <a:ext cx="8096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809625" h="809625" extrusionOk="0">
                    <a:moveTo>
                      <a:pt x="404813" y="809625"/>
                    </a:moveTo>
                    <a:cubicBezTo>
                      <a:pt x="181642" y="809625"/>
                      <a:pt x="0" y="627983"/>
                      <a:pt x="0" y="404813"/>
                    </a:cubicBezTo>
                    <a:cubicBezTo>
                      <a:pt x="0" y="181642"/>
                      <a:pt x="181642" y="0"/>
                      <a:pt x="404813" y="0"/>
                    </a:cubicBezTo>
                    <a:cubicBezTo>
                      <a:pt x="627983" y="0"/>
                      <a:pt x="809625" y="181642"/>
                      <a:pt x="809625" y="404813"/>
                    </a:cubicBezTo>
                    <a:cubicBezTo>
                      <a:pt x="809625" y="627983"/>
                      <a:pt x="628079" y="809625"/>
                      <a:pt x="404813" y="809625"/>
                    </a:cubicBezTo>
                    <a:close/>
                    <a:moveTo>
                      <a:pt x="404813" y="38100"/>
                    </a:moveTo>
                    <a:cubicBezTo>
                      <a:pt x="202597" y="38100"/>
                      <a:pt x="38100" y="202597"/>
                      <a:pt x="38100" y="404813"/>
                    </a:cubicBezTo>
                    <a:cubicBezTo>
                      <a:pt x="38100" y="607028"/>
                      <a:pt x="202597" y="771525"/>
                      <a:pt x="404813" y="771525"/>
                    </a:cubicBezTo>
                    <a:cubicBezTo>
                      <a:pt x="607028" y="771525"/>
                      <a:pt x="771525" y="607028"/>
                      <a:pt x="771525" y="404813"/>
                    </a:cubicBezTo>
                    <a:cubicBezTo>
                      <a:pt x="771525" y="202597"/>
                      <a:pt x="607028" y="38100"/>
                      <a:pt x="404813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40" name="Google Shape;1140;p15"/>
            <p:cNvSpPr/>
            <p:nvPr/>
          </p:nvSpPr>
          <p:spPr>
            <a:xfrm>
              <a:off x="4791729" y="2446241"/>
              <a:ext cx="352490" cy="352395"/>
            </a:xfrm>
            <a:custGeom>
              <a:avLst/>
              <a:gdLst/>
              <a:ahLst/>
              <a:cxnLst/>
              <a:rect l="l" t="t" r="r" b="b"/>
              <a:pathLst>
                <a:path w="352490" h="352395" extrusionOk="0">
                  <a:moveTo>
                    <a:pt x="341960" y="116269"/>
                  </a:moveTo>
                  <a:cubicBezTo>
                    <a:pt x="334340" y="121793"/>
                    <a:pt x="325863" y="126461"/>
                    <a:pt x="316528" y="129890"/>
                  </a:cubicBezTo>
                  <a:cubicBezTo>
                    <a:pt x="262140" y="149797"/>
                    <a:pt x="202038" y="121793"/>
                    <a:pt x="182130" y="67501"/>
                  </a:cubicBezTo>
                  <a:cubicBezTo>
                    <a:pt x="173844" y="44927"/>
                    <a:pt x="173939" y="21400"/>
                    <a:pt x="180702" y="64"/>
                  </a:cubicBezTo>
                  <a:cubicBezTo>
                    <a:pt x="159175" y="-508"/>
                    <a:pt x="137172" y="2731"/>
                    <a:pt x="115741" y="10637"/>
                  </a:cubicBezTo>
                  <a:cubicBezTo>
                    <a:pt x="24301" y="44069"/>
                    <a:pt x="-22657" y="145320"/>
                    <a:pt x="10776" y="236665"/>
                  </a:cubicBezTo>
                  <a:cubicBezTo>
                    <a:pt x="44208" y="328010"/>
                    <a:pt x="145459" y="375063"/>
                    <a:pt x="236804" y="341630"/>
                  </a:cubicBezTo>
                  <a:cubicBezTo>
                    <a:pt x="327958" y="308293"/>
                    <a:pt x="374916" y="207518"/>
                    <a:pt x="341960" y="116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2180343" y="2701194"/>
              <a:ext cx="412266" cy="352425"/>
            </a:xfrm>
            <a:custGeom>
              <a:avLst/>
              <a:gdLst/>
              <a:ahLst/>
              <a:cxnLst/>
              <a:rect l="l" t="t" r="r" b="b"/>
              <a:pathLst>
                <a:path w="412266" h="352425" extrusionOk="0">
                  <a:moveTo>
                    <a:pt x="21741" y="0"/>
                  </a:moveTo>
                  <a:cubicBezTo>
                    <a:pt x="11835" y="31147"/>
                    <a:pt x="-21788" y="131540"/>
                    <a:pt x="21741" y="219075"/>
                  </a:cubicBezTo>
                  <a:cubicBezTo>
                    <a:pt x="80130" y="336423"/>
                    <a:pt x="240816" y="352425"/>
                    <a:pt x="412266" y="352425"/>
                  </a:cubicBezTo>
                  <a:cubicBezTo>
                    <a:pt x="352926" y="334804"/>
                    <a:pt x="210432" y="308038"/>
                    <a:pt x="107466" y="190500"/>
                  </a:cubicBezTo>
                  <a:cubicBezTo>
                    <a:pt x="53079" y="128397"/>
                    <a:pt x="40791" y="66675"/>
                    <a:pt x="21741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2" name="Google Shape;1142;p15">
            <a:hlinkClick r:id="rId2" action="ppaction://hlinksldjump"/>
          </p:cNvPr>
          <p:cNvSpPr/>
          <p:nvPr/>
        </p:nvSpPr>
        <p:spPr>
          <a:xfrm>
            <a:off x="658131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3" name="Google Shape;1143;p15">
            <a:hlinkClick r:id="rId3" action="ppaction://hlinksldjump"/>
          </p:cNvPr>
          <p:cNvSpPr/>
          <p:nvPr/>
        </p:nvSpPr>
        <p:spPr>
          <a:xfrm>
            <a:off x="2869703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4" name="Google Shape;1144;p15">
            <a:hlinkClick r:id="rId4" action="ppaction://hlinksldjump"/>
          </p:cNvPr>
          <p:cNvSpPr/>
          <p:nvPr/>
        </p:nvSpPr>
        <p:spPr>
          <a:xfrm>
            <a:off x="5081276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5" name="Google Shape;1145;p15">
            <a:hlinkClick r:id="rId5" action="ppaction://hlinksldjump"/>
          </p:cNvPr>
          <p:cNvSpPr/>
          <p:nvPr/>
        </p:nvSpPr>
        <p:spPr>
          <a:xfrm>
            <a:off x="7292849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6" name="Google Shape;1146;p15">
            <a:hlinkClick r:id="rId6" action="ppaction://hlinksldjump"/>
          </p:cNvPr>
          <p:cNvSpPr/>
          <p:nvPr/>
        </p:nvSpPr>
        <p:spPr>
          <a:xfrm>
            <a:off x="1763917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7" name="Google Shape;1147;p15">
            <a:hlinkClick r:id="rId7" action="ppaction://hlinksldjump"/>
          </p:cNvPr>
          <p:cNvSpPr/>
          <p:nvPr/>
        </p:nvSpPr>
        <p:spPr>
          <a:xfrm>
            <a:off x="3975490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8" name="Google Shape;1148;p15">
            <a:hlinkClick r:id="rId8" action="ppaction://hlinksldjump"/>
          </p:cNvPr>
          <p:cNvSpPr/>
          <p:nvPr/>
        </p:nvSpPr>
        <p:spPr>
          <a:xfrm>
            <a:off x="6187062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49" name="Google Shape;1149;p15">
            <a:hlinkClick r:id="rId9" action="ppaction://hlinksldjump"/>
          </p:cNvPr>
          <p:cNvSpPr/>
          <p:nvPr/>
        </p:nvSpPr>
        <p:spPr>
          <a:xfrm>
            <a:off x="8398635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50" name="Google Shape;1150;p15">
            <a:hlinkClick r:id="rId10" action="ppaction://hlinksldjump"/>
          </p:cNvPr>
          <p:cNvSpPr/>
          <p:nvPr/>
        </p:nvSpPr>
        <p:spPr>
          <a:xfrm>
            <a:off x="2869703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51" name="Google Shape;1151;p15">
            <a:hlinkClick r:id="rId11" action="ppaction://hlinksldjump"/>
          </p:cNvPr>
          <p:cNvSpPr/>
          <p:nvPr/>
        </p:nvSpPr>
        <p:spPr>
          <a:xfrm>
            <a:off x="5081276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52" name="Google Shape;1152;p15">
            <a:hlinkClick r:id="rId12" action="ppaction://hlinksldjump"/>
          </p:cNvPr>
          <p:cNvSpPr/>
          <p:nvPr/>
        </p:nvSpPr>
        <p:spPr>
          <a:xfrm>
            <a:off x="7292849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53" name="Google Shape;1153;p15">
            <a:hlinkClick r:id="rId13" action="ppaction://hlinksldjump"/>
          </p:cNvPr>
          <p:cNvSpPr/>
          <p:nvPr/>
        </p:nvSpPr>
        <p:spPr>
          <a:xfrm>
            <a:off x="9504421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  <p:extLst>
      <p:ext uri="{BB962C8B-B14F-4D97-AF65-F5344CB8AC3E}">
        <p14:creationId xmlns:p14="http://schemas.microsoft.com/office/powerpoint/2010/main" val="222260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6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0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6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3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9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5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4CCACBA-2C7C-F096-A6E9-0786D246CF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044" y="105367"/>
            <a:ext cx="1534897" cy="15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sea Market"/>
              <a:buNone/>
              <a:defRPr sz="4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55502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gif"/><Relationship Id="rId7" Type="http://schemas.openxmlformats.org/officeDocument/2006/relationships/image" Target="../media/image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jpeg"/><Relationship Id="rId4" Type="http://schemas.openxmlformats.org/officeDocument/2006/relationships/image" Target="../media/image4.gif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6.xml"/><Relationship Id="rId3" Type="http://schemas.openxmlformats.org/officeDocument/2006/relationships/slide" Target="slide16.xml"/><Relationship Id="rId7" Type="http://schemas.openxmlformats.org/officeDocument/2006/relationships/slide" Target="slide20.xml"/><Relationship Id="rId12" Type="http://schemas.openxmlformats.org/officeDocument/2006/relationships/slide" Target="slide2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9.xml"/><Relationship Id="rId11" Type="http://schemas.openxmlformats.org/officeDocument/2006/relationships/slide" Target="slide24.xml"/><Relationship Id="rId5" Type="http://schemas.openxmlformats.org/officeDocument/2006/relationships/slide" Target="slide18.xml"/><Relationship Id="rId15" Type="http://schemas.openxmlformats.org/officeDocument/2006/relationships/slide" Target="slide28.xml"/><Relationship Id="rId10" Type="http://schemas.openxmlformats.org/officeDocument/2006/relationships/slide" Target="slide23.xml"/><Relationship Id="rId4" Type="http://schemas.openxmlformats.org/officeDocument/2006/relationships/slide" Target="slide17.xml"/><Relationship Id="rId9" Type="http://schemas.openxmlformats.org/officeDocument/2006/relationships/slide" Target="slide22.xml"/><Relationship Id="rId14" Type="http://schemas.openxmlformats.org/officeDocument/2006/relationships/slide" Target="slide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Relationship Id="rId1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10" Type="http://schemas.openxmlformats.org/officeDocument/2006/relationships/image" Target="../media/image76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5.svg"/><Relationship Id="rId3" Type="http://schemas.openxmlformats.org/officeDocument/2006/relationships/image" Target="../media/image67.svg"/><Relationship Id="rId7" Type="http://schemas.openxmlformats.org/officeDocument/2006/relationships/image" Target="../media/image81.svg"/><Relationship Id="rId12" Type="http://schemas.openxmlformats.org/officeDocument/2006/relationships/image" Target="../media/image8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3.svg"/><Relationship Id="rId5" Type="http://schemas.openxmlformats.org/officeDocument/2006/relationships/image" Target="../media/image79.svg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53.svg"/><Relationship Id="rId1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9.png"/><Relationship Id="rId18" Type="http://schemas.openxmlformats.org/officeDocument/2006/relationships/slide" Target="slide8.xml"/><Relationship Id="rId26" Type="http://schemas.openxmlformats.org/officeDocument/2006/relationships/image" Target="../media/image24.png"/><Relationship Id="rId3" Type="http://schemas.openxmlformats.org/officeDocument/2006/relationships/audio" Target="NULL" TargetMode="External"/><Relationship Id="rId21" Type="http://schemas.openxmlformats.org/officeDocument/2006/relationships/image" Target="../media/image34.png"/><Relationship Id="rId7" Type="http://schemas.openxmlformats.org/officeDocument/2006/relationships/audio" Target="../media/audio1.wav"/><Relationship Id="rId12" Type="http://schemas.openxmlformats.org/officeDocument/2006/relationships/slide" Target="slide5.xml"/><Relationship Id="rId17" Type="http://schemas.openxmlformats.org/officeDocument/2006/relationships/image" Target="../media/image31.png"/><Relationship Id="rId25" Type="http://schemas.openxmlformats.org/officeDocument/2006/relationships/image" Target="../media/image38.svg"/><Relationship Id="rId2" Type="http://schemas.openxmlformats.org/officeDocument/2006/relationships/audio" Target="../media/media2.mp3"/><Relationship Id="rId16" Type="http://schemas.openxmlformats.org/officeDocument/2006/relationships/slide" Target="slide7.xml"/><Relationship Id="rId20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3.gif"/><Relationship Id="rId24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0.png"/><Relationship Id="rId23" Type="http://schemas.openxmlformats.org/officeDocument/2006/relationships/image" Target="../media/image36.svg"/><Relationship Id="rId10" Type="http://schemas.openxmlformats.org/officeDocument/2006/relationships/image" Target="../media/image21.png"/><Relationship Id="rId19" Type="http://schemas.openxmlformats.org/officeDocument/2006/relationships/image" Target="../media/image32.png"/><Relationship Id="rId4" Type="http://schemas.microsoft.com/office/2007/relationships/media" Target="../media/media3.mp3"/><Relationship Id="rId9" Type="http://schemas.openxmlformats.org/officeDocument/2006/relationships/image" Target="../media/image20.png"/><Relationship Id="rId14" Type="http://schemas.openxmlformats.org/officeDocument/2006/relationships/slide" Target="slide6.xml"/><Relationship Id="rId22" Type="http://schemas.openxmlformats.org/officeDocument/2006/relationships/image" Target="../media/image35.png"/><Relationship Id="rId27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9.jpg"/><Relationship Id="rId7" Type="http://schemas.openxmlformats.org/officeDocument/2006/relationships/image" Target="../media/image40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9.jpg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10" Type="http://schemas.openxmlformats.org/officeDocument/2006/relationships/image" Target="../media/image42.svg"/><Relationship Id="rId4" Type="http://schemas.openxmlformats.org/officeDocument/2006/relationships/image" Target="../media/image23.gif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9.jpg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10" Type="http://schemas.openxmlformats.org/officeDocument/2006/relationships/image" Target="../media/image42.svg"/><Relationship Id="rId4" Type="http://schemas.openxmlformats.org/officeDocument/2006/relationships/image" Target="../media/image23.gif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9.jpg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10" Type="http://schemas.openxmlformats.org/officeDocument/2006/relationships/image" Target="../media/image42.svg"/><Relationship Id="rId4" Type="http://schemas.openxmlformats.org/officeDocument/2006/relationships/image" Target="../media/image23.gif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3" Type="http://schemas.openxmlformats.org/officeDocument/2006/relationships/image" Target="../media/image45.svg"/><Relationship Id="rId21" Type="http://schemas.openxmlformats.org/officeDocument/2006/relationships/image" Target="../media/image63.pn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13">
            <a:extLst>
              <a:ext uri="{FF2B5EF4-FFF2-40B4-BE49-F238E27FC236}">
                <a16:creationId xmlns:a16="http://schemas.microsoft.com/office/drawing/2014/main" id="{2FA72B1A-942A-A819-1E8C-F8ACABB30B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57788" y="666750"/>
            <a:ext cx="228600" cy="76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339966"/>
                </a:solidFill>
                <a:prstDash val="sysDot"/>
                <a:round/>
                <a:headEnd/>
                <a:tailEnd/>
              </a:ln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5" descr="Flash Lang hoa dep">
            <a:extLst>
              <a:ext uri="{FF2B5EF4-FFF2-40B4-BE49-F238E27FC236}">
                <a16:creationId xmlns:a16="http://schemas.microsoft.com/office/drawing/2014/main" id="{99A1DA2C-5FB3-3D23-972F-71EFCACDB5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0"/>
            <a:ext cx="9620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Flash Lang hoa dep">
            <a:extLst>
              <a:ext uri="{FF2B5EF4-FFF2-40B4-BE49-F238E27FC236}">
                <a16:creationId xmlns:a16="http://schemas.microsoft.com/office/drawing/2014/main" id="{18BBB81A-03BD-4E8B-C1D6-FB5EC57481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0"/>
            <a:ext cx="9620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Flash Lang hoa dep">
            <a:extLst>
              <a:ext uri="{FF2B5EF4-FFF2-40B4-BE49-F238E27FC236}">
                <a16:creationId xmlns:a16="http://schemas.microsoft.com/office/drawing/2014/main" id="{64DDBB6E-63F5-DFD4-CF43-17FEDFE00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6" y="5988050"/>
            <a:ext cx="9620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Flash Lang hoa dep">
            <a:extLst>
              <a:ext uri="{FF2B5EF4-FFF2-40B4-BE49-F238E27FC236}">
                <a16:creationId xmlns:a16="http://schemas.microsoft.com/office/drawing/2014/main" id="{2998E890-1919-079E-4C7F-44DD840D84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988050"/>
            <a:ext cx="9620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8" descr="Day hoa 2">
            <a:extLst>
              <a:ext uri="{FF2B5EF4-FFF2-40B4-BE49-F238E27FC236}">
                <a16:creationId xmlns:a16="http://schemas.microsoft.com/office/drawing/2014/main" id="{3A678952-B8F8-9FDF-2740-C463D40DE6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858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8" descr="Day hoa 2">
            <a:extLst>
              <a:ext uri="{FF2B5EF4-FFF2-40B4-BE49-F238E27FC236}">
                <a16:creationId xmlns:a16="http://schemas.microsoft.com/office/drawing/2014/main" id="{1B17400A-571B-692F-37BC-B2A5BF5455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6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1" descr="Bo hoa 1">
            <a:extLst>
              <a:ext uri="{FF2B5EF4-FFF2-40B4-BE49-F238E27FC236}">
                <a16:creationId xmlns:a16="http://schemas.microsoft.com/office/drawing/2014/main" id="{36996B7E-54DE-3138-ADC2-14CE6CBD83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389438"/>
            <a:ext cx="5937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Bo hoa 1">
            <a:extLst>
              <a:ext uri="{FF2B5EF4-FFF2-40B4-BE49-F238E27FC236}">
                <a16:creationId xmlns:a16="http://schemas.microsoft.com/office/drawing/2014/main" id="{720C63A6-66F1-6098-63C3-60FE8E3E7F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276" y="4389438"/>
            <a:ext cx="5937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WordArt 19">
            <a:extLst>
              <a:ext uri="{FF2B5EF4-FFF2-40B4-BE49-F238E27FC236}">
                <a16:creationId xmlns:a16="http://schemas.microsoft.com/office/drawing/2014/main" id="{948127B0-A071-282C-A2F3-CD878ED408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21681" y="624840"/>
            <a:ext cx="3910013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  <p:grpSp>
        <p:nvGrpSpPr>
          <p:cNvPr id="4109" name="Group 18">
            <a:extLst>
              <a:ext uri="{FF2B5EF4-FFF2-40B4-BE49-F238E27FC236}">
                <a16:creationId xmlns:a16="http://schemas.microsoft.com/office/drawing/2014/main" id="{225163CA-9313-F5FB-D3B6-8311A7970F1F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96240"/>
            <a:ext cx="2795588" cy="2482850"/>
            <a:chOff x="5225" y="9335"/>
            <a:chExt cx="2520" cy="1750"/>
          </a:xfrm>
        </p:grpSpPr>
        <p:sp>
          <p:nvSpPr>
            <p:cNvPr id="4112" name="AutoShape 27" descr="2">
              <a:extLst>
                <a:ext uri="{FF2B5EF4-FFF2-40B4-BE49-F238E27FC236}">
                  <a16:creationId xmlns:a16="http://schemas.microsoft.com/office/drawing/2014/main" id="{F5780E95-F4FE-E957-42AD-2946C2D6E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113" name="Picture 26" descr="cosmoS">
              <a:extLst>
                <a:ext uri="{FF2B5EF4-FFF2-40B4-BE49-F238E27FC236}">
                  <a16:creationId xmlns:a16="http://schemas.microsoft.com/office/drawing/2014/main" id="{E6A269AE-98B1-AF63-866F-26FFA28F1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25" descr="BOOK2">
              <a:extLst>
                <a:ext uri="{FF2B5EF4-FFF2-40B4-BE49-F238E27FC236}">
                  <a16:creationId xmlns:a16="http://schemas.microsoft.com/office/drawing/2014/main" id="{8FE57B2C-367C-C038-CC60-12B52B0EA7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24" descr="BOOK1">
              <a:extLst>
                <a:ext uri="{FF2B5EF4-FFF2-40B4-BE49-F238E27FC236}">
                  <a16:creationId xmlns:a16="http://schemas.microsoft.com/office/drawing/2014/main" id="{54F40BB7-48C2-6EE2-E583-3526C2A1F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23" descr="QUILLPEN">
              <a:extLst>
                <a:ext uri="{FF2B5EF4-FFF2-40B4-BE49-F238E27FC236}">
                  <a16:creationId xmlns:a16="http://schemas.microsoft.com/office/drawing/2014/main" id="{459B2C55-FAD9-00B3-BCF0-368323CC9E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7" name="Text Box 22">
              <a:extLst>
                <a:ext uri="{FF2B5EF4-FFF2-40B4-BE49-F238E27FC236}">
                  <a16:creationId xmlns:a16="http://schemas.microsoft.com/office/drawing/2014/main" id="{81010033-7FF8-C86D-B52C-074A164B39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18" name="Text Box 21">
              <a:extLst>
                <a:ext uri="{FF2B5EF4-FFF2-40B4-BE49-F238E27FC236}">
                  <a16:creationId xmlns:a16="http://schemas.microsoft.com/office/drawing/2014/main" id="{F91BA06E-0BEC-D711-1B72-F622A06D13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19" name="WordArt 20">
              <a:extLst>
                <a:ext uri="{FF2B5EF4-FFF2-40B4-BE49-F238E27FC236}">
                  <a16:creationId xmlns:a16="http://schemas.microsoft.com/office/drawing/2014/main" id="{92D14815-639A-880C-7F74-750C43D6247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4120" name="Text Box 19">
              <a:extLst>
                <a:ext uri="{FF2B5EF4-FFF2-40B4-BE49-F238E27FC236}">
                  <a16:creationId xmlns:a16="http://schemas.microsoft.com/office/drawing/2014/main" id="{86114776-2439-1CE6-2351-E27CCF736C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110" name="WordArt 33">
            <a:extLst>
              <a:ext uri="{FF2B5EF4-FFF2-40B4-BE49-F238E27FC236}">
                <a16:creationId xmlns:a16="http://schemas.microsoft.com/office/drawing/2014/main" id="{FDB387AE-7ACA-D5FF-B1BB-9659880E96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152400"/>
            <a:ext cx="64770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1" name="Rectangle 24">
            <a:extLst>
              <a:ext uri="{FF2B5EF4-FFF2-40B4-BE49-F238E27FC236}">
                <a16:creationId xmlns:a16="http://schemas.microsoft.com/office/drawing/2014/main" id="{DAA0337F-E1B7-D560-8AA6-D077721B0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4" name="WordArt 19">
            <a:extLst>
              <a:ext uri="{FF2B5EF4-FFF2-40B4-BE49-F238E27FC236}">
                <a16:creationId xmlns:a16="http://schemas.microsoft.com/office/drawing/2014/main" id="{6ED279F6-4054-6F70-C3A6-51330E1FC6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2" y="5350217"/>
            <a:ext cx="7496173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Lê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Oanh</a:t>
            </a:r>
          </a:p>
          <a:p>
            <a:pPr algn="ctr"/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Chu Văn An</a:t>
            </a:r>
          </a:p>
        </p:txBody>
      </p:sp>
      <p:sp>
        <p:nvSpPr>
          <p:cNvPr id="27" name="WordArt 19">
            <a:extLst>
              <a:ext uri="{FF2B5EF4-FFF2-40B4-BE49-F238E27FC236}">
                <a16:creationId xmlns:a16="http://schemas.microsoft.com/office/drawing/2014/main" id="{BD952A18-7A82-4010-A9FD-816650CEA6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86026" y="2850704"/>
            <a:ext cx="7313756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6548" y="4144597"/>
            <a:ext cx="1889379" cy="27432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874548"/>
            <a:ext cx="6683215" cy="5216114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8554992" y="198442"/>
            <a:ext cx="3611990" cy="1991109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724615" y="1919663"/>
            <a:ext cx="4149001" cy="4950002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499340" y="479995"/>
            <a:ext cx="1525052" cy="1428003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3B93B-499C-80A4-5F77-1FFE29C71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600" y="1549400"/>
            <a:ext cx="5256182" cy="4306201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908D7D-A909-28BF-4A53-F73806740FC8}"/>
              </a:ext>
            </a:extLst>
          </p:cNvPr>
          <p:cNvGrpSpPr/>
          <p:nvPr/>
        </p:nvGrpSpPr>
        <p:grpSpPr>
          <a:xfrm>
            <a:off x="863600" y="381000"/>
            <a:ext cx="605826" cy="830997"/>
            <a:chOff x="3174278" y="237323"/>
            <a:chExt cx="605826" cy="830997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VN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966F8C7-FD8F-8637-0E9A-FB701710F37C}"/>
              </a:ext>
            </a:extLst>
          </p:cNvPr>
          <p:cNvSpPr txBox="1"/>
          <p:nvPr/>
        </p:nvSpPr>
        <p:spPr>
          <a:xfrm>
            <a:off x="1524000" y="533400"/>
            <a:ext cx="760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4DB627-E0C8-3D27-2A15-EBCAFEB4F931}"/>
              </a:ext>
            </a:extLst>
          </p:cNvPr>
          <p:cNvSpPr txBox="1"/>
          <p:nvPr/>
        </p:nvSpPr>
        <p:spPr>
          <a:xfrm>
            <a:off x="904875" y="1352550"/>
            <a:ext cx="979170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416 067 + 874 125                   </a:t>
            </a:r>
            <a:r>
              <a:rPr lang="pl-PL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608 341 – 276 303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32 019 × 7                                   d) 82 984 : 41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FFB6CB-EF63-12A7-32F5-5DA732C6B7BC}"/>
              </a:ext>
            </a:extLst>
          </p:cNvPr>
          <p:cNvGrpSpPr/>
          <p:nvPr/>
        </p:nvGrpSpPr>
        <p:grpSpPr>
          <a:xfrm>
            <a:off x="1628775" y="571500"/>
            <a:ext cx="4772025" cy="1200329"/>
            <a:chOff x="752475" y="2286000"/>
            <a:chExt cx="4772025" cy="120032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35A3B7-6545-8037-A2E8-BE08725DD9D5}"/>
                </a:ext>
              </a:extLst>
            </p:cNvPr>
            <p:cNvSpPr txBox="1"/>
            <p:nvPr/>
          </p:nvSpPr>
          <p:spPr>
            <a:xfrm>
              <a:off x="1076325" y="2286000"/>
              <a:ext cx="44481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416 067</a:t>
              </a:r>
            </a:p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874 125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87F4805-41B4-68BB-9119-62815F78FD8E}"/>
                </a:ext>
              </a:extLst>
            </p:cNvPr>
            <p:cNvCxnSpPr>
              <a:cxnSpLocks/>
            </p:cNvCxnSpPr>
            <p:nvPr/>
          </p:nvCxnSpPr>
          <p:spPr>
            <a:xfrm>
              <a:off x="923925" y="3438525"/>
              <a:ext cx="21145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956547-D229-91BD-99C4-B8E6A2A2BDA5}"/>
                </a:ext>
              </a:extLst>
            </p:cNvPr>
            <p:cNvSpPr txBox="1"/>
            <p:nvPr/>
          </p:nvSpPr>
          <p:spPr>
            <a:xfrm>
              <a:off x="752475" y="2590800"/>
              <a:ext cx="638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9E0BCA-8B49-4589-F08B-7C40902301D3}"/>
              </a:ext>
            </a:extLst>
          </p:cNvPr>
          <p:cNvGrpSpPr/>
          <p:nvPr/>
        </p:nvGrpSpPr>
        <p:grpSpPr>
          <a:xfrm>
            <a:off x="6648450" y="542925"/>
            <a:ext cx="4772025" cy="1200329"/>
            <a:chOff x="752475" y="2286000"/>
            <a:chExt cx="4772025" cy="120032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5B7A86-DA22-73DE-514D-39939980D105}"/>
                </a:ext>
              </a:extLst>
            </p:cNvPr>
            <p:cNvSpPr txBox="1"/>
            <p:nvPr/>
          </p:nvSpPr>
          <p:spPr>
            <a:xfrm>
              <a:off x="1076325" y="2286000"/>
              <a:ext cx="44481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608 341</a:t>
              </a:r>
            </a:p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276 303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D1E0B62-BF6C-2E92-5022-ABACAEB0C0A6}"/>
                </a:ext>
              </a:extLst>
            </p:cNvPr>
            <p:cNvCxnSpPr>
              <a:cxnSpLocks/>
            </p:cNvCxnSpPr>
            <p:nvPr/>
          </p:nvCxnSpPr>
          <p:spPr>
            <a:xfrm>
              <a:off x="1038225" y="3438525"/>
              <a:ext cx="19240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133ADD-B834-149E-36B4-4B749ED43892}"/>
                </a:ext>
              </a:extLst>
            </p:cNvPr>
            <p:cNvSpPr txBox="1"/>
            <p:nvPr/>
          </p:nvSpPr>
          <p:spPr>
            <a:xfrm>
              <a:off x="752475" y="2590800"/>
              <a:ext cx="638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D62EF63-E314-D07F-90FE-E14C112DA66D}"/>
              </a:ext>
            </a:extLst>
          </p:cNvPr>
          <p:cNvSpPr txBox="1"/>
          <p:nvPr/>
        </p:nvSpPr>
        <p:spPr>
          <a:xfrm>
            <a:off x="1724025" y="1762125"/>
            <a:ext cx="238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1 290 192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017A67-0E41-DDE1-2BAC-9E7F1AA2EBC4}"/>
              </a:ext>
            </a:extLst>
          </p:cNvPr>
          <p:cNvSpPr txBox="1"/>
          <p:nvPr/>
        </p:nvSpPr>
        <p:spPr>
          <a:xfrm>
            <a:off x="6943725" y="1743075"/>
            <a:ext cx="238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332 038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17260D-8781-DB3D-80FC-B8DBA7AABA83}"/>
              </a:ext>
            </a:extLst>
          </p:cNvPr>
          <p:cNvGrpSpPr/>
          <p:nvPr/>
        </p:nvGrpSpPr>
        <p:grpSpPr>
          <a:xfrm>
            <a:off x="1628775" y="2647950"/>
            <a:ext cx="4772025" cy="1200329"/>
            <a:chOff x="752475" y="2286000"/>
            <a:chExt cx="4772025" cy="12003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0D09AD4-5135-53E1-18F7-442A28AB9201}"/>
                </a:ext>
              </a:extLst>
            </p:cNvPr>
            <p:cNvSpPr txBox="1"/>
            <p:nvPr/>
          </p:nvSpPr>
          <p:spPr>
            <a:xfrm>
              <a:off x="1076325" y="2286000"/>
              <a:ext cx="44481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32 019</a:t>
              </a:r>
            </a:p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7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2D74966-AE84-45FF-A205-14ED3DF3C2C4}"/>
                </a:ext>
              </a:extLst>
            </p:cNvPr>
            <p:cNvCxnSpPr>
              <a:cxnSpLocks/>
            </p:cNvCxnSpPr>
            <p:nvPr/>
          </p:nvCxnSpPr>
          <p:spPr>
            <a:xfrm>
              <a:off x="923925" y="3438525"/>
              <a:ext cx="21145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0DEBCBB-9779-BE76-C9E5-E5F531CCC3A1}"/>
                </a:ext>
              </a:extLst>
            </p:cNvPr>
            <p:cNvSpPr txBox="1"/>
            <p:nvPr/>
          </p:nvSpPr>
          <p:spPr>
            <a:xfrm>
              <a:off x="752475" y="2590800"/>
              <a:ext cx="638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ea typeface="Cambria" panose="02040503050406030204" pitchFamily="18" charset="0"/>
                </a:rPr>
                <a:t>x 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9C4D870-85F7-6760-4CC6-DFD0009EA8BF}"/>
              </a:ext>
            </a:extLst>
          </p:cNvPr>
          <p:cNvSpPr txBox="1"/>
          <p:nvPr/>
        </p:nvSpPr>
        <p:spPr>
          <a:xfrm>
            <a:off x="1638300" y="3819525"/>
            <a:ext cx="238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224 133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01D7720-47B7-62BF-66A5-02FE3C6D3F59}"/>
              </a:ext>
            </a:extLst>
          </p:cNvPr>
          <p:cNvGrpSpPr/>
          <p:nvPr/>
        </p:nvGrpSpPr>
        <p:grpSpPr>
          <a:xfrm>
            <a:off x="5876925" y="2714625"/>
            <a:ext cx="4448175" cy="1638300"/>
            <a:chOff x="1076325" y="2286000"/>
            <a:chExt cx="4448175" cy="163830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16E58C9-16CB-9EB2-3A20-2006E716BACD}"/>
                </a:ext>
              </a:extLst>
            </p:cNvPr>
            <p:cNvSpPr txBox="1"/>
            <p:nvPr/>
          </p:nvSpPr>
          <p:spPr>
            <a:xfrm>
              <a:off x="1076325" y="2286000"/>
              <a:ext cx="44481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82984  41</a:t>
              </a:r>
            </a:p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3F76C8C-E1FD-67FC-5E5F-D43E991691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1775" y="2305050"/>
              <a:ext cx="0" cy="161925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CEB34F3-031D-DECE-D550-540AED8366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00350" y="2847975"/>
              <a:ext cx="128587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A7A75B9-A5DA-FED4-35FC-614D6A992AA0}"/>
              </a:ext>
            </a:extLst>
          </p:cNvPr>
          <p:cNvSpPr txBox="1"/>
          <p:nvPr/>
        </p:nvSpPr>
        <p:spPr>
          <a:xfrm>
            <a:off x="5953125" y="3209925"/>
            <a:ext cx="238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0098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07B0F-41CD-B975-8930-3F2DE14217C5}"/>
              </a:ext>
            </a:extLst>
          </p:cNvPr>
          <p:cNvSpPr txBox="1"/>
          <p:nvPr/>
        </p:nvSpPr>
        <p:spPr>
          <a:xfrm>
            <a:off x="6505575" y="3762375"/>
            <a:ext cx="238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C209169-5982-21F0-A563-7A3749D84819}"/>
              </a:ext>
            </a:extLst>
          </p:cNvPr>
          <p:cNvSpPr txBox="1"/>
          <p:nvPr/>
        </p:nvSpPr>
        <p:spPr>
          <a:xfrm>
            <a:off x="6838950" y="4362450"/>
            <a:ext cx="207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CFB8FC-C398-CE8C-5599-D8E150BE6C6D}"/>
              </a:ext>
            </a:extLst>
          </p:cNvPr>
          <p:cNvSpPr txBox="1"/>
          <p:nvPr/>
        </p:nvSpPr>
        <p:spPr>
          <a:xfrm>
            <a:off x="7639050" y="3276600"/>
            <a:ext cx="207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2 024</a:t>
            </a:r>
          </a:p>
        </p:txBody>
      </p:sp>
    </p:spTree>
    <p:extLst>
      <p:ext uri="{BB962C8B-B14F-4D97-AF65-F5344CB8AC3E}">
        <p14:creationId xmlns:p14="http://schemas.microsoft.com/office/powerpoint/2010/main" val="129118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5EB93-2875-009C-9370-9E0BC3D92E8B}"/>
              </a:ext>
            </a:extLst>
          </p:cNvPr>
          <p:cNvGrpSpPr/>
          <p:nvPr/>
        </p:nvGrpSpPr>
        <p:grpSpPr>
          <a:xfrm>
            <a:off x="835025" y="425450"/>
            <a:ext cx="807189" cy="830997"/>
            <a:chOff x="3174278" y="283040"/>
            <a:chExt cx="605826" cy="7478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D1FA60-2DF8-7E5D-DBB4-0821B97DB5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2FD6DD-A58D-A816-C268-48104299DE57}"/>
                </a:ext>
              </a:extLst>
            </p:cNvPr>
            <p:cNvSpPr txBox="1"/>
            <p:nvPr/>
          </p:nvSpPr>
          <p:spPr>
            <a:xfrm>
              <a:off x="3288659" y="283040"/>
              <a:ext cx="301686" cy="74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2154A-4F96-AE5D-0164-5C93572F503F}"/>
              </a:ext>
            </a:extLst>
          </p:cNvPr>
          <p:cNvSpPr txBox="1"/>
          <p:nvPr/>
        </p:nvSpPr>
        <p:spPr>
          <a:xfrm>
            <a:off x="1597024" y="615950"/>
            <a:ext cx="1011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a) Tính nhẩm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B5B252-B1FF-DD09-6CDA-92A8DEBE2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1676400"/>
            <a:ext cx="1041082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5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25"/>
          <p:cNvSpPr txBox="1">
            <a:spLocks noGrp="1"/>
          </p:cNvSpPr>
          <p:nvPr>
            <p:ph type="title"/>
          </p:nvPr>
        </p:nvSpPr>
        <p:spPr>
          <a:xfrm>
            <a:off x="1767150" y="1669530"/>
            <a:ext cx="8657700" cy="2665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latin typeface="SVN-SAF" panose="02040603050506020204" pitchFamily="18" charset="0"/>
              </a:rPr>
              <a:t>ONG VÀNG</a:t>
            </a:r>
            <a:br>
              <a:rPr lang="en" sz="9600">
                <a:latin typeface="SVN-SAF" panose="02040603050506020204" pitchFamily="18" charset="0"/>
              </a:rPr>
            </a:br>
            <a:r>
              <a:rPr lang="en" sz="9600">
                <a:latin typeface="SVN-SAF" panose="02040603050506020204" pitchFamily="18" charset="0"/>
              </a:rPr>
              <a:t>BIẾT TUỐT</a:t>
            </a:r>
            <a:endParaRPr sz="9600">
              <a:latin typeface="SVN-SAF" panose="020406030505060202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6">
            <a:hlinkClick r:id="rId3" action="ppaction://hlinksldjump"/>
          </p:cNvPr>
          <p:cNvSpPr/>
          <p:nvPr/>
        </p:nvSpPr>
        <p:spPr>
          <a:xfrm>
            <a:off x="658131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HOA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39" name="Google Shape;1539;p26">
            <a:hlinkClick r:id="rId4" action="ppaction://hlinksldjump"/>
          </p:cNvPr>
          <p:cNvSpPr/>
          <p:nvPr/>
        </p:nvSpPr>
        <p:spPr>
          <a:xfrm>
            <a:off x="2869703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CON VẬT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0" name="Google Shape;1540;p26">
            <a:hlinkClick r:id="rId5" action="ppaction://hlinksldjump"/>
          </p:cNvPr>
          <p:cNvSpPr/>
          <p:nvPr/>
        </p:nvSpPr>
        <p:spPr>
          <a:xfrm>
            <a:off x="5081276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VŨ TRỤ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1" name="Google Shape;1541;p26">
            <a:hlinkClick r:id="rId6" action="ppaction://hlinksldjump"/>
          </p:cNvPr>
          <p:cNvSpPr/>
          <p:nvPr/>
        </p:nvSpPr>
        <p:spPr>
          <a:xfrm>
            <a:off x="7292849" y="381241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ĐẠI DƯƠNG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2" name="Google Shape;1542;p26">
            <a:hlinkClick r:id="rId7" action="ppaction://hlinksldjump"/>
          </p:cNvPr>
          <p:cNvSpPr/>
          <p:nvPr/>
        </p:nvSpPr>
        <p:spPr>
          <a:xfrm>
            <a:off x="1763917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ĐỒ VẬT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3" name="Google Shape;1543;p26">
            <a:hlinkClick r:id="rId8" action="ppaction://hlinksldjump"/>
          </p:cNvPr>
          <p:cNvSpPr/>
          <p:nvPr/>
        </p:nvSpPr>
        <p:spPr>
          <a:xfrm>
            <a:off x="3975490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Q</a:t>
            </a: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ỦA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4" name="Google Shape;1544;p26">
            <a:hlinkClick r:id="rId9" action="ppaction://hlinksldjump"/>
          </p:cNvPr>
          <p:cNvSpPr/>
          <p:nvPr/>
        </p:nvSpPr>
        <p:spPr>
          <a:xfrm>
            <a:off x="6187062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G</a:t>
            </a: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IA ĐÌNH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5" name="Google Shape;1545;p26">
            <a:hlinkClick r:id="rId10" action="ppaction://hlinksldjump"/>
          </p:cNvPr>
          <p:cNvSpPr/>
          <p:nvPr/>
        </p:nvSpPr>
        <p:spPr>
          <a:xfrm>
            <a:off x="8398635" y="2297938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TRƯỜNG HỌC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6" name="Google Shape;1546;p26">
            <a:hlinkClick r:id="rId11" action="ppaction://hlinksldjump"/>
          </p:cNvPr>
          <p:cNvSpPr/>
          <p:nvPr/>
        </p:nvSpPr>
        <p:spPr>
          <a:xfrm>
            <a:off x="2869703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BẠN BÈ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7" name="Google Shape;1547;p26">
            <a:hlinkClick r:id="rId12" action="ppaction://hlinksldjump"/>
          </p:cNvPr>
          <p:cNvSpPr/>
          <p:nvPr/>
        </p:nvSpPr>
        <p:spPr>
          <a:xfrm>
            <a:off x="5081276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CÂY CỐI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8" name="Google Shape;1548;p26">
            <a:hlinkClick r:id="rId13" action="ppaction://hlinksldjump"/>
          </p:cNvPr>
          <p:cNvSpPr/>
          <p:nvPr/>
        </p:nvSpPr>
        <p:spPr>
          <a:xfrm>
            <a:off x="7292849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ÂM NHẠC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549" name="Google Shape;1549;p26">
            <a:hlinkClick r:id="rId14" action="ppaction://hlinksldjump"/>
          </p:cNvPr>
          <p:cNvSpPr/>
          <p:nvPr/>
        </p:nvSpPr>
        <p:spPr>
          <a:xfrm>
            <a:off x="9504421" y="4140916"/>
            <a:ext cx="2040850" cy="2233155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aprica Script" pitchFamily="2" charset="0"/>
                <a:ea typeface="Chelsea Market"/>
                <a:cs typeface="Chelsea Market"/>
                <a:sym typeface="Chelsea Market"/>
              </a:rPr>
              <a:t>THỂ THAO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aprica Script" pitchFamily="2" charset="0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2" name="Rectangle: Rounded Corners 1">
            <a:hlinkClick r:id="rId15" action="ppaction://hlinksldjump"/>
            <a:extLst>
              <a:ext uri="{FF2B5EF4-FFF2-40B4-BE49-F238E27FC236}">
                <a16:creationId xmlns:a16="http://schemas.microsoft.com/office/drawing/2014/main" id="{4DCC4F3D-ED60-21AA-F2DD-B3A90EB3054B}"/>
              </a:ext>
            </a:extLst>
          </p:cNvPr>
          <p:cNvSpPr/>
          <p:nvPr/>
        </p:nvSpPr>
        <p:spPr>
          <a:xfrm>
            <a:off x="10106025" y="133350"/>
            <a:ext cx="1552575" cy="3333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Học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tiếp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27"/>
          <p:cNvSpPr txBox="1">
            <a:spLocks noGrp="1"/>
          </p:cNvSpPr>
          <p:nvPr>
            <p:ph type="body" idx="1"/>
          </p:nvPr>
        </p:nvSpPr>
        <p:spPr>
          <a:xfrm>
            <a:off x="5214435" y="218945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000" b="1" dirty="0">
                <a:latin typeface="Cambria" panose="02040503050406030204" pitchFamily="18" charset="0"/>
                <a:ea typeface="Cambria" panose="02040503050406030204" pitchFamily="18" charset="0"/>
              </a:rPr>
              <a:t>67 x 10 = ?</a:t>
            </a:r>
            <a:endParaRPr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56" name="Google Shape;1556;p27">
            <a:hlinkClick r:id="rId3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</a:t>
            </a:r>
          </a:p>
        </p:txBody>
      </p:sp>
      <p:sp>
        <p:nvSpPr>
          <p:cNvPr id="2" name="Google Shape;1555;p27">
            <a:extLst>
              <a:ext uri="{FF2B5EF4-FFF2-40B4-BE49-F238E27FC236}">
                <a16:creationId xmlns:a16="http://schemas.microsoft.com/office/drawing/2014/main" id="{87C4CA60-62B0-3589-08D0-F2FFD99C316C}"/>
              </a:ext>
            </a:extLst>
          </p:cNvPr>
          <p:cNvSpPr txBox="1">
            <a:spLocks/>
          </p:cNvSpPr>
          <p:nvPr/>
        </p:nvSpPr>
        <p:spPr>
          <a:xfrm>
            <a:off x="5185860" y="3648075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670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28">
            <a:hlinkClick r:id="rId3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</a:t>
            </a:r>
          </a:p>
        </p:txBody>
      </p:sp>
      <p:sp>
        <p:nvSpPr>
          <p:cNvPr id="6" name="Google Shape;1555;p27">
            <a:extLst>
              <a:ext uri="{FF2B5EF4-FFF2-40B4-BE49-F238E27FC236}">
                <a16:creationId xmlns:a16="http://schemas.microsoft.com/office/drawing/2014/main" id="{EAA4557C-B3B6-8DBD-5FA5-1F5129AF95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59655" y="2065625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5400" b="1" dirty="0">
                <a:latin typeface="Cambria" panose="02040503050406030204" pitchFamily="18" charset="0"/>
                <a:ea typeface="Cambria" panose="02040503050406030204" pitchFamily="18" charset="0"/>
              </a:rPr>
              <a:t>67 x 100 = ?</a:t>
            </a:r>
            <a:endParaRPr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Google Shape;1555;p27">
            <a:extLst>
              <a:ext uri="{FF2B5EF4-FFF2-40B4-BE49-F238E27FC236}">
                <a16:creationId xmlns:a16="http://schemas.microsoft.com/office/drawing/2014/main" id="{EA2B8E8E-2F9C-A39B-7471-ECBBDBFDAC64}"/>
              </a:ext>
            </a:extLst>
          </p:cNvPr>
          <p:cNvSpPr txBox="1">
            <a:spLocks/>
          </p:cNvSpPr>
          <p:nvPr/>
        </p:nvSpPr>
        <p:spPr>
          <a:xfrm>
            <a:off x="1259655" y="342900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6 700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29">
            <a:hlinkClick r:id="rId3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</a:t>
            </a:r>
          </a:p>
        </p:txBody>
      </p:sp>
      <p:sp>
        <p:nvSpPr>
          <p:cNvPr id="4" name="Google Shape;1555;p27">
            <a:extLst>
              <a:ext uri="{FF2B5EF4-FFF2-40B4-BE49-F238E27FC236}">
                <a16:creationId xmlns:a16="http://schemas.microsoft.com/office/drawing/2014/main" id="{51755C8C-EC46-2AB9-8A24-CACB692C3F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166810" y="1951325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5400" dirty="0">
                <a:latin typeface="Cambria" panose="02040503050406030204" pitchFamily="18" charset="0"/>
                <a:ea typeface="Cambria" panose="02040503050406030204" pitchFamily="18" charset="0"/>
              </a:rPr>
              <a:t>18 x 100 = ?</a:t>
            </a:r>
            <a:endParaRPr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555;p27">
            <a:extLst>
              <a:ext uri="{FF2B5EF4-FFF2-40B4-BE49-F238E27FC236}">
                <a16:creationId xmlns:a16="http://schemas.microsoft.com/office/drawing/2014/main" id="{747DEB77-7BA0-97D5-10D6-CCE7827E25DA}"/>
              </a:ext>
            </a:extLst>
          </p:cNvPr>
          <p:cNvSpPr txBox="1">
            <a:spLocks/>
          </p:cNvSpPr>
          <p:nvPr/>
        </p:nvSpPr>
        <p:spPr>
          <a:xfrm>
            <a:off x="5166810" y="3190875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1 800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30">
            <a:hlinkClick r:id="rId3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elsea Market"/>
                <a:cs typeface="Arial"/>
                <a:sym typeface="Arial"/>
              </a:rPr>
              <a:t>x</a:t>
            </a:r>
          </a:p>
        </p:txBody>
      </p:sp>
      <p:sp>
        <p:nvSpPr>
          <p:cNvPr id="8" name="Google Shape;1555;p27">
            <a:extLst>
              <a:ext uri="{FF2B5EF4-FFF2-40B4-BE49-F238E27FC236}">
                <a16:creationId xmlns:a16="http://schemas.microsoft.com/office/drawing/2014/main" id="{3C2BC8DE-AF98-4632-AE62-41B4B79CDB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32960" y="180845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5400" dirty="0">
                <a:latin typeface="Cambria" panose="02040503050406030204" pitchFamily="18" charset="0"/>
                <a:ea typeface="Cambria" panose="02040503050406030204" pitchFamily="18" charset="0"/>
              </a:rPr>
              <a:t>18 x 1 000 = ?</a:t>
            </a:r>
            <a:endParaRPr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Google Shape;1555;p27">
            <a:extLst>
              <a:ext uri="{FF2B5EF4-FFF2-40B4-BE49-F238E27FC236}">
                <a16:creationId xmlns:a16="http://schemas.microsoft.com/office/drawing/2014/main" id="{21A3103E-BF3E-00B4-86D1-9A27E59DF5B1}"/>
              </a:ext>
            </a:extLst>
          </p:cNvPr>
          <p:cNvSpPr txBox="1">
            <a:spLocks/>
          </p:cNvSpPr>
          <p:nvPr/>
        </p:nvSpPr>
        <p:spPr>
          <a:xfrm>
            <a:off x="1032960" y="304800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18 000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75633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31">
            <a:hlinkClick r:id="rId3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elsea Market"/>
                <a:cs typeface="Arial"/>
                <a:sym typeface="Arial"/>
              </a:rPr>
              <a:t>x</a:t>
            </a:r>
          </a:p>
        </p:txBody>
      </p:sp>
      <p:sp>
        <p:nvSpPr>
          <p:cNvPr id="4" name="Google Shape;1555;p27">
            <a:extLst>
              <a:ext uri="{FF2B5EF4-FFF2-40B4-BE49-F238E27FC236}">
                <a16:creationId xmlns:a16="http://schemas.microsoft.com/office/drawing/2014/main" id="{AEE3886B-B134-C96F-8556-1E0DBF4E65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14435" y="218945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6000" b="1" dirty="0">
                <a:latin typeface="Cambria" panose="02040503050406030204" pitchFamily="18" charset="0"/>
                <a:ea typeface="Cambria" panose="02040503050406030204" pitchFamily="18" charset="0"/>
              </a:rPr>
              <a:t>5 240 : 10 = ?</a:t>
            </a:r>
            <a:endParaRPr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555;p27">
            <a:extLst>
              <a:ext uri="{FF2B5EF4-FFF2-40B4-BE49-F238E27FC236}">
                <a16:creationId xmlns:a16="http://schemas.microsoft.com/office/drawing/2014/main" id="{46501E55-C159-8C8F-2376-B5797B11FA26}"/>
              </a:ext>
            </a:extLst>
          </p:cNvPr>
          <p:cNvSpPr txBox="1">
            <a:spLocks/>
          </p:cNvSpPr>
          <p:nvPr/>
        </p:nvSpPr>
        <p:spPr>
          <a:xfrm>
            <a:off x="5214435" y="342900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524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32">
            <a:hlinkClick r:id="rId3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elsea Market"/>
                <a:cs typeface="Arial"/>
                <a:sym typeface="Arial"/>
              </a:rPr>
              <a:t>x</a:t>
            </a:r>
          </a:p>
        </p:txBody>
      </p:sp>
      <p:sp>
        <p:nvSpPr>
          <p:cNvPr id="4" name="Google Shape;1555;p27">
            <a:extLst>
              <a:ext uri="{FF2B5EF4-FFF2-40B4-BE49-F238E27FC236}">
                <a16:creationId xmlns:a16="http://schemas.microsoft.com/office/drawing/2014/main" id="{F1AD30A9-81B5-21EA-F750-FD1CBAF7B1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23625" y="238376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5400" b="1" dirty="0">
                <a:latin typeface="Cambria" panose="02040503050406030204" pitchFamily="18" charset="0"/>
                <a:ea typeface="Cambria" panose="02040503050406030204" pitchFamily="18" charset="0"/>
              </a:rPr>
              <a:t>52 400 : 100 = ?</a:t>
            </a:r>
            <a:endParaRPr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555;p27">
            <a:extLst>
              <a:ext uri="{FF2B5EF4-FFF2-40B4-BE49-F238E27FC236}">
                <a16:creationId xmlns:a16="http://schemas.microsoft.com/office/drawing/2014/main" id="{8E5038AE-5B34-3757-2DCB-68B32C5FD771}"/>
              </a:ext>
            </a:extLst>
          </p:cNvPr>
          <p:cNvSpPr txBox="1">
            <a:spLocks/>
          </p:cNvSpPr>
          <p:nvPr/>
        </p:nvSpPr>
        <p:spPr>
          <a:xfrm>
            <a:off x="1223625" y="362331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524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33">
            <a:hlinkClick r:id="rId3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elsea Market"/>
                <a:cs typeface="Arial"/>
                <a:sym typeface="Arial"/>
              </a:rPr>
              <a:t>x</a:t>
            </a:r>
          </a:p>
        </p:txBody>
      </p:sp>
      <p:sp>
        <p:nvSpPr>
          <p:cNvPr id="6" name="Google Shape;1555;p27">
            <a:extLst>
              <a:ext uri="{FF2B5EF4-FFF2-40B4-BE49-F238E27FC236}">
                <a16:creationId xmlns:a16="http://schemas.microsoft.com/office/drawing/2014/main" id="{8EA436A2-FC62-EFE4-660A-EB3C3E1102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14435" y="218945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6000" b="1" dirty="0">
                <a:latin typeface="Cambria" panose="02040503050406030204" pitchFamily="18" charset="0"/>
                <a:ea typeface="Cambria" panose="02040503050406030204" pitchFamily="18" charset="0"/>
              </a:rPr>
              <a:t>117 300 : 10 = ?</a:t>
            </a:r>
            <a:endParaRPr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Google Shape;1555;p27">
            <a:extLst>
              <a:ext uri="{FF2B5EF4-FFF2-40B4-BE49-F238E27FC236}">
                <a16:creationId xmlns:a16="http://schemas.microsoft.com/office/drawing/2014/main" id="{F63C8794-0EEB-6967-9C8C-9575B5E013E0}"/>
              </a:ext>
            </a:extLst>
          </p:cNvPr>
          <p:cNvSpPr txBox="1">
            <a:spLocks/>
          </p:cNvSpPr>
          <p:nvPr/>
        </p:nvSpPr>
        <p:spPr>
          <a:xfrm>
            <a:off x="5214435" y="342900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11 730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34">
            <a:hlinkClick r:id="rId3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elsea Market"/>
                <a:cs typeface="Arial"/>
                <a:sym typeface="Arial"/>
              </a:rPr>
              <a:t>x</a:t>
            </a:r>
          </a:p>
        </p:txBody>
      </p:sp>
      <p:sp>
        <p:nvSpPr>
          <p:cNvPr id="4" name="Google Shape;1555;p27">
            <a:extLst>
              <a:ext uri="{FF2B5EF4-FFF2-40B4-BE49-F238E27FC236}">
                <a16:creationId xmlns:a16="http://schemas.microsoft.com/office/drawing/2014/main" id="{DF12EA68-7233-A77C-270D-6482659DD8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19625" y="248663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b="1" dirty="0">
                <a:latin typeface="Cambria" panose="02040503050406030204" pitchFamily="18" charset="0"/>
                <a:ea typeface="Cambria" panose="02040503050406030204" pitchFamily="18" charset="0"/>
              </a:rPr>
              <a:t>117 300 : 100 = ?</a:t>
            </a:r>
            <a:endParaRPr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555;p27">
            <a:extLst>
              <a:ext uri="{FF2B5EF4-FFF2-40B4-BE49-F238E27FC236}">
                <a16:creationId xmlns:a16="http://schemas.microsoft.com/office/drawing/2014/main" id="{F580A7BF-0B0E-F321-14FF-D8A5F64F4F25}"/>
              </a:ext>
            </a:extLst>
          </p:cNvPr>
          <p:cNvSpPr txBox="1">
            <a:spLocks/>
          </p:cNvSpPr>
          <p:nvPr/>
        </p:nvSpPr>
        <p:spPr>
          <a:xfrm>
            <a:off x="1019625" y="372618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1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 173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Baloo 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35">
            <a:hlinkClick r:id="rId3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elsea Market"/>
                <a:cs typeface="Arial"/>
                <a:sym typeface="Arial"/>
              </a:rPr>
              <a:t>x</a:t>
            </a:r>
          </a:p>
        </p:txBody>
      </p:sp>
      <p:sp>
        <p:nvSpPr>
          <p:cNvPr id="4" name="Google Shape;1555;p27">
            <a:extLst>
              <a:ext uri="{FF2B5EF4-FFF2-40B4-BE49-F238E27FC236}">
                <a16:creationId xmlns:a16="http://schemas.microsoft.com/office/drawing/2014/main" id="{F39EA8D0-09BC-8B7F-B754-C8903DADD0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14435" y="218945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6000" b="1" dirty="0">
                <a:latin typeface="Cambria" panose="02040503050406030204" pitchFamily="18" charset="0"/>
                <a:ea typeface="Cambria" panose="02040503050406030204" pitchFamily="18" charset="0"/>
              </a:rPr>
              <a:t>100 x 129 = ?</a:t>
            </a:r>
            <a:endParaRPr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555;p27">
            <a:extLst>
              <a:ext uri="{FF2B5EF4-FFF2-40B4-BE49-F238E27FC236}">
                <a16:creationId xmlns:a16="http://schemas.microsoft.com/office/drawing/2014/main" id="{415196AB-B443-7E66-FC2C-7FB56CEE7FAC}"/>
              </a:ext>
            </a:extLst>
          </p:cNvPr>
          <p:cNvSpPr txBox="1">
            <a:spLocks/>
          </p:cNvSpPr>
          <p:nvPr/>
        </p:nvSpPr>
        <p:spPr>
          <a:xfrm>
            <a:off x="5214435" y="342900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12 900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36">
            <a:hlinkClick r:id="rId3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elsea Market"/>
                <a:cs typeface="Arial"/>
                <a:sym typeface="Arial"/>
              </a:rPr>
              <a:t>x</a:t>
            </a:r>
          </a:p>
        </p:txBody>
      </p:sp>
      <p:sp>
        <p:nvSpPr>
          <p:cNvPr id="4" name="Google Shape;1555;p27">
            <a:extLst>
              <a:ext uri="{FF2B5EF4-FFF2-40B4-BE49-F238E27FC236}">
                <a16:creationId xmlns:a16="http://schemas.microsoft.com/office/drawing/2014/main" id="{DFA30748-9457-BF19-9608-D057B9354C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23625" y="247520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5400" b="1" dirty="0">
                <a:latin typeface="Cambria" panose="02040503050406030204" pitchFamily="18" charset="0"/>
                <a:ea typeface="Cambria" panose="02040503050406030204" pitchFamily="18" charset="0"/>
              </a:rPr>
              <a:t>1 000 x 16 = ?</a:t>
            </a:r>
            <a:endParaRPr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555;p27">
            <a:extLst>
              <a:ext uri="{FF2B5EF4-FFF2-40B4-BE49-F238E27FC236}">
                <a16:creationId xmlns:a16="http://schemas.microsoft.com/office/drawing/2014/main" id="{C3F66619-6A30-7E1D-4332-B89CD3A7FF5F}"/>
              </a:ext>
            </a:extLst>
          </p:cNvPr>
          <p:cNvSpPr txBox="1">
            <a:spLocks/>
          </p:cNvSpPr>
          <p:nvPr/>
        </p:nvSpPr>
        <p:spPr>
          <a:xfrm>
            <a:off x="1223625" y="371475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16 000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7">
            <a:hlinkClick r:id="rId3" action="ppaction://hlinksldjump"/>
          </p:cNvPr>
          <p:cNvSpPr/>
          <p:nvPr/>
        </p:nvSpPr>
        <p:spPr>
          <a:xfrm>
            <a:off x="113557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elsea Market"/>
                <a:cs typeface="Arial"/>
                <a:sym typeface="Arial"/>
              </a:rPr>
              <a:t>x</a:t>
            </a:r>
          </a:p>
        </p:txBody>
      </p:sp>
      <p:sp>
        <p:nvSpPr>
          <p:cNvPr id="4" name="Google Shape;1555;p27">
            <a:extLst>
              <a:ext uri="{FF2B5EF4-FFF2-40B4-BE49-F238E27FC236}">
                <a16:creationId xmlns:a16="http://schemas.microsoft.com/office/drawing/2014/main" id="{607387B9-DF5C-1A29-9CBD-2EFED57300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172425" y="241805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5400" b="1" dirty="0">
                <a:latin typeface="Cambria" panose="02040503050406030204" pitchFamily="18" charset="0"/>
                <a:ea typeface="Cambria" panose="02040503050406030204" pitchFamily="18" charset="0"/>
              </a:rPr>
              <a:t>880 000 : 100 = ?</a:t>
            </a:r>
            <a:endParaRPr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555;p27">
            <a:extLst>
              <a:ext uri="{FF2B5EF4-FFF2-40B4-BE49-F238E27FC236}">
                <a16:creationId xmlns:a16="http://schemas.microsoft.com/office/drawing/2014/main" id="{AF4085DA-C402-7B49-5418-76DDF192857F}"/>
              </a:ext>
            </a:extLst>
          </p:cNvPr>
          <p:cNvSpPr txBox="1">
            <a:spLocks/>
          </p:cNvSpPr>
          <p:nvPr/>
        </p:nvSpPr>
        <p:spPr>
          <a:xfrm>
            <a:off x="5172425" y="365760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8 800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38">
            <a:hlinkClick r:id="rId3" action="ppaction://hlinksldjump"/>
          </p:cNvPr>
          <p:cNvSpPr/>
          <p:nvPr/>
        </p:nvSpPr>
        <p:spPr>
          <a:xfrm>
            <a:off x="382925" y="1072875"/>
            <a:ext cx="415975" cy="384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elsea Market"/>
                <a:cs typeface="Arial"/>
                <a:sym typeface="Arial"/>
              </a:rPr>
              <a:t>x</a:t>
            </a:r>
          </a:p>
        </p:txBody>
      </p:sp>
      <p:sp>
        <p:nvSpPr>
          <p:cNvPr id="4" name="Google Shape;1555;p27">
            <a:extLst>
              <a:ext uri="{FF2B5EF4-FFF2-40B4-BE49-F238E27FC236}">
                <a16:creationId xmlns:a16="http://schemas.microsoft.com/office/drawing/2014/main" id="{F9955EBF-B5FA-B915-C0B5-E8C04F21FF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08195" y="2440910"/>
            <a:ext cx="5834700" cy="12395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b="1" dirty="0">
                <a:latin typeface="Cambria" panose="02040503050406030204" pitchFamily="18" charset="0"/>
                <a:ea typeface="Cambria" panose="02040503050406030204" pitchFamily="18" charset="0"/>
              </a:rPr>
              <a:t>880 000 : 1 000 = ?</a:t>
            </a:r>
            <a:endParaRPr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555;p27">
            <a:extLst>
              <a:ext uri="{FF2B5EF4-FFF2-40B4-BE49-F238E27FC236}">
                <a16:creationId xmlns:a16="http://schemas.microsoft.com/office/drawing/2014/main" id="{D02AAE1E-8EFB-7B9B-77D3-4D7D30A252C3}"/>
              </a:ext>
            </a:extLst>
          </p:cNvPr>
          <p:cNvSpPr txBox="1">
            <a:spLocks/>
          </p:cNvSpPr>
          <p:nvPr/>
        </p:nvSpPr>
        <p:spPr>
          <a:xfrm>
            <a:off x="1008195" y="3680460"/>
            <a:ext cx="5834700" cy="123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●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Baloo 2"/>
              <a:buChar char="○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Baloo 2"/>
              <a:buChar char="■"/>
              <a:defRPr sz="1900" b="0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900"/>
              <a:buFont typeface="Baloo 2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Baloo 2"/>
              </a:rPr>
              <a:t>880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250598" y="360408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857250" y="520700"/>
            <a:ext cx="11077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Lấy một ví dụ và nói cho bạn nghe cách thực hiện nhân một số với 10, 100, 1 000,…; chia một số cho 10, 100, 1 000,…</a:t>
            </a:r>
            <a:endParaRPr lang="en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983C4E-1948-FA6E-F2D9-15B9DE0B41A7}"/>
              </a:ext>
            </a:extLst>
          </p:cNvPr>
          <p:cNvSpPr/>
          <p:nvPr/>
        </p:nvSpPr>
        <p:spPr>
          <a:xfrm>
            <a:off x="1514475" y="2333624"/>
            <a:ext cx="9124950" cy="38004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8 × 10 = 80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10, 100, 1000, …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…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80 : 10 = 8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Khi chia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….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10, 100, 1000, …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…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0 ở</a:t>
            </a:r>
          </a:p>
        </p:txBody>
      </p:sp>
    </p:spTree>
    <p:extLst>
      <p:ext uri="{BB962C8B-B14F-4D97-AF65-F5344CB8AC3E}">
        <p14:creationId xmlns:p14="http://schemas.microsoft.com/office/powerpoint/2010/main" val="413878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660173" y="465183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1266825" y="625475"/>
            <a:ext cx="1107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Tìm thành phần chưa biết của mỗi phép tính sau: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739148-D722-D88B-6721-5FBB99164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12" y="1466850"/>
            <a:ext cx="9648825" cy="76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914555-B28A-2C42-2169-3999ED125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" y="3481387"/>
            <a:ext cx="9848850" cy="7143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FEB2F1-9141-8EFA-6903-C4BEBECF5AA1}"/>
              </a:ext>
            </a:extLst>
          </p:cNvPr>
          <p:cNvSpPr txBox="1"/>
          <p:nvPr/>
        </p:nvSpPr>
        <p:spPr>
          <a:xfrm>
            <a:off x="1104900" y="2381250"/>
            <a:ext cx="3314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213 – 150 = 63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691D5AC-C8A6-B823-CC3A-FEDABECC5762}"/>
              </a:ext>
            </a:extLst>
          </p:cNvPr>
          <p:cNvSpPr/>
          <p:nvPr/>
        </p:nvSpPr>
        <p:spPr>
          <a:xfrm>
            <a:off x="2428875" y="1581150"/>
            <a:ext cx="542925" cy="561975"/>
          </a:xfrm>
          <a:prstGeom prst="roundRect">
            <a:avLst/>
          </a:prstGeom>
          <a:solidFill>
            <a:schemeClr val="bg1"/>
          </a:solidFill>
          <a:ln>
            <a:solidFill>
              <a:srgbClr val="D21C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4AFEB3-9447-E979-384E-AD3E7348AF06}"/>
              </a:ext>
            </a:extLst>
          </p:cNvPr>
          <p:cNvSpPr txBox="1"/>
          <p:nvPr/>
        </p:nvSpPr>
        <p:spPr>
          <a:xfrm>
            <a:off x="4724400" y="2343150"/>
            <a:ext cx="3314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360 – 259 = 101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D600BA1-BBE6-31C8-23CC-8D701EE33B08}"/>
              </a:ext>
            </a:extLst>
          </p:cNvPr>
          <p:cNvSpPr/>
          <p:nvPr/>
        </p:nvSpPr>
        <p:spPr>
          <a:xfrm>
            <a:off x="5848350" y="1571625"/>
            <a:ext cx="628650" cy="561975"/>
          </a:xfrm>
          <a:prstGeom prst="roundRect">
            <a:avLst/>
          </a:prstGeom>
          <a:solidFill>
            <a:schemeClr val="bg1"/>
          </a:solidFill>
          <a:ln>
            <a:solidFill>
              <a:srgbClr val="D21C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3BBAA0-6DFD-254A-5D9C-8CF1786C52E0}"/>
              </a:ext>
            </a:extLst>
          </p:cNvPr>
          <p:cNvSpPr txBox="1"/>
          <p:nvPr/>
        </p:nvSpPr>
        <p:spPr>
          <a:xfrm>
            <a:off x="8334375" y="2343150"/>
            <a:ext cx="3314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>
                <a:latin typeface="Cambria" panose="02040503050406030204" pitchFamily="18" charset="0"/>
                <a:ea typeface="Cambria" panose="02040503050406030204" pitchFamily="18" charset="0"/>
              </a:rPr>
              <a:t>265 + 81 = 346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496D54-FF2E-16FC-CC8A-0AB824566EE1}"/>
              </a:ext>
            </a:extLst>
          </p:cNvPr>
          <p:cNvSpPr/>
          <p:nvPr/>
        </p:nvSpPr>
        <p:spPr>
          <a:xfrm>
            <a:off x="8439150" y="1543050"/>
            <a:ext cx="628650" cy="561975"/>
          </a:xfrm>
          <a:prstGeom prst="roundRect">
            <a:avLst/>
          </a:prstGeom>
          <a:solidFill>
            <a:schemeClr val="bg1"/>
          </a:solidFill>
          <a:ln>
            <a:solidFill>
              <a:srgbClr val="D21C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BA3B68-7B01-4429-40F1-B74268542A76}"/>
              </a:ext>
            </a:extLst>
          </p:cNvPr>
          <p:cNvSpPr txBox="1"/>
          <p:nvPr/>
        </p:nvSpPr>
        <p:spPr>
          <a:xfrm>
            <a:off x="1466850" y="4286250"/>
            <a:ext cx="3314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560 : 56 = 10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5F6EE85-4469-612F-EBE7-E4E41EBDF74C}"/>
              </a:ext>
            </a:extLst>
          </p:cNvPr>
          <p:cNvSpPr/>
          <p:nvPr/>
        </p:nvSpPr>
        <p:spPr>
          <a:xfrm>
            <a:off x="2514600" y="3571875"/>
            <a:ext cx="542925" cy="561975"/>
          </a:xfrm>
          <a:prstGeom prst="roundRect">
            <a:avLst/>
          </a:prstGeom>
          <a:solidFill>
            <a:schemeClr val="bg1"/>
          </a:solidFill>
          <a:ln>
            <a:solidFill>
              <a:srgbClr val="D21C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34B621-6DDC-83B6-F944-AA7C93A2C2F6}"/>
              </a:ext>
            </a:extLst>
          </p:cNvPr>
          <p:cNvSpPr txBox="1"/>
          <p:nvPr/>
        </p:nvSpPr>
        <p:spPr>
          <a:xfrm>
            <a:off x="4743450" y="4257675"/>
            <a:ext cx="3314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8 700 : 87 = 100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D09732B-BC3D-FA1D-2CEC-AB43A9E8FB27}"/>
              </a:ext>
            </a:extLst>
          </p:cNvPr>
          <p:cNvSpPr/>
          <p:nvPr/>
        </p:nvSpPr>
        <p:spPr>
          <a:xfrm>
            <a:off x="5915025" y="3505200"/>
            <a:ext cx="628650" cy="561975"/>
          </a:xfrm>
          <a:prstGeom prst="roundRect">
            <a:avLst/>
          </a:prstGeom>
          <a:solidFill>
            <a:schemeClr val="bg1"/>
          </a:solidFill>
          <a:ln>
            <a:solidFill>
              <a:srgbClr val="D21C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6F63E2-A688-6E37-5DB8-46F6F1929A31}"/>
              </a:ext>
            </a:extLst>
          </p:cNvPr>
          <p:cNvSpPr txBox="1"/>
          <p:nvPr/>
        </p:nvSpPr>
        <p:spPr>
          <a:xfrm>
            <a:off x="8534400" y="4257675"/>
            <a:ext cx="331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Cambria" panose="02040503050406030204" pitchFamily="18" charset="0"/>
                <a:ea typeface="Cambria" panose="02040503050406030204" pitchFamily="18" charset="0"/>
              </a:rPr>
              <a:t>79 × 1 000 = 79 000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9F80C79-77DA-ADDC-1D09-74E2BA401857}"/>
              </a:ext>
            </a:extLst>
          </p:cNvPr>
          <p:cNvSpPr/>
          <p:nvPr/>
        </p:nvSpPr>
        <p:spPr>
          <a:xfrm>
            <a:off x="8286750" y="3562350"/>
            <a:ext cx="885825" cy="561975"/>
          </a:xfrm>
          <a:prstGeom prst="roundRect">
            <a:avLst/>
          </a:prstGeom>
          <a:solidFill>
            <a:schemeClr val="bg1"/>
          </a:solidFill>
          <a:ln>
            <a:solidFill>
              <a:srgbClr val="D21C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79 000</a:t>
            </a:r>
          </a:p>
        </p:txBody>
      </p:sp>
    </p:spTree>
    <p:extLst>
      <p:ext uri="{BB962C8B-B14F-4D97-AF65-F5344CB8AC3E}">
        <p14:creationId xmlns:p14="http://schemas.microsoft.com/office/powerpoint/2010/main" val="320057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7" grpId="0" animBg="1"/>
      <p:bldP spid="21" grpId="0" animBg="1"/>
      <p:bldP spid="23" grpId="0" animBg="1"/>
      <p:bldP spid="25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5" y="3790951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7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5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9" y="2122403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6548" y="4144597"/>
            <a:ext cx="1889379" cy="27432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874548"/>
            <a:ext cx="6683215" cy="5216114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8554992" y="198442"/>
            <a:ext cx="3611990" cy="1991109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724615" y="1919663"/>
            <a:ext cx="4149001" cy="4950002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499340" y="479995"/>
            <a:ext cx="1525052" cy="1428003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FBDD0511-177F-E444-3FE2-AFA233FB40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3" y="89509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08108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D35117-33EB-0942-DD3C-AE0827C599C3}"/>
              </a:ext>
            </a:extLst>
          </p:cNvPr>
          <p:cNvSpPr txBox="1"/>
          <p:nvPr/>
        </p:nvSpPr>
        <p:spPr>
          <a:xfrm>
            <a:off x="816077" y="1164717"/>
            <a:ext cx="1050604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Mẹ đưa An tờ tiền có mệnh giá 50 000 đồng và bảo An đi mua 2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kg gạo.  Bà bán gạo đã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trả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lại cho An 1 tờ tiền mệnh giá 10 000 và 1 tờ tiền mệnh giá 5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000.  Đố em, giá tiền một ki- lô- gam gạo là bao nhiêu?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7D7B0-12A6-7959-3697-7B79EE13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ADD329-B4D2-8562-2850-B1B17D377ACC}"/>
              </a:ext>
            </a:extLst>
          </p:cNvPr>
          <p:cNvSpPr/>
          <p:nvPr/>
        </p:nvSpPr>
        <p:spPr>
          <a:xfrm>
            <a:off x="1371600" y="2998839"/>
            <a:ext cx="10005237" cy="3441289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4E400-2A8E-875F-36CA-7069CDDA8636}"/>
              </a:ext>
            </a:extLst>
          </p:cNvPr>
          <p:cNvSpPr txBox="1"/>
          <p:nvPr/>
        </p:nvSpPr>
        <p:spPr>
          <a:xfrm>
            <a:off x="4916487" y="2974542"/>
            <a:ext cx="2405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6B7F11-1555-7030-1E2E-FB9434FAFA79}"/>
              </a:ext>
            </a:extLst>
          </p:cNvPr>
          <p:cNvSpPr txBox="1"/>
          <p:nvPr/>
        </p:nvSpPr>
        <p:spPr>
          <a:xfrm>
            <a:off x="1383834" y="3566761"/>
            <a:ext cx="9494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kg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37BD52-A539-968E-7412-AF4F8BBE548D}"/>
              </a:ext>
            </a:extLst>
          </p:cNvPr>
          <p:cNvSpPr txBox="1"/>
          <p:nvPr/>
        </p:nvSpPr>
        <p:spPr>
          <a:xfrm>
            <a:off x="2569292" y="4114462"/>
            <a:ext cx="7029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50 000 – 10 000 – 5 000 = 35 000 (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5BBA09-F949-9F49-D715-31C18F8B0DC7}"/>
              </a:ext>
            </a:extLst>
          </p:cNvPr>
          <p:cNvSpPr txBox="1"/>
          <p:nvPr/>
        </p:nvSpPr>
        <p:spPr>
          <a:xfrm>
            <a:off x="2237647" y="4573439"/>
            <a:ext cx="5703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kg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669E31-126F-027E-455A-3D7E55C284A8}"/>
              </a:ext>
            </a:extLst>
          </p:cNvPr>
          <p:cNvSpPr txBox="1"/>
          <p:nvPr/>
        </p:nvSpPr>
        <p:spPr>
          <a:xfrm>
            <a:off x="2857080" y="5114213"/>
            <a:ext cx="5703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35 000 : 2 = 17 500 (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4E1C64-11DB-CB46-73A8-245E5A981F7C}"/>
              </a:ext>
            </a:extLst>
          </p:cNvPr>
          <p:cNvSpPr txBox="1"/>
          <p:nvPr/>
        </p:nvSpPr>
        <p:spPr>
          <a:xfrm>
            <a:off x="3977958" y="5733645"/>
            <a:ext cx="5703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17 500 </a:t>
            </a:r>
            <a:r>
              <a:rPr lang="en-US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794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  <p:bldP spid="11" grpId="0"/>
      <p:bldP spid="12" grpId="0"/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1" y="3683001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6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hlinkClick r:id="rId27" action="ppaction://hlinksldjump"/>
            <a:extLst>
              <a:ext uri="{FF2B5EF4-FFF2-40B4-BE49-F238E27FC236}">
                <a16:creationId xmlns:a16="http://schemas.microsoft.com/office/drawing/2014/main" id="{F1FF637C-3987-8D11-D5F0-B8683621415C}"/>
              </a:ext>
            </a:extLst>
          </p:cNvPr>
          <p:cNvSpPr/>
          <p:nvPr/>
        </p:nvSpPr>
        <p:spPr>
          <a:xfrm>
            <a:off x="10668000" y="127000"/>
            <a:ext cx="121920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1867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/>
              </a:rPr>
              <a:t>tiếp</a:t>
            </a:r>
            <a:endParaRPr lang="en-US" sz="1867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33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479675" y="1270000"/>
            <a:ext cx="726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450 060 = 400 000 + 50 000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84200"/>
            <a:ext cx="992431" cy="228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68 354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711450" y="600075"/>
            <a:ext cx="772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8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ba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bốn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.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34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6400">
                  <a:solidFill>
                    <a:srgbClr val="FF0000"/>
                  </a:solidFill>
                  <a:latin typeface="Calibri"/>
                </a:rPr>
                <a:t>50 </a:t>
              </a:r>
              <a:r>
                <a:rPr lang="en-US" sz="6400" dirty="0">
                  <a:solidFill>
                    <a:srgbClr val="FF0000"/>
                  </a:solidFill>
                  <a:latin typeface="Calibri"/>
                </a:rPr>
                <a:t>040 006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2968625" y="962025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5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triệu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4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2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900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28 500 900 = 20 000 000 + </a:t>
            </a:r>
          </a:p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8 000 000 + 500 000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5D098B-0581-A8D1-0C1E-005FB6A39BB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62753" y="2249708"/>
            <a:ext cx="8352244" cy="2225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DE58B"/>
      </a:lt1>
      <a:dk2>
        <a:srgbClr val="000000"/>
      </a:dk2>
      <a:lt2>
        <a:srgbClr val="EEEEEE"/>
      </a:lt2>
      <a:accent1>
        <a:srgbClr val="FCCC19"/>
      </a:accent1>
      <a:accent2>
        <a:srgbClr val="FF943F"/>
      </a:accent2>
      <a:accent3>
        <a:srgbClr val="000000"/>
      </a:accent3>
      <a:accent4>
        <a:srgbClr val="FEE599"/>
      </a:accent4>
      <a:accent5>
        <a:srgbClr val="000000"/>
      </a:accent5>
      <a:accent6>
        <a:srgbClr val="000000"/>
      </a:accent6>
      <a:hlink>
        <a:srgbClr val="BF9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597</Words>
  <Application>Microsoft Office PowerPoint</Application>
  <PresentationFormat>Widescreen</PresentationFormat>
  <Paragraphs>127</Paragraphs>
  <Slides>32</Slides>
  <Notes>19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Abril Fatface</vt:lpstr>
      <vt:lpstr>Aldrich</vt:lpstr>
      <vt:lpstr>Arial</vt:lpstr>
      <vt:lpstr>Baloo 2</vt:lpstr>
      <vt:lpstr>Calibri</vt:lpstr>
      <vt:lpstr>Cambria</vt:lpstr>
      <vt:lpstr>Chelsea Market</vt:lpstr>
      <vt:lpstr>SVN-Caprica Script</vt:lpstr>
      <vt:lpstr>SVN-SAF</vt:lpstr>
      <vt:lpstr>Times New Roman</vt:lpstr>
      <vt:lpstr>1_Office Theme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ONG VÀNG BIẾT TUỐT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 OANH</cp:lastModifiedBy>
  <cp:revision>46</cp:revision>
  <dcterms:created xsi:type="dcterms:W3CDTF">2024-05-15T08:48:24Z</dcterms:created>
  <dcterms:modified xsi:type="dcterms:W3CDTF">2025-09-12T10:51:20Z</dcterms:modified>
</cp:coreProperties>
</file>