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2" r:id="rId3"/>
    <p:sldId id="263" r:id="rId4"/>
    <p:sldId id="321" r:id="rId5"/>
    <p:sldId id="322" r:id="rId6"/>
    <p:sldId id="324" r:id="rId7"/>
    <p:sldId id="336" r:id="rId8"/>
    <p:sldId id="337" r:id="rId9"/>
    <p:sldId id="338" r:id="rId10"/>
    <p:sldId id="339" r:id="rId11"/>
    <p:sldId id="340" r:id="rId12"/>
    <p:sldId id="341" r:id="rId13"/>
    <p:sldId id="292" r:id="rId14"/>
    <p:sldId id="297" r:id="rId15"/>
    <p:sldId id="342" r:id="rId16"/>
    <p:sldId id="343" r:id="rId17"/>
    <p:sldId id="344" r:id="rId18"/>
    <p:sldId id="303" r:id="rId19"/>
    <p:sldId id="345" r:id="rId20"/>
    <p:sldId id="346" r:id="rId21"/>
    <p:sldId id="347" r:id="rId22"/>
    <p:sldId id="348" r:id="rId23"/>
    <p:sldId id="332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2B80"/>
    <a:srgbClr val="FF00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805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7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0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4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5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7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C0B5CE-B6BB-28E9-9AA3-665002AB32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1" y="113769"/>
            <a:ext cx="1337344" cy="13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E4ACDCD-243B-838D-5EE1-42B3D0E5C0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1" y="113769"/>
            <a:ext cx="1337344" cy="13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F42E69-A025-8757-0414-631A38E1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981" y="1634704"/>
            <a:ext cx="5590517" cy="926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BE7FC-7F33-7DE7-C66D-ACCA0EC6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42" y="2770551"/>
            <a:ext cx="696223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chu vi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5EAC197-5967-54A6-7CAE-97C90843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134388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00388" y="47032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2A5F6-C0C6-66BD-A10E-DC1D2399A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72" y="1494790"/>
            <a:ext cx="10290568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7435E-3BE1-D3C3-DFF6-E336B22B5F99}"/>
              </a:ext>
            </a:extLst>
          </p:cNvPr>
          <p:cNvSpPr txBox="1"/>
          <p:nvPr/>
        </p:nvSpPr>
        <p:spPr>
          <a:xfrm>
            <a:off x="629920" y="589280"/>
            <a:ext cx="7274560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khu đất thành 2 hình: hình thang và hình chữ nhật.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thang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+ 5) × 2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= 7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x 2 = 18 (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đất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= 25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33BC52-4C9D-4C1B-02E7-F64BF107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80" y="2875395"/>
            <a:ext cx="5006974" cy="23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C94B1-918D-4423-C64E-8B547BD8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2" y="1433512"/>
            <a:ext cx="100488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D62A71-05F0-9DBC-D0AE-BAD2B4F54BBB}"/>
              </a:ext>
            </a:extLst>
          </p:cNvPr>
          <p:cNvSpPr txBox="1"/>
          <p:nvPr/>
        </p:nvSpPr>
        <p:spPr>
          <a:xfrm>
            <a:off x="924560" y="599440"/>
            <a:ext cx="6888480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bức tường thành 2 hình: hình chữ nhật và hình tam giác.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 x 6 = 84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tam giác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× 4)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16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bức tường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+ 16 = 100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C07E00-D4C2-89A6-C7D3-21CA8DA5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80" y="2162492"/>
            <a:ext cx="50292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7097D-1E39-C1AD-BB98-14792EF8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561975"/>
            <a:ext cx="84963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3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B9AC6-F43B-F144-09C4-32564A80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" y="2011680"/>
            <a:ext cx="4674616" cy="26212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AC3E64-1ED9-664E-C7F1-AA2E40861BA6}"/>
              </a:ext>
            </a:extLst>
          </p:cNvPr>
          <p:cNvCxnSpPr>
            <a:cxnSpLocks/>
          </p:cNvCxnSpPr>
          <p:nvPr/>
        </p:nvCxnSpPr>
        <p:spPr>
          <a:xfrm>
            <a:off x="3037840" y="3078480"/>
            <a:ext cx="0" cy="107696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73040" y="1483360"/>
            <a:ext cx="599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x 5 = 35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7 = 56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+ 56 = 91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683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22240" y="853440"/>
            <a:ext cx="599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3 = 2 (m)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+ 10 + 6 = 26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E0882-CFC7-5BE9-D141-C3A07FC6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5" y="2030412"/>
            <a:ext cx="4332064" cy="2907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4D919B-0463-23B0-8CAA-13F76481BF2F}"/>
              </a:ext>
            </a:extLst>
          </p:cNvPr>
          <p:cNvCxnSpPr>
            <a:cxnSpLocks/>
          </p:cNvCxnSpPr>
          <p:nvPr/>
        </p:nvCxnSpPr>
        <p:spPr>
          <a:xfrm>
            <a:off x="25095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13911-238E-8E74-CA59-D1DCB59C1E76}"/>
              </a:ext>
            </a:extLst>
          </p:cNvPr>
          <p:cNvCxnSpPr>
            <a:cxnSpLocks/>
          </p:cNvCxnSpPr>
          <p:nvPr/>
        </p:nvCxnSpPr>
        <p:spPr>
          <a:xfrm>
            <a:off x="36271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AB04B4-0663-3A89-2F64-439A0BCDF956}"/>
              </a:ext>
            </a:extLst>
          </p:cNvPr>
          <p:cNvSpPr txBox="1"/>
          <p:nvPr/>
        </p:nvSpPr>
        <p:spPr>
          <a:xfrm>
            <a:off x="1899920" y="328168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6AD48-C3D6-14A7-6603-3D42BE41550C}"/>
              </a:ext>
            </a:extLst>
          </p:cNvPr>
          <p:cNvSpPr txBox="1"/>
          <p:nvPr/>
        </p:nvSpPr>
        <p:spPr>
          <a:xfrm>
            <a:off x="2865120" y="376936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D5823-5E45-9327-9024-CED2BB93000B}"/>
              </a:ext>
            </a:extLst>
          </p:cNvPr>
          <p:cNvSpPr txBox="1"/>
          <p:nvPr/>
        </p:nvSpPr>
        <p:spPr>
          <a:xfrm>
            <a:off x="3860800" y="314960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252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30" y="131167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4270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thang.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3 = 15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4</m:t>
                            </m:r>
                          </m:e>
                        </m:d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11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+ 11 = 26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4270721"/>
              </a:xfrm>
              <a:prstGeom prst="rect">
                <a:avLst/>
              </a:prstGeom>
              <a:blipFill>
                <a:blip r:embed="rId4"/>
                <a:stretch>
                  <a:fillRect l="-2541" t="-1854" r="-3963" b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1A6F1A-7FCD-AA5C-8B47-13D5B4164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45" y="2343785"/>
            <a:ext cx="3943350" cy="24955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B3EB7C-4594-603E-885E-39A1AB575441}"/>
              </a:ext>
            </a:extLst>
          </p:cNvPr>
          <p:cNvCxnSpPr>
            <a:cxnSpLocks/>
          </p:cNvCxnSpPr>
          <p:nvPr/>
        </p:nvCxnSpPr>
        <p:spPr>
          <a:xfrm>
            <a:off x="2072640" y="3647440"/>
            <a:ext cx="16154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96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just">
                  <a:buFontTx/>
                  <a:buChar char="-"/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 x 18 = 648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36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216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648 – 216 = 432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blipFill>
                <a:blip r:embed="rId4"/>
                <a:stretch>
                  <a:fillRect l="-2541" t="-1871" r="-3963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39AE2D4-3EBD-F6D5-073D-8F87AC972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90" y="2131377"/>
            <a:ext cx="4324350" cy="29581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438387-B543-4AB2-3A23-54C1221D1724}"/>
              </a:ext>
            </a:extLst>
          </p:cNvPr>
          <p:cNvCxnSpPr>
            <a:cxnSpLocks/>
          </p:cNvCxnSpPr>
          <p:nvPr/>
        </p:nvCxnSpPr>
        <p:spPr>
          <a:xfrm>
            <a:off x="2590800" y="3362960"/>
            <a:ext cx="250952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2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ộp Văn bản 25">
            <a:extLst>
              <a:ext uri="{FF2B5EF4-FFF2-40B4-BE49-F238E27FC236}">
                <a16:creationId xmlns:a16="http://schemas.microsoft.com/office/drawing/2014/main" id="{994C0AA2-90B0-8F8A-7CA5-D978A7290D4F}"/>
              </a:ext>
            </a:extLst>
          </p:cNvPr>
          <p:cNvSpPr txBox="1"/>
          <p:nvPr/>
        </p:nvSpPr>
        <p:spPr>
          <a:xfrm>
            <a:off x="2541305" y="1614212"/>
            <a:ext cx="959180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D9E2C-82FA-BF4A-32C6-FEF5A6BE4338}"/>
              </a:ext>
            </a:extLst>
          </p:cNvPr>
          <p:cNvGrpSpPr/>
          <p:nvPr/>
        </p:nvGrpSpPr>
        <p:grpSpPr>
          <a:xfrm>
            <a:off x="3070893" y="2151945"/>
            <a:ext cx="8878040" cy="4326771"/>
            <a:chOff x="3070893" y="2151945"/>
            <a:chExt cx="8878040" cy="432677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DEDCF0-1EF8-18C5-CEE5-2BF255A69D8D}"/>
                </a:ext>
              </a:extLst>
            </p:cNvPr>
            <p:cNvSpPr/>
            <p:nvPr/>
          </p:nvSpPr>
          <p:spPr>
            <a:xfrm>
              <a:off x="3070893" y="2151945"/>
              <a:ext cx="8878040" cy="4326771"/>
            </a:xfrm>
            <a:prstGeom prst="roundRect">
              <a:avLst>
                <a:gd name="adj" fmla="val 11964"/>
              </a:avLst>
            </a:prstGeom>
            <a:solidFill>
              <a:schemeClr val="bg1">
                <a:alpha val="99000"/>
              </a:schemeClr>
            </a:solidFill>
            <a:ln w="76200">
              <a:solidFill>
                <a:srgbClr val="FF99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B0F0"/>
                </a:solidFill>
              </a:endParaRPr>
            </a:p>
          </p:txBody>
        </p:sp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350FD580-D19C-9AB1-DFED-F31AD57D183A}"/>
                </a:ext>
              </a:extLst>
            </p:cNvPr>
            <p:cNvSpPr/>
            <p:nvPr/>
          </p:nvSpPr>
          <p:spPr>
            <a:xfrm>
              <a:off x="3197328" y="2451776"/>
              <a:ext cx="8625169" cy="4026940"/>
            </a:xfrm>
            <a:custGeom>
              <a:avLst/>
              <a:gdLst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5169" h="4026940" fill="none" extrusionOk="0">
                  <a:moveTo>
                    <a:pt x="0" y="517755"/>
                  </a:moveTo>
                  <a:cubicBezTo>
                    <a:pt x="53247" y="219864"/>
                    <a:pt x="692364" y="47969"/>
                    <a:pt x="1437556" y="0"/>
                  </a:cubicBezTo>
                  <a:cubicBezTo>
                    <a:pt x="2951219" y="-286311"/>
                    <a:pt x="5618605" y="-52762"/>
                    <a:pt x="7187612" y="0"/>
                  </a:cubicBezTo>
                  <a:cubicBezTo>
                    <a:pt x="8029733" y="-145130"/>
                    <a:pt x="8731746" y="309293"/>
                    <a:pt x="8625169" y="517755"/>
                  </a:cubicBezTo>
                  <a:cubicBezTo>
                    <a:pt x="8718018" y="1122268"/>
                    <a:pt x="8553450" y="2290688"/>
                    <a:pt x="8625169" y="3509184"/>
                  </a:cubicBezTo>
                  <a:cubicBezTo>
                    <a:pt x="8518867" y="3838419"/>
                    <a:pt x="7773422" y="4092413"/>
                    <a:pt x="7187612" y="4026940"/>
                  </a:cubicBezTo>
                  <a:cubicBezTo>
                    <a:pt x="6058706" y="3771177"/>
                    <a:pt x="3027508" y="3501885"/>
                    <a:pt x="1437556" y="4026940"/>
                  </a:cubicBezTo>
                  <a:cubicBezTo>
                    <a:pt x="616845" y="4001434"/>
                    <a:pt x="-106861" y="3811322"/>
                    <a:pt x="0" y="3509184"/>
                  </a:cubicBezTo>
                  <a:cubicBezTo>
                    <a:pt x="-77131" y="2128129"/>
                    <a:pt x="-6776" y="1399943"/>
                    <a:pt x="0" y="517755"/>
                  </a:cubicBezTo>
                  <a:close/>
                </a:path>
                <a:path w="8625169" h="4026940" stroke="0" extrusionOk="0">
                  <a:moveTo>
                    <a:pt x="0" y="517755"/>
                  </a:moveTo>
                  <a:cubicBezTo>
                    <a:pt x="-146281" y="241204"/>
                    <a:pt x="756061" y="62419"/>
                    <a:pt x="1437556" y="0"/>
                  </a:cubicBezTo>
                  <a:cubicBezTo>
                    <a:pt x="3930000" y="188720"/>
                    <a:pt x="4917431" y="-151580"/>
                    <a:pt x="7187612" y="0"/>
                  </a:cubicBezTo>
                  <a:cubicBezTo>
                    <a:pt x="7987121" y="-35824"/>
                    <a:pt x="8659809" y="303037"/>
                    <a:pt x="8625169" y="517755"/>
                  </a:cubicBezTo>
                  <a:cubicBezTo>
                    <a:pt x="8596253" y="990590"/>
                    <a:pt x="8895950" y="3074523"/>
                    <a:pt x="8625169" y="3509184"/>
                  </a:cubicBezTo>
                  <a:cubicBezTo>
                    <a:pt x="8460115" y="3737879"/>
                    <a:pt x="7766893" y="4106447"/>
                    <a:pt x="7187612" y="4026940"/>
                  </a:cubicBezTo>
                  <a:cubicBezTo>
                    <a:pt x="4960710" y="4154698"/>
                    <a:pt x="1962082" y="3880778"/>
                    <a:pt x="1437556" y="4026940"/>
                  </a:cubicBezTo>
                  <a:cubicBezTo>
                    <a:pt x="619976" y="4066855"/>
                    <a:pt x="-175536" y="3826541"/>
                    <a:pt x="0" y="3509184"/>
                  </a:cubicBezTo>
                  <a:cubicBezTo>
                    <a:pt x="-104740" y="2154513"/>
                    <a:pt x="-73579" y="1350176"/>
                    <a:pt x="0" y="517755"/>
                  </a:cubicBezTo>
                  <a:close/>
                </a:path>
              </a:pathLst>
            </a:custGeom>
            <a:noFill/>
            <a:ln w="762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25169" h="4026940" fill="none" extrusionOk="0">
                          <a:moveTo>
                            <a:pt x="0" y="517755"/>
                          </a:moveTo>
                          <a:cubicBezTo>
                            <a:pt x="25160" y="223074"/>
                            <a:pt x="638660" y="51552"/>
                            <a:pt x="1437556" y="0"/>
                          </a:cubicBezTo>
                          <a:cubicBezTo>
                            <a:pt x="2841850" y="-129276"/>
                            <a:pt x="5399897" y="-77778"/>
                            <a:pt x="7187612" y="0"/>
                          </a:cubicBezTo>
                          <a:cubicBezTo>
                            <a:pt x="8045404" y="-95171"/>
                            <a:pt x="8741088" y="255428"/>
                            <a:pt x="8625169" y="517755"/>
                          </a:cubicBezTo>
                          <a:cubicBezTo>
                            <a:pt x="8714862" y="1173220"/>
                            <a:pt x="8555967" y="2320438"/>
                            <a:pt x="8625169" y="3509184"/>
                          </a:cubicBezTo>
                          <a:cubicBezTo>
                            <a:pt x="8493287" y="3784473"/>
                            <a:pt x="7840455" y="4069631"/>
                            <a:pt x="7187612" y="4026940"/>
                          </a:cubicBezTo>
                          <a:cubicBezTo>
                            <a:pt x="6026591" y="3816742"/>
                            <a:pt x="3178724" y="3686990"/>
                            <a:pt x="1437556" y="4026940"/>
                          </a:cubicBezTo>
                          <a:cubicBezTo>
                            <a:pt x="630044" y="4052147"/>
                            <a:pt x="-97892" y="3813395"/>
                            <a:pt x="0" y="3509184"/>
                          </a:cubicBezTo>
                          <a:cubicBezTo>
                            <a:pt x="-54708" y="2150129"/>
                            <a:pt x="29939" y="1399345"/>
                            <a:pt x="0" y="517755"/>
                          </a:cubicBezTo>
                          <a:close/>
                        </a:path>
                        <a:path w="8625169" h="4026940" stroke="0" extrusionOk="0">
                          <a:moveTo>
                            <a:pt x="0" y="517755"/>
                          </a:moveTo>
                          <a:cubicBezTo>
                            <a:pt x="-94445" y="237981"/>
                            <a:pt x="758078" y="50968"/>
                            <a:pt x="1437556" y="0"/>
                          </a:cubicBezTo>
                          <a:cubicBezTo>
                            <a:pt x="3973166" y="33947"/>
                            <a:pt x="4889335" y="-59087"/>
                            <a:pt x="7187612" y="0"/>
                          </a:cubicBezTo>
                          <a:cubicBezTo>
                            <a:pt x="7972374" y="-16370"/>
                            <a:pt x="8637150" y="296366"/>
                            <a:pt x="8625169" y="517755"/>
                          </a:cubicBezTo>
                          <a:cubicBezTo>
                            <a:pt x="8644792" y="917567"/>
                            <a:pt x="8811858" y="3028551"/>
                            <a:pt x="8625169" y="3509184"/>
                          </a:cubicBezTo>
                          <a:cubicBezTo>
                            <a:pt x="8572290" y="3781761"/>
                            <a:pt x="7846496" y="4071340"/>
                            <a:pt x="7187612" y="4026940"/>
                          </a:cubicBezTo>
                          <a:cubicBezTo>
                            <a:pt x="4974053" y="4076117"/>
                            <a:pt x="2065085" y="3904238"/>
                            <a:pt x="1437556" y="4026940"/>
                          </a:cubicBezTo>
                          <a:cubicBezTo>
                            <a:pt x="624026" y="4035749"/>
                            <a:pt x="-132228" y="3789252"/>
                            <a:pt x="0" y="3509184"/>
                          </a:cubicBezTo>
                          <a:cubicBezTo>
                            <a:pt x="-114471" y="2093322"/>
                            <a:pt x="-4321" y="1419408"/>
                            <a:pt x="0" y="51775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HS lắng nghe câu hỏi và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 viết câu trả lời vào bảng con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Khi hết thời gian, HS 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giơ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đáp án.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HS trả lời đúng sẽ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tiếp tục chơi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, HS trả lời sai sẽ phải dừng cuộc chơi.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BFF9856-7546-BEF9-D930-F8C1D0765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59" y="1461004"/>
            <a:ext cx="2459210" cy="49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BB009-A4AA-FE0A-7F99-8FAC972D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773" y="1622500"/>
            <a:ext cx="6334293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53B8-84DC-72FF-75DF-C51373B9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829" y="151307"/>
            <a:ext cx="965690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9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các loại tam giác đã học.</a:t>
              </a:r>
              <a:endParaRPr 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818073" y="3640045"/>
              <a:ext cx="365936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có ba góc nhọn là....</a:t>
              </a:r>
              <a:endParaRPr lang="vi-VN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nhọn</a:t>
              </a:r>
              <a:endParaRPr lang="vi-VN" sz="60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vuông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9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có một góc tù là.....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tù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....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đều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8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thang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2657</TotalTime>
  <Words>858</Words>
  <Application>Microsoft Office PowerPoint</Application>
  <PresentationFormat>Widescreen</PresentationFormat>
  <Paragraphs>104</Paragraphs>
  <Slides>22</Slides>
  <Notes>8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Cambria Math</vt:lpstr>
      <vt:lpstr>LNTH-Hoa Nho LNTH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39</cp:revision>
  <dcterms:created xsi:type="dcterms:W3CDTF">2023-08-21T15:19:28Z</dcterms:created>
  <dcterms:modified xsi:type="dcterms:W3CDTF">2025-01-02T10:24:14Z</dcterms:modified>
  <cp:category>9Slide.vn</cp:category>
</cp:coreProperties>
</file>