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95" r:id="rId3"/>
    <p:sldId id="272" r:id="rId4"/>
    <p:sldId id="273" r:id="rId5"/>
    <p:sldId id="301" r:id="rId6"/>
    <p:sldId id="302" r:id="rId7"/>
    <p:sldId id="311" r:id="rId8"/>
    <p:sldId id="312" r:id="rId9"/>
    <p:sldId id="313" r:id="rId10"/>
    <p:sldId id="310" r:id="rId11"/>
    <p:sldId id="314" r:id="rId12"/>
    <p:sldId id="294" r:id="rId13"/>
    <p:sldId id="284" r:id="rId14"/>
    <p:sldId id="264" r:id="rId15"/>
    <p:sldId id="261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B2B0C-280D-4FC8-A214-7BF6427724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7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daVBIFvDoY?si=N43flQOBf_mRLR_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267232" y="3309938"/>
            <a:ext cx="744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</a:t>
            </a:r>
            <a:r>
              <a:rPr lang="en-US" sz="2400" b="1" dirty="0">
                <a:solidFill>
                  <a:schemeClr val="tx1"/>
                </a:solidFill>
              </a:rPr>
              <a:t> 6: NÉT ĐẸP TRUYỀN THỐNG QUÊ HƯƠNG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</a:rPr>
              <a:t>Lễ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hội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truyền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sz="2400" b="1" dirty="0">
                <a:solidFill>
                  <a:srgbClr val="FF0000"/>
                </a:solidFill>
              </a:rPr>
              <a:t> - 2 </a:t>
            </a:r>
            <a:r>
              <a:rPr lang="en-US" sz="2400" b="1" dirty="0" err="1">
                <a:solidFill>
                  <a:srgbClr val="FF0000"/>
                </a:solidFill>
              </a:rPr>
              <a:t>tiết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14" t="1862" b="1325"/>
          <a:stretch/>
        </p:blipFill>
        <p:spPr>
          <a:xfrm>
            <a:off x="97971" y="124590"/>
            <a:ext cx="8910775" cy="65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3"/>
            <a:ext cx="4392488" cy="3168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9923"/>
          <a:stretch/>
        </p:blipFill>
        <p:spPr>
          <a:xfrm>
            <a:off x="107504" y="3501756"/>
            <a:ext cx="4392488" cy="3218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16634"/>
            <a:ext cx="4292730" cy="3168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214" t="1862" b="1325"/>
          <a:stretch/>
        </p:blipFill>
        <p:spPr>
          <a:xfrm>
            <a:off x="4716016" y="3501008"/>
            <a:ext cx="4292730" cy="3194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30994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" y="528670"/>
            <a:ext cx="9072806" cy="623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780928"/>
            <a:ext cx="545802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116632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05694"/>
            <a:ext cx="7880900" cy="46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324544" y="0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09A7EB-9DAA-C8B6-5DE4-42B3E45F5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61283"/>
            <a:ext cx="85689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48880"/>
            <a:ext cx="3837146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91" y="879784"/>
            <a:ext cx="4933152" cy="58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0545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6: NÉT ĐẸP TRUYỀN THỐNG QUÊ HƯƠNG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324544" y="-17140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260648"/>
            <a:ext cx="878497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887"/>
          <a:stretch/>
        </p:blipFill>
        <p:spPr>
          <a:xfrm>
            <a:off x="963399" y="836125"/>
            <a:ext cx="7217202" cy="4694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5642"/>
          <a:stretch/>
        </p:blipFill>
        <p:spPr>
          <a:xfrm>
            <a:off x="107504" y="5661248"/>
            <a:ext cx="4541080" cy="1112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2174"/>
          <a:stretch/>
        </p:blipFill>
        <p:spPr>
          <a:xfrm>
            <a:off x="4717868" y="5661248"/>
            <a:ext cx="4355976" cy="11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15007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04664"/>
            <a:ext cx="5891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" t="3051" r="52689" b="50000"/>
          <a:stretch/>
        </p:blipFill>
        <p:spPr>
          <a:xfrm>
            <a:off x="238436" y="961055"/>
            <a:ext cx="4189548" cy="2755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801" t="49547" r="1815"/>
          <a:stretch/>
        </p:blipFill>
        <p:spPr>
          <a:xfrm>
            <a:off x="4860033" y="3933056"/>
            <a:ext cx="4104456" cy="2774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690" t="50337" r="51580"/>
          <a:stretch/>
        </p:blipFill>
        <p:spPr>
          <a:xfrm>
            <a:off x="209227" y="3932762"/>
            <a:ext cx="4218757" cy="2795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2455" b="49436"/>
          <a:stretch/>
        </p:blipFill>
        <p:spPr>
          <a:xfrm>
            <a:off x="4860033" y="938337"/>
            <a:ext cx="4084172" cy="27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43" y="1916832"/>
            <a:ext cx="91438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CÁC BƯỚC VẼ TRANH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ĐỀ TÀI LỄ HỘI TRUYỀN THỐNG: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https://youtu.be/UdaVBIFvDoY?si=N43flQOBf_mRLR_A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5891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thồng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88480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0093"/>
      </p:ext>
    </p:extLst>
  </p:cSld>
  <p:clrMapOvr>
    <a:masterClrMapping/>
  </p:clrMapOvr>
  <p:transition spd="med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4"/>
            <a:ext cx="8901242" cy="65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17220"/>
      </p:ext>
    </p:extLst>
  </p:cSld>
  <p:clrMapOvr>
    <a:masterClrMapping/>
  </p:clrMapOvr>
  <p:transition spd="med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9923"/>
          <a:stretch/>
        </p:blipFill>
        <p:spPr>
          <a:xfrm>
            <a:off x="107504" y="116632"/>
            <a:ext cx="8913586" cy="66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256"/>
      </p:ext>
    </p:extLst>
  </p:cSld>
  <p:clrMapOvr>
    <a:masterClrMapping/>
  </p:clrMapOvr>
  <p:transition spd="med">
    <p:randomBa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233</Words>
  <Application>Microsoft Office PowerPoint</Application>
  <PresentationFormat>Trình chiếu Trên màn hình (4:3)</PresentationFormat>
  <Paragraphs>28</Paragraphs>
  <Slides>16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301</cp:revision>
  <dcterms:created xsi:type="dcterms:W3CDTF">2021-07-22T08:52:25Z</dcterms:created>
  <dcterms:modified xsi:type="dcterms:W3CDTF">2025-04-08T09:28:34Z</dcterms:modified>
</cp:coreProperties>
</file>