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8" r:id="rId2"/>
    <p:sldId id="295" r:id="rId3"/>
    <p:sldId id="272" r:id="rId4"/>
    <p:sldId id="273" r:id="rId5"/>
    <p:sldId id="301" r:id="rId6"/>
    <p:sldId id="302" r:id="rId7"/>
    <p:sldId id="307" r:id="rId8"/>
    <p:sldId id="308" r:id="rId9"/>
    <p:sldId id="312" r:id="rId10"/>
    <p:sldId id="313" r:id="rId11"/>
    <p:sldId id="310" r:id="rId12"/>
    <p:sldId id="294" r:id="rId13"/>
    <p:sldId id="284" r:id="rId14"/>
    <p:sldId id="264" r:id="rId15"/>
    <p:sldId id="261" r:id="rId16"/>
    <p:sldId id="30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00FF"/>
    <a:srgbClr val="CC0099"/>
    <a:srgbClr val="006600"/>
    <a:srgbClr val="009900"/>
    <a:srgbClr val="4A206A"/>
    <a:srgbClr val="FF3300"/>
    <a:srgbClr val="FF0066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307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EXa-wk3D48?si=12i1LeSSZM4Xswh7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1271464" y="457200"/>
            <a:ext cx="10081120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7492"/>
              </a:avLst>
            </a:prstTxWarp>
          </a:bodyPr>
          <a:lstStyle/>
          <a:p>
            <a:pPr algn="ctr"/>
            <a:r>
              <a:rPr lang="vi-VN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3810001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3733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i="1" kern="10" dirty="0" err="1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400" b="1" i="1" kern="10" dirty="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2819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3506519" y="3309939"/>
            <a:ext cx="60124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</a:rPr>
              <a:t>Chủ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đề</a:t>
            </a:r>
            <a:r>
              <a:rPr lang="en-US" sz="2400" b="1" dirty="0">
                <a:solidFill>
                  <a:schemeClr val="tx1"/>
                </a:solidFill>
              </a:rPr>
              <a:t> 5: CUỘC SỐNG QUANH EM</a:t>
            </a:r>
          </a:p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b="1" dirty="0">
                <a:solidFill>
                  <a:srgbClr val="FF0000"/>
                </a:solidFill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</a:rPr>
              <a:t>Vẻ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đẹp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của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mặt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trước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ngôi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nhà</a:t>
            </a:r>
            <a:r>
              <a:rPr lang="en-US" sz="2400" b="1" dirty="0">
                <a:solidFill>
                  <a:srgbClr val="FF0000"/>
                </a:solidFill>
              </a:rPr>
              <a:t> - 2 </a:t>
            </a:r>
            <a:r>
              <a:rPr lang="en-US" sz="2400" b="1" dirty="0" err="1">
                <a:solidFill>
                  <a:srgbClr val="FF0000"/>
                </a:solidFill>
              </a:rPr>
              <a:t>tiết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26E7BB1C-BA46-A042-E22A-D8530F1B3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911424" y="-22420"/>
            <a:ext cx="10873208" cy="721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id="{BBE10119-532B-2947-9819-EA71BAFBE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7718" r="9204" b="48380"/>
          <a:stretch/>
        </p:blipFill>
        <p:spPr bwMode="auto">
          <a:xfrm flipH="1">
            <a:off x="6967094" y="118599"/>
            <a:ext cx="4323175" cy="337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E82D1CA-3F9A-B59C-F34C-F5E1C44BE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12" y="3138103"/>
            <a:ext cx="316835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8D7349-EF15-D059-F42C-08994C72B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3" t="43406" r="11335"/>
          <a:stretch/>
        </p:blipFill>
        <p:spPr bwMode="auto">
          <a:xfrm>
            <a:off x="4079776" y="3440231"/>
            <a:ext cx="2310683" cy="322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4F1C3624-C234-20A6-C062-F0A313E20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412" y="3494527"/>
            <a:ext cx="4336857" cy="336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4DAA8816-B039-7AF5-BFCE-50DE6EEBD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50129"/>
          <a:stretch/>
        </p:blipFill>
        <p:spPr bwMode="auto">
          <a:xfrm>
            <a:off x="1343472" y="116632"/>
            <a:ext cx="5181880" cy="333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606198"/>
      </p:ext>
    </p:extLst>
  </p:cSld>
  <p:clrMapOvr>
    <a:masterClrMapping/>
  </p:clrMapOvr>
  <p:transition spd="med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1559496" y="44625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576064"/>
            <a:ext cx="9072806" cy="6237312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01EFB92-CFB1-F680-CAE8-9A8952411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2780928"/>
            <a:ext cx="576418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1EEA97-D092-41A0-8495-9A7E342E03A1}"/>
              </a:ext>
            </a:extLst>
          </p:cNvPr>
          <p:cNvSpPr txBox="1"/>
          <p:nvPr/>
        </p:nvSpPr>
        <p:spPr>
          <a:xfrm>
            <a:off x="1559496" y="44625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3: LUYỆN TẬP- SÁNG TẠO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9F19C4A-1BEC-4329-934A-0B72367D54FF}"/>
              </a:ext>
            </a:extLst>
          </p:cNvPr>
          <p:cNvSpPr/>
          <p:nvPr/>
        </p:nvSpPr>
        <p:spPr>
          <a:xfrm>
            <a:off x="2140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Tạo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trang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trí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mặt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trước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ngôi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3600" b="1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600" b="1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thích</a:t>
            </a:r>
            <a:endParaRPr lang="vi-VN" sz="3600" b="1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0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2495600" y="116633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TÍCH- ĐÁNH GIÁ</a:t>
            </a:r>
          </a:p>
          <a:p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dirty="0">
              <a:solidFill>
                <a:srgbClr val="CC00CC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28526BC-670E-1C77-DAA5-66C25D771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16" y="1070740"/>
            <a:ext cx="7056784" cy="567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1199456" y="0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09A7EB-9DAA-C8B6-5DE4-42B3E45F5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430507"/>
            <a:ext cx="8064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D585876-84FC-E3B6-C571-7DB1E558A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56" y="2564904"/>
            <a:ext cx="5410955" cy="415208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82F9E846-FEB2-AAA8-B107-D38CFD805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902517"/>
            <a:ext cx="6264696" cy="581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32656"/>
            <a:ext cx="8229600" cy="1431032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63688"/>
            <a:ext cx="12192000" cy="5094312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188640"/>
            <a:ext cx="905454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5: CUỘC SỐNG QUANH EM</a:t>
            </a:r>
          </a:p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- 2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endParaRPr lang="en-US" sz="3200" dirty="0">
              <a:solidFill>
                <a:srgbClr val="006600"/>
              </a:solidFill>
            </a:endParaRPr>
          </a:p>
        </p:txBody>
      </p:sp>
      <p:sp>
        <p:nvSpPr>
          <p:cNvPr id="4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1622188" y="234888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549B370B-4943-36A5-4CD4-2E54245FEE00}"/>
              </a:ext>
            </a:extLst>
          </p:cNvPr>
          <p:cNvSpPr/>
          <p:nvPr/>
        </p:nvSpPr>
        <p:spPr>
          <a:xfrm>
            <a:off x="-168696" y="-17140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EE3E4152-DE4F-E73C-838A-92DC66155F56}"/>
              </a:ext>
            </a:extLst>
          </p:cNvPr>
          <p:cNvSpPr/>
          <p:nvPr/>
        </p:nvSpPr>
        <p:spPr>
          <a:xfrm>
            <a:off x="335360" y="260649"/>
            <a:ext cx="8784976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8E691AC-7CEA-562C-C05A-D33AD8D4E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147" y="3611876"/>
            <a:ext cx="7887801" cy="315321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120F2DE-06A4-A09C-205B-4F379B136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147" y="116632"/>
            <a:ext cx="7887801" cy="33818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60" y="836712"/>
            <a:ext cx="3956300" cy="592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9336" y="87016"/>
            <a:ext cx="8360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0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397407" y="364594"/>
            <a:ext cx="6423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1">
            <a:extLst>
              <a:ext uri="{FF2B5EF4-FFF2-40B4-BE49-F238E27FC236}">
                <a16:creationId xmlns:a16="http://schemas.microsoft.com/office/drawing/2014/main" id="{15ED306E-D427-F921-5CC7-A2F8E28AF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100" y="5107481"/>
            <a:ext cx="27611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342900" indent="-342900">
              <a:buAutoNum type="arabicPeriod"/>
            </a:pP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Vẽ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cắt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chu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vi</a:t>
            </a:r>
          </a:p>
          <a:p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ngôi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giấy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bìa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  <a:endParaRPr lang="vi-VN" altLang="vi-VN" sz="1800" dirty="0">
              <a:solidFill>
                <a:srgbClr val="FFFF00"/>
              </a:solidFill>
            </a:endParaRP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3CF833E8-B2A6-E62D-25D2-9D6B066C7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7768" y="5177328"/>
            <a:ext cx="38503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dán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ngôi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  <a:endParaRPr lang="vi-VN" altLang="vi-VN" sz="1800" dirty="0">
              <a:solidFill>
                <a:srgbClr val="FFFF00"/>
              </a:solidFill>
            </a:endParaRPr>
          </a:p>
        </p:txBody>
      </p:sp>
      <p:sp>
        <p:nvSpPr>
          <p:cNvPr id="5" name="Rectangle 31">
            <a:extLst>
              <a:ext uri="{FF2B5EF4-FFF2-40B4-BE49-F238E27FC236}">
                <a16:creationId xmlns:a16="http://schemas.microsoft.com/office/drawing/2014/main" id="{F9FBB84B-AEA7-A083-C98F-014930165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0296" y="5192353"/>
            <a:ext cx="32408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ngôi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vi-VN" sz="1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  <a:endParaRPr lang="vi-VN" altLang="vi-VN" sz="1800" dirty="0">
              <a:solidFill>
                <a:srgbClr val="FFFF00"/>
              </a:solidFill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77731A78-0E9B-3865-9FC6-79F5AFFA4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452712" y="1746905"/>
            <a:ext cx="3743430" cy="2371796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7786EFA7-5919-2C40-3308-743A34FE8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84" t="16226" r="38388" b="29862"/>
          <a:stretch/>
        </p:blipFill>
        <p:spPr>
          <a:xfrm>
            <a:off x="5839054" y="993873"/>
            <a:ext cx="2497534" cy="3810644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73A02999-C337-E55D-1761-131DC8DB3F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85" t="17926" r="39135" b="33112"/>
          <a:stretch/>
        </p:blipFill>
        <p:spPr>
          <a:xfrm>
            <a:off x="9073965" y="999230"/>
            <a:ext cx="2545379" cy="3805287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E96C8691-CEA0-AF2B-29D5-01C29F9D52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28" t="16340" r="11434" b="16110"/>
          <a:stretch/>
        </p:blipFill>
        <p:spPr>
          <a:xfrm>
            <a:off x="3106881" y="2747328"/>
            <a:ext cx="2732173" cy="205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2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2393" y="1916832"/>
            <a:ext cx="888416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VIDEO HƯỚNG DẪN CÁC BƯỚC TẠO HÌNH 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 TRƯỚC NGÔI NHÀ BẰNG GIẤY, BÌA MÀU: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https://youtu.be/NEXa-wk3D48?si=12i1LeSSZM4Xswh7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4180" y="87016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2: KIẾN TẠO KIẾN THỨC- KĨ NĂNG 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:a16="http://schemas.microsoft.com/office/drawing/2014/main" id="{C584CF39-508C-42F0-A5EF-6954ED3C1A43}"/>
              </a:ext>
            </a:extLst>
          </p:cNvPr>
          <p:cNvSpPr/>
          <p:nvPr/>
        </p:nvSpPr>
        <p:spPr>
          <a:xfrm>
            <a:off x="1686227" y="476673"/>
            <a:ext cx="7675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2E29FAEB-4B8C-D4DA-1228-EC89655D1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0" t="7718" r="9204" b="48380"/>
          <a:stretch/>
        </p:blipFill>
        <p:spPr bwMode="auto">
          <a:xfrm flipH="1">
            <a:off x="2423592" y="23935"/>
            <a:ext cx="7989402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565734"/>
      </p:ext>
    </p:extLst>
  </p:cSld>
  <p:clrMapOvr>
    <a:masterClrMapping/>
  </p:clrMapOvr>
  <p:transition spd="med" advClick="0" advTm="6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29AF6A5-576E-43E9-2754-BF6125097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-169526"/>
            <a:ext cx="4724927" cy="690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39EFEF8A-0DE9-DE42-941E-A98EE1F74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3" t="43406" r="11335"/>
          <a:stretch/>
        </p:blipFill>
        <p:spPr bwMode="auto">
          <a:xfrm>
            <a:off x="6744072" y="188640"/>
            <a:ext cx="3168352" cy="654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600454"/>
      </p:ext>
    </p:extLst>
  </p:cSld>
  <p:clrMapOvr>
    <a:masterClrMapping/>
  </p:clrMapOvr>
  <p:transition spd="med" advClick="0" advTm="6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62F28F61-CB2D-BAC2-76D4-70C136F4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21846"/>
            <a:ext cx="8692309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21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3335</TotalTime>
  <Words>281</Words>
  <Application>Microsoft Office PowerPoint</Application>
  <PresentationFormat>Màn hình rộng</PresentationFormat>
  <Paragraphs>31</Paragraphs>
  <Slides>16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1" baseType="lpstr">
      <vt:lpstr>Arial</vt:lpstr>
      <vt:lpstr>Calibri</vt:lpstr>
      <vt:lpstr>Cooper Black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Thi Tu Nguyen</cp:lastModifiedBy>
  <cp:revision>294</cp:revision>
  <dcterms:created xsi:type="dcterms:W3CDTF">2021-07-22T08:52:25Z</dcterms:created>
  <dcterms:modified xsi:type="dcterms:W3CDTF">2025-03-25T08:58:58Z</dcterms:modified>
</cp:coreProperties>
</file>