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8" r:id="rId2"/>
    <p:sldId id="295" r:id="rId3"/>
    <p:sldId id="272" r:id="rId4"/>
    <p:sldId id="273" r:id="rId5"/>
    <p:sldId id="301" r:id="rId6"/>
    <p:sldId id="302" r:id="rId7"/>
    <p:sldId id="283" r:id="rId8"/>
    <p:sldId id="308" r:id="rId9"/>
    <p:sldId id="310" r:id="rId10"/>
    <p:sldId id="294" r:id="rId11"/>
    <p:sldId id="284" r:id="rId12"/>
    <p:sldId id="264" r:id="rId13"/>
    <p:sldId id="261" r:id="rId14"/>
    <p:sldId id="30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00FF"/>
    <a:srgbClr val="CC0099"/>
    <a:srgbClr val="006600"/>
    <a:srgbClr val="009900"/>
    <a:srgbClr val="4A206A"/>
    <a:srgbClr val="FF3300"/>
    <a:srgbClr val="FF0066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0AF3-0626-4BDD-9719-ACC0869E4A5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B2B0C-280D-4FC8-A214-7BF642772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0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2390096" y="3309938"/>
            <a:ext cx="51972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Chủ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đề</a:t>
            </a:r>
            <a:r>
              <a:rPr lang="en-US" sz="2400" b="1" dirty="0">
                <a:solidFill>
                  <a:schemeClr val="tx1"/>
                </a:solidFill>
              </a:rPr>
              <a:t> 5: CUỘC SỐNG QUANH EM</a:t>
            </a:r>
          </a:p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b="1" dirty="0">
                <a:solidFill>
                  <a:srgbClr val="FF0000"/>
                </a:solidFill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</a:rPr>
              <a:t>Sáng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truyện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tranh</a:t>
            </a:r>
            <a:r>
              <a:rPr lang="en-US" sz="2400" b="1" dirty="0">
                <a:solidFill>
                  <a:srgbClr val="FF0000"/>
                </a:solidFill>
              </a:rPr>
              <a:t>- 2 </a:t>
            </a:r>
            <a:r>
              <a:rPr lang="en-US" sz="2400" b="1" dirty="0" err="1">
                <a:solidFill>
                  <a:srgbClr val="FF0000"/>
                </a:solidFill>
              </a:rPr>
              <a:t>tiết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8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" y="591074"/>
            <a:ext cx="9072806" cy="623731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A62250C-FAF5-323D-F111-86A6E0844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14" y="2708920"/>
            <a:ext cx="539662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1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Vẽ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truyện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cuộc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quanh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endParaRPr lang="vi-VN" sz="36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971600" y="116632"/>
            <a:ext cx="6934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TÍCH- ĐÁNH GIÁ</a:t>
            </a:r>
          </a:p>
          <a:p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dirty="0">
              <a:solidFill>
                <a:srgbClr val="CC00CC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C0EDAE8-31B0-1323-B048-1988F5A30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070131"/>
            <a:ext cx="6574744" cy="570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-324544" y="0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09A7EB-9DAA-C8B6-5DE4-42B3E45F5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430506"/>
            <a:ext cx="8064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them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0A74E29-7C15-855F-D4EA-C4F3B2D2E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70" y="909311"/>
            <a:ext cx="4944165" cy="380100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B6D521F-3532-2935-3DE7-78A808961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909311"/>
            <a:ext cx="3561694" cy="380100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841D138-24C4-7C8F-2DD3-7D0198977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4869160"/>
            <a:ext cx="6192114" cy="181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22100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355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05454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5: CUỘC SỐNG QUANH EM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4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98188" y="234888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6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-324544" y="-17140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E3E4152-DE4F-E73C-838A-92DC66155F56}"/>
              </a:ext>
            </a:extLst>
          </p:cNvPr>
          <p:cNvSpPr/>
          <p:nvPr/>
        </p:nvSpPr>
        <p:spPr>
          <a:xfrm>
            <a:off x="179512" y="188640"/>
            <a:ext cx="8784976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CED40E58-59A5-8F4F-E78F-E615976C3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75"/>
          <a:stretch/>
        </p:blipFill>
        <p:spPr>
          <a:xfrm>
            <a:off x="395536" y="703576"/>
            <a:ext cx="3918489" cy="4669640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CDAE88C7-CE95-107A-F28F-BBF9D0012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3" b="3675"/>
          <a:stretch/>
        </p:blipFill>
        <p:spPr>
          <a:xfrm>
            <a:off x="4788024" y="703576"/>
            <a:ext cx="4002210" cy="466964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D70D13B-1B13-772A-E620-D0D178EEDC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00" b="13282"/>
          <a:stretch/>
        </p:blipFill>
        <p:spPr>
          <a:xfrm>
            <a:off x="971600" y="5445224"/>
            <a:ext cx="7192379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3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15007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375047"/>
            <a:ext cx="35253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A3654AC-A948-0A1C-3345-5EB5FD962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" t="1173" r="50981" b="53125"/>
          <a:stretch/>
        </p:blipFill>
        <p:spPr>
          <a:xfrm>
            <a:off x="611561" y="874849"/>
            <a:ext cx="3670349" cy="2770176"/>
          </a:xfrm>
          <a:prstGeom prst="rect">
            <a:avLst/>
          </a:prstGeom>
        </p:spPr>
      </p:pic>
      <p:pic>
        <p:nvPicPr>
          <p:cNvPr id="6" name="Hình ảnh 4">
            <a:extLst>
              <a:ext uri="{FF2B5EF4-FFF2-40B4-BE49-F238E27FC236}">
                <a16:creationId xmlns:a16="http://schemas.microsoft.com/office/drawing/2014/main" id="{EA3654AC-A948-0A1C-3345-5EB5FD962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27" t="51639" r="372"/>
          <a:stretch/>
        </p:blipFill>
        <p:spPr>
          <a:xfrm>
            <a:off x="4716016" y="3732617"/>
            <a:ext cx="3744416" cy="3008751"/>
          </a:xfrm>
          <a:prstGeom prst="rect">
            <a:avLst/>
          </a:prstGeom>
        </p:spPr>
      </p:pic>
      <p:pic>
        <p:nvPicPr>
          <p:cNvPr id="9" name="Hình ảnh 4">
            <a:extLst>
              <a:ext uri="{FF2B5EF4-FFF2-40B4-BE49-F238E27FC236}">
                <a16:creationId xmlns:a16="http://schemas.microsoft.com/office/drawing/2014/main" id="{EA3654AC-A948-0A1C-3345-5EB5FD962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2" t="52979" r="52013" b="506"/>
          <a:stretch/>
        </p:blipFill>
        <p:spPr>
          <a:xfrm>
            <a:off x="611560" y="3732617"/>
            <a:ext cx="3670349" cy="3008751"/>
          </a:xfrm>
          <a:prstGeom prst="rect">
            <a:avLst/>
          </a:prstGeom>
        </p:spPr>
      </p:pic>
      <p:pic>
        <p:nvPicPr>
          <p:cNvPr id="10" name="Hình ảnh 4">
            <a:extLst>
              <a:ext uri="{FF2B5EF4-FFF2-40B4-BE49-F238E27FC236}">
                <a16:creationId xmlns:a16="http://schemas.microsoft.com/office/drawing/2014/main" id="{EA3654AC-A948-0A1C-3345-5EB5FD962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27" t="1113" r="3999" b="53244"/>
          <a:stretch/>
        </p:blipFill>
        <p:spPr>
          <a:xfrm>
            <a:off x="4716016" y="900004"/>
            <a:ext cx="3744416" cy="27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2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4065" y="1916832"/>
            <a:ext cx="58128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VIDEO HƯỚNG DẪN CÁC BƯỚC 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 TRUYỆN TRANH:</a:t>
            </a:r>
          </a:p>
          <a:p>
            <a:pPr algn="ctr"/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162227" y="476672"/>
            <a:ext cx="3602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>
            <a:extLst>
              <a:ext uri="{FF2B5EF4-FFF2-40B4-BE49-F238E27FC236}">
                <a16:creationId xmlns:a16="http://schemas.microsoft.com/office/drawing/2014/main" id="{26EC864A-5FFD-FF4F-3F16-E21E1ECC4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16632"/>
            <a:ext cx="5001787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250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C9DEF1AC-AB88-12AD-9EAA-E780279A7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16632"/>
            <a:ext cx="4630994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2600454"/>
      </p:ext>
    </p:extLst>
  </p:cSld>
  <p:clrMapOvr>
    <a:masterClrMapping/>
  </p:clrMapOvr>
  <p:transition spd="med" advClick="0"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>
            <a:extLst>
              <a:ext uri="{FF2B5EF4-FFF2-40B4-BE49-F238E27FC236}">
                <a16:creationId xmlns:a16="http://schemas.microsoft.com/office/drawing/2014/main" id="{DDC55E96-205E-179D-B6F6-992123EC4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05678"/>
            <a:ext cx="4333273" cy="6563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130D1253-7424-11D5-0470-4DE349A4F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4464496" cy="662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0606198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3326</TotalTime>
  <Words>171</Words>
  <Application>Microsoft Office PowerPoint</Application>
  <PresentationFormat>On-screen Show (4:3)</PresentationFormat>
  <Paragraphs>25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Cooper Black</vt:lpstr>
      <vt:lpstr>SimSun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Nguyen Thi Tu</cp:lastModifiedBy>
  <cp:revision>293</cp:revision>
  <dcterms:created xsi:type="dcterms:W3CDTF">2021-07-22T08:52:25Z</dcterms:created>
  <dcterms:modified xsi:type="dcterms:W3CDTF">2024-12-18T03:02:34Z</dcterms:modified>
</cp:coreProperties>
</file>