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95" r:id="rId3"/>
    <p:sldId id="272" r:id="rId4"/>
    <p:sldId id="273" r:id="rId5"/>
    <p:sldId id="301" r:id="rId6"/>
    <p:sldId id="302" r:id="rId7"/>
    <p:sldId id="283" r:id="rId8"/>
    <p:sldId id="307" r:id="rId9"/>
    <p:sldId id="308" r:id="rId10"/>
    <p:sldId id="310" r:id="rId11"/>
    <p:sldId id="294" r:id="rId12"/>
    <p:sldId id="284" r:id="rId13"/>
    <p:sldId id="264" r:id="rId14"/>
    <p:sldId id="261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pjvKE7stEI?si=VzZKtn04ZIhjwIb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790569" y="3309938"/>
            <a:ext cx="63963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1: NGÔI TRƯỜNG THÂN YÊU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Bạn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DFD994A-DB88-9772-F84A-3057962FF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0" t="2445" r="7032" b="45801"/>
          <a:stretch/>
        </p:blipFill>
        <p:spPr>
          <a:xfrm>
            <a:off x="2015716" y="116632"/>
            <a:ext cx="5112568" cy="354928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E693073-57D3-2446-28D1-C406C43FA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36" t="66454" r="3322" b="2047"/>
          <a:stretch/>
        </p:blipFill>
        <p:spPr>
          <a:xfrm>
            <a:off x="4572000" y="3840765"/>
            <a:ext cx="4392490" cy="28803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FCF5994-14F4-EEA0-C04E-B09ACD65E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" t="66149" r="50588" b="2352"/>
          <a:stretch/>
        </p:blipFill>
        <p:spPr>
          <a:xfrm>
            <a:off x="179512" y="3861048"/>
            <a:ext cx="410445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 Em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 Em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20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điêu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00808"/>
            <a:ext cx="8382000" cy="48272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thích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phẩm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phù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điêu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Tại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sao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tượng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phù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điêu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Không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gian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khối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nhân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phù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điêu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Theo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thông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qua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phẩm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muốn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chia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sẻ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thầy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bè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Em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ý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tưởng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chỉnh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sản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phẩm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hoàn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thiện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hơn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064971" y="44624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943BBD8-FAF4-9265-5C33-1708A19B4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0" t="1993" r="452" b="1909"/>
          <a:stretch/>
        </p:blipFill>
        <p:spPr>
          <a:xfrm>
            <a:off x="251520" y="625550"/>
            <a:ext cx="6747389" cy="561176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3E3696F-2FB3-23E4-267E-023C2281B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158" y="5965533"/>
            <a:ext cx="4458322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1: NGÔI TRƯỜNG THÂN YÊU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662473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730" y="5653697"/>
            <a:ext cx="8819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Em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E1B1093-E078-5DCA-AF12-9D363F08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6910" b="53381"/>
          <a:stretch/>
        </p:blipFill>
        <p:spPr>
          <a:xfrm>
            <a:off x="251520" y="1002924"/>
            <a:ext cx="3870928" cy="2102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DDB31DF-5AD9-2E64-F446-9BD3D858B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24" t="1596" r="2756" b="29735"/>
          <a:stretch/>
        </p:blipFill>
        <p:spPr>
          <a:xfrm>
            <a:off x="5508104" y="1002924"/>
            <a:ext cx="3384376" cy="440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FEED76B-400E-BAC0-EB20-E5B6E5787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124" r="46152"/>
          <a:stretch/>
        </p:blipFill>
        <p:spPr>
          <a:xfrm>
            <a:off x="251520" y="3429000"/>
            <a:ext cx="3870928" cy="197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8057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736CEAC-F7CA-FDDA-FD9A-4509D8C1C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01" b="51760"/>
          <a:stretch/>
        </p:blipFill>
        <p:spPr>
          <a:xfrm>
            <a:off x="348545" y="1007697"/>
            <a:ext cx="3993486" cy="267703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9501442F-02AA-EDAE-7F1E-50550DBAD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27" t="52888"/>
          <a:stretch/>
        </p:blipFill>
        <p:spPr>
          <a:xfrm>
            <a:off x="4844255" y="4064331"/>
            <a:ext cx="3976217" cy="267703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BBCA8FF-C7D0-6ED8-1276-55DE0510D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" t="52476" r="48180" b="412"/>
          <a:stretch/>
        </p:blipFill>
        <p:spPr>
          <a:xfrm>
            <a:off x="362490" y="4016868"/>
            <a:ext cx="3993486" cy="27435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B70C5F8-3E5C-8B35-5311-D2E0098AA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27" b="52888"/>
          <a:stretch/>
        </p:blipFill>
        <p:spPr>
          <a:xfrm>
            <a:off x="4844256" y="1020659"/>
            <a:ext cx="3976216" cy="267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7647" y="1916832"/>
            <a:ext cx="83856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HƯỚNG DẪN TẠO PHÙ ĐIÊU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 HOẠT ĐỘNG CỦA EM VÀ BẠN Ở TRƯỜNG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https://youtu.be/4pjvKE7stEI?si=VzZKtn04ZIhjwIbf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8057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7DAB380-7281-0D2F-EAF9-D5523BC78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491" r="5958" b="43959"/>
          <a:stretch/>
        </p:blipFill>
        <p:spPr>
          <a:xfrm>
            <a:off x="189395" y="188640"/>
            <a:ext cx="8657904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1257961-7824-3B62-3F4A-79B6F6BDF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4" t="65750" r="50000" b="1701"/>
          <a:stretch/>
        </p:blipFill>
        <p:spPr>
          <a:xfrm>
            <a:off x="107504" y="116632"/>
            <a:ext cx="887789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A5B91B9-C68F-34E6-7F18-74F3BCB8E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55" t="66177" r="2483" b="2201"/>
          <a:stretch/>
        </p:blipFill>
        <p:spPr>
          <a:xfrm>
            <a:off x="179512" y="116632"/>
            <a:ext cx="8751428" cy="669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2600454"/>
      </p:ext>
    </p:extLst>
  </p:cSld>
  <p:clrMapOvr>
    <a:masterClrMapping/>
  </p:clrMapOvr>
  <p:transition spd="med" advClick="0" advTm="6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402</Words>
  <Application>Microsoft Office PowerPoint</Application>
  <PresentationFormat>Trình chiếu Trên màn hình (4:3)</PresentationFormat>
  <Paragraphs>34</Paragraphs>
  <Slides>15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251</cp:revision>
  <dcterms:created xsi:type="dcterms:W3CDTF">2021-07-22T08:52:25Z</dcterms:created>
  <dcterms:modified xsi:type="dcterms:W3CDTF">2024-09-24T09:21:59Z</dcterms:modified>
</cp:coreProperties>
</file>