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95" r:id="rId3"/>
    <p:sldId id="272" r:id="rId4"/>
    <p:sldId id="273" r:id="rId5"/>
    <p:sldId id="301" r:id="rId6"/>
    <p:sldId id="302" r:id="rId7"/>
    <p:sldId id="283" r:id="rId8"/>
    <p:sldId id="304" r:id="rId9"/>
    <p:sldId id="305" r:id="rId10"/>
    <p:sldId id="306" r:id="rId11"/>
    <p:sldId id="294" r:id="rId12"/>
    <p:sldId id="284" r:id="rId13"/>
    <p:sldId id="264" r:id="rId14"/>
    <p:sldId id="261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0Dj7yZSl18?si=6XS0hsKLb-uD1rK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790569" y="3309938"/>
            <a:ext cx="63963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1: NGÔI TRƯỜNG THÂN YÊU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1: Quang </a:t>
            </a:r>
            <a:r>
              <a:rPr lang="en-US" sz="2800" b="1" dirty="0" err="1">
                <a:solidFill>
                  <a:srgbClr val="FF0000"/>
                </a:solidFill>
              </a:rPr>
              <a:t>cảnh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9083FD2-58BA-5238-BEBF-A64CAC2E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80" t="62907" r="2363" b="1531"/>
          <a:stretch>
            <a:fillRect/>
          </a:stretch>
        </p:blipFill>
        <p:spPr>
          <a:xfrm>
            <a:off x="1187624" y="3412869"/>
            <a:ext cx="6840760" cy="334294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702CC6-E56E-57F2-9764-208D05CB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" t="63721" r="52347" b="2601"/>
          <a:stretch>
            <a:fillRect/>
          </a:stretch>
        </p:blipFill>
        <p:spPr>
          <a:xfrm>
            <a:off x="179512" y="116632"/>
            <a:ext cx="4371351" cy="309634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60BE14D-C791-477A-9EE0-308C71A8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9" t="2602" r="11267" b="45011"/>
          <a:stretch>
            <a:fillRect/>
          </a:stretch>
        </p:blipFill>
        <p:spPr>
          <a:xfrm>
            <a:off x="4737153" y="133336"/>
            <a:ext cx="4227335" cy="30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B906BA0-33EE-D5A0-61D9-6D85FF3D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708920"/>
            <a:ext cx="5649113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quang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cảnh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góc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6DDC5D5-942D-FD6C-7BD2-62464222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91" y="1557076"/>
            <a:ext cx="5325218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4462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975E39D-D4BD-019B-5F7C-139AD8E7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5550"/>
            <a:ext cx="7920880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1: NGÔI TRƯỜNG THÂN YÊU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Quang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62473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0CD07-D307-5202-0E32-8AC045D8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80" y="958854"/>
            <a:ext cx="8552184" cy="44863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0CAE23F-C4F4-9040-5A4C-0FB2C92C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41"/>
          <a:stretch>
            <a:fillRect/>
          </a:stretch>
        </p:blipFill>
        <p:spPr>
          <a:xfrm>
            <a:off x="1656382" y="5505771"/>
            <a:ext cx="5687219" cy="12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FC679AD-BAA6-A661-D9B9-2C6EC1F0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130" b="51767"/>
          <a:stretch>
            <a:fillRect/>
          </a:stretch>
        </p:blipFill>
        <p:spPr>
          <a:xfrm>
            <a:off x="319335" y="950748"/>
            <a:ext cx="4108649" cy="269427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5AF73A5-9A1F-C00A-6E6F-24D221D9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741" r="50766"/>
          <a:stretch>
            <a:fillRect/>
          </a:stretch>
        </p:blipFill>
        <p:spPr>
          <a:xfrm>
            <a:off x="319334" y="3821815"/>
            <a:ext cx="4108649" cy="283831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B3FEC39-2FE8-F0F3-B86E-057BE8AD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86" b="51767"/>
          <a:stretch>
            <a:fillRect/>
          </a:stretch>
        </p:blipFill>
        <p:spPr>
          <a:xfrm>
            <a:off x="5004049" y="938337"/>
            <a:ext cx="3829792" cy="270668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F2E869-59E4-A3A3-C51A-D9FDA3A49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51" t="47740" r="1614" b="6454"/>
          <a:stretch>
            <a:fillRect/>
          </a:stretch>
        </p:blipFill>
        <p:spPr>
          <a:xfrm>
            <a:off x="5004048" y="3821815"/>
            <a:ext cx="3829793" cy="28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427" y="1916832"/>
            <a:ext cx="86260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VẼ TRANH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 CẢNH TRƯỜNG EM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https://youtu.be/20Dj7yZSl18?si=6XS0hsKLb-uD1rKF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573CF9E-ADD6-6CA5-84DB-DD454D6A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9" t="2602" r="11267" b="45011"/>
          <a:stretch>
            <a:fillRect/>
          </a:stretch>
        </p:blipFill>
        <p:spPr>
          <a:xfrm>
            <a:off x="179511" y="116632"/>
            <a:ext cx="874382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41E53-8DCC-D535-3348-A1ABBC02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0C03CC7-9445-5B67-C3CB-8FE03F60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3" t="63721" r="52347" b="2601"/>
          <a:stretch>
            <a:fillRect/>
          </a:stretch>
        </p:blipFill>
        <p:spPr>
          <a:xfrm>
            <a:off x="179511" y="188640"/>
            <a:ext cx="874763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6D3B2-E776-531E-1882-3AE362CE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8B75A9-77D0-7A24-6D33-836F5B2D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80" t="62907" r="2363" b="1531"/>
          <a:stretch>
            <a:fillRect/>
          </a:stretch>
        </p:blipFill>
        <p:spPr>
          <a:xfrm>
            <a:off x="179512" y="188640"/>
            <a:ext cx="869687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0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197</Words>
  <Application>Microsoft Office PowerPoint</Application>
  <PresentationFormat>Trình chiếu Trên màn hình (4:3)</PresentationFormat>
  <Paragraphs>25</Paragraphs>
  <Slides>15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257</cp:revision>
  <dcterms:created xsi:type="dcterms:W3CDTF">2021-07-22T08:52:25Z</dcterms:created>
  <dcterms:modified xsi:type="dcterms:W3CDTF">2025-09-09T07:46:00Z</dcterms:modified>
</cp:coreProperties>
</file>