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8" r:id="rId2"/>
    <p:sldId id="295" r:id="rId3"/>
    <p:sldId id="272" r:id="rId4"/>
    <p:sldId id="273" r:id="rId5"/>
    <p:sldId id="311" r:id="rId6"/>
    <p:sldId id="302" r:id="rId7"/>
    <p:sldId id="315" r:id="rId8"/>
    <p:sldId id="316" r:id="rId9"/>
    <p:sldId id="317" r:id="rId10"/>
    <p:sldId id="318" r:id="rId11"/>
    <p:sldId id="294" r:id="rId12"/>
    <p:sldId id="284" r:id="rId13"/>
    <p:sldId id="264" r:id="rId14"/>
    <p:sldId id="261" r:id="rId15"/>
    <p:sldId id="30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006600"/>
    <a:srgbClr val="009900"/>
    <a:srgbClr val="4A206A"/>
    <a:srgbClr val="FF3300"/>
    <a:srgbClr val="FF0066"/>
    <a:srgbClr val="80008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186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0AF3-0626-4BDD-9719-ACC0869E4A5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B2B0C-280D-4FC8-A214-7BF642772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0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NbmEyY9oLE?si=pvwzJswBWdsmmZrT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giáo: Nguyễn Thị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1888899" y="3309938"/>
            <a:ext cx="61996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</a:rPr>
              <a:t>Chủ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đề</a:t>
            </a:r>
            <a:r>
              <a:rPr lang="en-US" sz="2800" b="1" dirty="0">
                <a:solidFill>
                  <a:schemeClr val="tx1"/>
                </a:solidFill>
              </a:rPr>
              <a:t> 5: CUỘC SỐNG QUANH EM</a:t>
            </a:r>
          </a:p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</a:rPr>
              <a:t>Hoạt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cảnh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với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vật</a:t>
            </a:r>
            <a:r>
              <a:rPr lang="en-US" sz="2800" b="1" dirty="0">
                <a:solidFill>
                  <a:srgbClr val="FF0000"/>
                </a:solidFill>
              </a:rPr>
              <a:t> 3D</a:t>
            </a: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8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8D7BDA-E05B-8176-DE4B-64A098DFD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9AE74D0-6112-42FB-7862-9FBF05F0D2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76"/>
          <a:stretch/>
        </p:blipFill>
        <p:spPr>
          <a:xfrm>
            <a:off x="147435" y="77314"/>
            <a:ext cx="5500449" cy="218826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F2DD31E-6839-52FB-4D35-BECE9B7B5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2391859"/>
            <a:ext cx="5938998" cy="2074282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D68F1B1-6C0B-A31D-1A35-70F9275A9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36" y="4581128"/>
            <a:ext cx="8849128" cy="218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44599"/>
      </p:ext>
    </p:extLst>
  </p:cSld>
  <p:clrMapOvr>
    <a:masterClrMapping/>
  </p:clrMapOvr>
  <p:transition spd="med"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7DA2C77-0E86-4910-D950-BAD85CF3D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780928"/>
            <a:ext cx="5692178" cy="320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10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Tạo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hoạt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cảnh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hoạt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vì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cộng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endParaRPr lang="vi-VN" sz="36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971600" y="457508"/>
            <a:ext cx="6934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TÍCH- ĐÁNH GIÁ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8FB4825-0EE7-64D0-0111-70B6F4BE5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447523"/>
            <a:ext cx="6912768" cy="498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4494"/>
            <a:ext cx="4608512" cy="580926"/>
          </a:xfrm>
        </p:spPr>
        <p:txBody>
          <a:bodyPr>
            <a:normAutofit/>
          </a:bodyPr>
          <a:lstStyle/>
          <a:p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-1044624" y="-111344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13B4365-8D2A-FE6A-E954-189EF5D67B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49" b="47264"/>
          <a:stretch/>
        </p:blipFill>
        <p:spPr>
          <a:xfrm>
            <a:off x="74681" y="5790277"/>
            <a:ext cx="4355976" cy="95109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A9C7D63-D445-E0C6-3989-D558DCF47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567" y="765420"/>
            <a:ext cx="7666185" cy="482382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26156A4-FBB3-548E-C074-56E8468B95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395" b="3659"/>
          <a:stretch/>
        </p:blipFill>
        <p:spPr>
          <a:xfrm>
            <a:off x="4595976" y="5790276"/>
            <a:ext cx="4355976" cy="95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282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8330108" cy="5112568"/>
          </a:xfrm>
        </p:spPr>
      </p:pic>
    </p:spTree>
    <p:extLst>
      <p:ext uri="{BB962C8B-B14F-4D97-AF65-F5344CB8AC3E}">
        <p14:creationId xmlns:p14="http://schemas.microsoft.com/office/powerpoint/2010/main" val="22100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355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26" y="188640"/>
            <a:ext cx="90545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5: CUỘC SỐNG QUANH EM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3D (2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4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98188" y="234888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6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-468560" y="3553"/>
            <a:ext cx="4473812" cy="466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E3E4152-DE4F-E73C-838A-92DC66155F56}"/>
              </a:ext>
            </a:extLst>
          </p:cNvPr>
          <p:cNvSpPr/>
          <p:nvPr/>
        </p:nvSpPr>
        <p:spPr>
          <a:xfrm>
            <a:off x="467544" y="264383"/>
            <a:ext cx="7272808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552A2A7-E8BE-E2F8-C47B-A6891E0565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311" b="36865"/>
          <a:stretch/>
        </p:blipFill>
        <p:spPr>
          <a:xfrm>
            <a:off x="107505" y="5811461"/>
            <a:ext cx="4392488" cy="92010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A0BC2E98-33C0-CB15-C2B1-145FCBE2D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97" y="758026"/>
            <a:ext cx="6607790" cy="488976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AAF0E50E-2E31-2DD5-1AE3-A3FD02E889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135"/>
          <a:stretch/>
        </p:blipFill>
        <p:spPr>
          <a:xfrm>
            <a:off x="4644010" y="5815518"/>
            <a:ext cx="4392486" cy="9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3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44624"/>
            <a:ext cx="8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332656"/>
            <a:ext cx="4267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GB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ECCE40E-5496-4876-37C6-944A0371A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30" y="764704"/>
            <a:ext cx="7409871" cy="193492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7B2EFBE-ED2F-229F-96BE-054D0AF3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765118"/>
            <a:ext cx="3312368" cy="403244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CE87758-BF4D-4546-3578-5600AE5DE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2765118"/>
            <a:ext cx="424847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17696" y="1916832"/>
            <a:ext cx="940033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VIDEO HƯỚNG DẪN CÁC BƯỚC TẠO DÁNG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NHÂN VẬT BẰNG ĐẤT NẶN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https://youtu.be/TNbmEyY9oLE?si=pvwzJswBWdsmmZrT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676" y="116632"/>
            <a:ext cx="9008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683568" y="601524"/>
            <a:ext cx="6538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GB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23EC7E8-A868-8E7A-62B6-47C109680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5112"/>
            <a:ext cx="8756080" cy="650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35264"/>
      </p:ext>
    </p:extLst>
  </p:cSld>
  <p:clrMapOvr>
    <a:masterClrMapping/>
  </p:clrMapOvr>
  <p:transition spd="med"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63CE10-4CE7-A997-6865-F40285C90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268EA90F-C3BA-2060-6A0E-C2A33AA0C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9" y="188640"/>
            <a:ext cx="8865322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73633"/>
      </p:ext>
    </p:extLst>
  </p:cSld>
  <p:clrMapOvr>
    <a:masterClrMapping/>
  </p:clrMapOvr>
  <p:transition spd="med"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7D5BF2-AFAA-81D2-87DB-0AC4091B0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B7FCBC31-6EF5-39A5-1F03-2802502AC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95982"/>
            <a:ext cx="8928992" cy="605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63371"/>
      </p:ext>
    </p:extLst>
  </p:cSld>
  <p:clrMapOvr>
    <a:masterClrMapping/>
  </p:clrMapOvr>
  <p:transition spd="med">
    <p:randomBa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3380</TotalTime>
  <Words>218</Words>
  <Application>Microsoft Office PowerPoint</Application>
  <PresentationFormat>Trình chiếu Trên màn hình (4:3)</PresentationFormat>
  <Paragraphs>26</Paragraphs>
  <Slides>15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0" baseType="lpstr">
      <vt:lpstr>Arial</vt:lpstr>
      <vt:lpstr>Calibri</vt:lpstr>
      <vt:lpstr>Cooper Black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Giới thiệu hoạt động vì cộng đồng: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Thi Tu Nguyen</cp:lastModifiedBy>
  <cp:revision>331</cp:revision>
  <dcterms:created xsi:type="dcterms:W3CDTF">2021-07-22T08:52:25Z</dcterms:created>
  <dcterms:modified xsi:type="dcterms:W3CDTF">2025-01-16T02:18:56Z</dcterms:modified>
</cp:coreProperties>
</file>