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95" r:id="rId3"/>
    <p:sldId id="272" r:id="rId4"/>
    <p:sldId id="273" r:id="rId5"/>
    <p:sldId id="301" r:id="rId6"/>
    <p:sldId id="316" r:id="rId7"/>
    <p:sldId id="317" r:id="rId8"/>
    <p:sldId id="318" r:id="rId9"/>
    <p:sldId id="319" r:id="rId10"/>
    <p:sldId id="302" r:id="rId11"/>
    <p:sldId id="315" r:id="rId12"/>
    <p:sldId id="321" r:id="rId13"/>
    <p:sldId id="320" r:id="rId14"/>
    <p:sldId id="294" r:id="rId15"/>
    <p:sldId id="284" r:id="rId16"/>
    <p:sldId id="264" r:id="rId17"/>
    <p:sldId id="261" r:id="rId18"/>
    <p:sldId id="30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8" y="5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7Bc7wjV7Ao?si=CM2sVVkJQ4ZkrXh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88899" y="3309938"/>
            <a:ext cx="61996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5: CUỘC SỐNG QUANH EM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rông</a:t>
            </a:r>
            <a:r>
              <a:rPr lang="en-US" sz="2800" b="1" dirty="0">
                <a:solidFill>
                  <a:srgbClr val="FF0000"/>
                </a:solidFill>
              </a:rPr>
              <a:t> - 2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001" y="1916832"/>
            <a:ext cx="90829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CÁC BƯỚC TẠO HÌNH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 TRANG TRÍ NHÀ RÔNG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https://youtu.be/P7Bc7wjV7Ao?si=CM2sVVkJQ4ZkrXh2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6348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E81269-4C1A-D913-2625-436757BF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2"/>
            <a:ext cx="8784976" cy="6552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235264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C6A1B-62BF-3224-A36D-67B848D04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D012A61-DD53-4A13-7BB4-9BF7EB08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61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95766"/>
      </p:ext>
    </p:extLst>
  </p:cSld>
  <p:clrMapOvr>
    <a:masterClrMapping/>
  </p:clrMapOvr>
  <p:transition spd="med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2D353E-62AB-7FC3-E715-4AC48E133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493D832-AD18-5FA4-9588-FBBEBC82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8411"/>
            <a:ext cx="6175890" cy="308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E594540-9C3A-0695-1B00-99FE1F13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429000"/>
            <a:ext cx="6175891" cy="3300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306937"/>
      </p:ext>
    </p:extLst>
  </p:cSld>
  <p:clrMapOvr>
    <a:masterClrMapping/>
  </p:clrMapOvr>
  <p:transition spd="med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34AC251-5188-0CBC-9814-950115B5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80928"/>
            <a:ext cx="5760640" cy="33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endParaRPr lang="en-US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rông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8F461D4-22ED-36D2-E142-8A89A7C3C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1393533"/>
            <a:ext cx="7247967" cy="51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684568" cy="580926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756592" y="0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4A2A09-D79A-5F6A-734E-B4276087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7"/>
            <a:ext cx="8424936" cy="57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5: CUỘC SỐNG QUANH EM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545226" y="22225"/>
            <a:ext cx="4473812" cy="394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539552" y="258581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7022DD4-5604-2290-A52C-92444259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0" y="4328854"/>
            <a:ext cx="4037692" cy="23926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0F414DA-C4A5-262C-1673-C1777CCE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45" r="62247"/>
          <a:stretch/>
        </p:blipFill>
        <p:spPr>
          <a:xfrm>
            <a:off x="102260" y="745988"/>
            <a:ext cx="4037692" cy="34394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B6A5B7B-EF8C-71C4-0418-A5721B81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65" t="4246"/>
          <a:stretch/>
        </p:blipFill>
        <p:spPr>
          <a:xfrm>
            <a:off x="4319580" y="745987"/>
            <a:ext cx="4722160" cy="59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29258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0EE607E-CB7B-95A3-7485-F7D86A694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1" y="764704"/>
            <a:ext cx="4824537" cy="59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76A3A-D1A4-6D27-9816-053E9BEB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D43C0F-1DA9-792F-49B5-79A74DB9EEBB}"/>
              </a:ext>
            </a:extLst>
          </p:cNvPr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85DE0F21-2289-A9D8-DE47-0BA57139DECF}"/>
              </a:ext>
            </a:extLst>
          </p:cNvPr>
          <p:cNvSpPr/>
          <p:nvPr/>
        </p:nvSpPr>
        <p:spPr>
          <a:xfrm>
            <a:off x="378251" y="29258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FBAA9FF-832B-A2D0-6599-CA551554C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704631"/>
            <a:ext cx="4857750" cy="60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2DBA9E-D817-97A5-7D02-A765A53F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0F0698-00DC-6D13-34BD-CDC7CC6D8E68}"/>
              </a:ext>
            </a:extLst>
          </p:cNvPr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06814303-B7AE-60BF-F138-4C23235E9274}"/>
              </a:ext>
            </a:extLst>
          </p:cNvPr>
          <p:cNvSpPr/>
          <p:nvPr/>
        </p:nvSpPr>
        <p:spPr>
          <a:xfrm>
            <a:off x="378251" y="29258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38DAA13-334F-EB14-BCC5-75F742C8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764704"/>
            <a:ext cx="5616625" cy="59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C7C2E-C67F-1EE4-39BB-5B87B747F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4182CC-6F46-E867-8F7C-F342ECA17819}"/>
              </a:ext>
            </a:extLst>
          </p:cNvPr>
          <p:cNvSpPr txBox="1"/>
          <p:nvPr/>
        </p:nvSpPr>
        <p:spPr>
          <a:xfrm>
            <a:off x="100180" y="32336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6ADA5D79-ED66-5C66-5549-044F255D30F8}"/>
              </a:ext>
            </a:extLst>
          </p:cNvPr>
          <p:cNvSpPr/>
          <p:nvPr/>
        </p:nvSpPr>
        <p:spPr>
          <a:xfrm>
            <a:off x="378251" y="65262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EDDFBB3-006B-1FC1-F187-46E26BF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9" t="8776" b="9424"/>
          <a:stretch/>
        </p:blipFill>
        <p:spPr>
          <a:xfrm>
            <a:off x="115664" y="1542262"/>
            <a:ext cx="8928993" cy="44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4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730E2-FADD-35B2-DA97-7FBD2A598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E5F2CF-555E-0C7C-1495-F3883B2ABE5B}"/>
              </a:ext>
            </a:extLst>
          </p:cNvPr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618CB88E-6060-3BA6-F110-8CB0BFE54587}"/>
              </a:ext>
            </a:extLst>
          </p:cNvPr>
          <p:cNvSpPr/>
          <p:nvPr/>
        </p:nvSpPr>
        <p:spPr>
          <a:xfrm>
            <a:off x="378251" y="292586"/>
            <a:ext cx="4583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6CE6522-D3EF-A40C-3315-5C5E4F960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735831"/>
            <a:ext cx="2736305" cy="3381141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DA47286-3505-67A6-371F-E4940A13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3" y="738844"/>
            <a:ext cx="2736305" cy="338114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2A7C8D0-69D6-4180-F374-38F047517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735830"/>
            <a:ext cx="3168353" cy="338114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95C5514-1FDF-C74B-AE5C-9A3B250876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9" t="8776" b="9424"/>
          <a:stretch/>
        </p:blipFill>
        <p:spPr>
          <a:xfrm>
            <a:off x="107503" y="4293096"/>
            <a:ext cx="8928993" cy="24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306</Words>
  <Application>Microsoft Office PowerPoint</Application>
  <PresentationFormat>Trình chiếu Trên màn hình (4:3)</PresentationFormat>
  <Paragraphs>35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hiểu vẻ đẹp tạo hình và văn hoá của một số nhà sinh hoạt cộng đồng truyền thống: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331</cp:revision>
  <dcterms:created xsi:type="dcterms:W3CDTF">2021-07-22T08:52:25Z</dcterms:created>
  <dcterms:modified xsi:type="dcterms:W3CDTF">2025-01-16T02:16:18Z</dcterms:modified>
</cp:coreProperties>
</file>