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02" r:id="rId9"/>
    <p:sldId id="310" r:id="rId10"/>
    <p:sldId id="314" r:id="rId11"/>
    <p:sldId id="315" r:id="rId12"/>
    <p:sldId id="316" r:id="rId13"/>
    <p:sldId id="317" r:id="rId14"/>
    <p:sldId id="294" r:id="rId15"/>
    <p:sldId id="284" r:id="rId16"/>
    <p:sldId id="264" r:id="rId17"/>
    <p:sldId id="261" r:id="rId18"/>
    <p:sldId id="30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z9eGU792ww?si=MamxEWhbJJSsG9m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61904" y="3309938"/>
            <a:ext cx="62536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4: QUÊ HƯƠNG - ĐẤT NƯỚC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</a:rPr>
              <a:t>Món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truyền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thống</a:t>
            </a:r>
            <a:r>
              <a:rPr lang="en-US" sz="2800" b="1" dirty="0">
                <a:solidFill>
                  <a:srgbClr val="FF0000"/>
                </a:solidFill>
              </a:rPr>
              <a:t> (2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D997B-40E5-DE49-DE72-155ACF70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B067A8-743D-D22A-7BA9-F07AD6C9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6" y="116631"/>
            <a:ext cx="8821002" cy="65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6385"/>
      </p:ext>
    </p:extLst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5D1FF-EA71-AB37-CEC4-BE537090D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93C9891-3673-EE59-84C0-9072FD79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4" y="116632"/>
            <a:ext cx="8878366" cy="6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42854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F3959-2DE6-8927-21F4-7A42BF4B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AB4031C-D28E-F2FC-802E-8A9D3937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6" y="116632"/>
            <a:ext cx="8867911" cy="6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4383"/>
      </p:ext>
    </p:extLst>
  </p:cSld>
  <p:clrMapOvr>
    <a:masterClrMapping/>
  </p:clrMapOvr>
  <p:transition spd="med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D4CEED-90F3-1634-A2EF-BC51E41BB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EC3AF29-6078-EE8B-FB69-5CCA6BAC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4" y="116631"/>
            <a:ext cx="4285520" cy="33170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F18D7E2-A7CB-D279-2A59-0A500ED0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8" y="116632"/>
            <a:ext cx="4284496" cy="331236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57FF6F8-0EAE-BEB9-D63E-B0C9F6F65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4" y="3613174"/>
            <a:ext cx="4285520" cy="312819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C4EA2E1-9BD4-EDEF-85BE-CCC9D63BE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040" y="3645024"/>
            <a:ext cx="4284497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49291"/>
      </p:ext>
    </p:extLst>
  </p:cSld>
  <p:clrMapOvr>
    <a:masterClrMapping/>
  </p:clrMapOvr>
  <p:transition spd="med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15486-B5D3-64AC-31B9-BCEDF3ED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08920"/>
            <a:ext cx="577393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mô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ăn</a:t>
            </a:r>
            <a:endParaRPr lang="en-US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F680DE5-27FA-34BB-871A-4AA09016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11615"/>
            <a:ext cx="6639369" cy="40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9240256-532C-90E6-8C0B-28D1547D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372"/>
          <a:stretch/>
        </p:blipFill>
        <p:spPr>
          <a:xfrm>
            <a:off x="4860032" y="5085184"/>
            <a:ext cx="4203917" cy="167187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585198C-C3D3-B359-BB73-B00FB2E4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3" y="841574"/>
            <a:ext cx="8980396" cy="409959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0E71E5C-0852-864F-55A7-65288B4C04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849"/>
          <a:stretch/>
        </p:blipFill>
        <p:spPr>
          <a:xfrm>
            <a:off x="80479" y="5085184"/>
            <a:ext cx="4563530" cy="16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4: QUÊ HƯƠNG - ĐẤT NƯỚC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AF3AAF5-1433-7B7C-01A7-FE8337C4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51" y="889032"/>
            <a:ext cx="6264696" cy="58523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A7E6735-E361-FB5C-E59A-BDC2A9CD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89032"/>
            <a:ext cx="2664296" cy="333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332656"/>
            <a:ext cx="466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C0D7DD2-AFA3-B7C3-C5DF-56E0A0F4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3" y="866328"/>
            <a:ext cx="8836885" cy="241865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5294763-508E-5D7A-9E9A-55AE423E2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3" y="3393424"/>
            <a:ext cx="8836885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E7016-C090-AAA4-337B-5C18BBA89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132AFB-5C08-DF10-B7F0-39CF8894085B}"/>
              </a:ext>
            </a:extLst>
          </p:cNvPr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3E0FFF-7025-0763-C923-0AC0A5B67F96}"/>
              </a:ext>
            </a:extLst>
          </p:cNvPr>
          <p:cNvSpPr/>
          <p:nvPr/>
        </p:nvSpPr>
        <p:spPr>
          <a:xfrm>
            <a:off x="378251" y="332656"/>
            <a:ext cx="466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D8F521A-F354-56E5-3084-A20DC669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76"/>
          <a:stretch/>
        </p:blipFill>
        <p:spPr>
          <a:xfrm>
            <a:off x="179512" y="836712"/>
            <a:ext cx="879261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9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37ED4-9518-CC1E-2372-34EA5AFE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6D7EFA-6790-788D-9DCA-A9DB59651F98}"/>
              </a:ext>
            </a:extLst>
          </p:cNvPr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206FECA6-E4AC-BFA2-4A32-5DCA8697AA79}"/>
              </a:ext>
            </a:extLst>
          </p:cNvPr>
          <p:cNvSpPr/>
          <p:nvPr/>
        </p:nvSpPr>
        <p:spPr>
          <a:xfrm>
            <a:off x="378251" y="332656"/>
            <a:ext cx="466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C54730D-9271-CD27-FEAC-588A88DA4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01988"/>
            <a:ext cx="6868484" cy="114423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BEB2329-09BB-5B92-E8A5-244D48D8C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46" y="1990243"/>
            <a:ext cx="6859423" cy="230285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7B3359F-478D-1524-CABC-A84090B048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64" b="16553"/>
          <a:stretch/>
        </p:blipFill>
        <p:spPr>
          <a:xfrm>
            <a:off x="1205745" y="4401872"/>
            <a:ext cx="6859423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317" y="1916832"/>
            <a:ext cx="874630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CÁC BƯỚC TẠO MÔ HÌNH MÓN ĂN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 KHỐI CƠ BẢN: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https://youtu.be/yz9eGU792ww?si=MamxEWhbJJSsG9mE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7154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A8B0B15-150B-9DAD-ED84-7068F6AF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4" y="116631"/>
            <a:ext cx="8822024" cy="66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268</Words>
  <Application>Microsoft Office PowerPoint</Application>
  <PresentationFormat>Trình chiếu Trên màn hình (4:3)</PresentationFormat>
  <Paragraphs>31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Giới thiệu món ăn truyền thống của người Việt Nam: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312</cp:revision>
  <dcterms:created xsi:type="dcterms:W3CDTF">2021-07-22T08:52:25Z</dcterms:created>
  <dcterms:modified xsi:type="dcterms:W3CDTF">2025-03-04T00:32:40Z</dcterms:modified>
</cp:coreProperties>
</file>