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36" r:id="rId4"/>
    <p:sldId id="261" r:id="rId5"/>
    <p:sldId id="262" r:id="rId6"/>
    <p:sldId id="290" r:id="rId7"/>
    <p:sldId id="291" r:id="rId8"/>
    <p:sldId id="257" r:id="rId9"/>
    <p:sldId id="334" r:id="rId10"/>
    <p:sldId id="351" r:id="rId11"/>
    <p:sldId id="355" r:id="rId12"/>
    <p:sldId id="359" r:id="rId13"/>
    <p:sldId id="360" r:id="rId14"/>
    <p:sldId id="361" r:id="rId15"/>
    <p:sldId id="362" r:id="rId16"/>
    <p:sldId id="363" r:id="rId17"/>
    <p:sldId id="335" r:id="rId18"/>
    <p:sldId id="364" r:id="rId19"/>
    <p:sldId id="365" r:id="rId20"/>
    <p:sldId id="35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6"/>
    <a:srgbClr val="BED62F"/>
    <a:srgbClr val="FFC87A"/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87064" autoAdjust="0"/>
  </p:normalViewPr>
  <p:slideViewPr>
    <p:cSldViewPr snapToGrid="0" showGuides="1">
      <p:cViewPr varScale="1">
        <p:scale>
          <a:sx n="55" d="100"/>
          <a:sy n="55" d="100"/>
        </p:scale>
        <p:origin x="73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0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0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30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4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4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0F37-8832-0315-8ECC-B712775E2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F9E9-E4AB-E0BE-0F62-4FB2D216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B582-8E5D-1EA8-2EC2-D6AE4B85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247E-3798-3263-A54F-48519835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1A43E-C08F-4A8B-C54A-090AF834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559D-391E-D582-9B1A-DD538C6C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CA45-9BF5-639D-4ED2-DF2C9E31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381A7-16DA-3A63-19E8-4A951978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34BB7-E6F0-AF00-2A0A-3DC80116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2EBA-00EF-1CF7-534B-CFB4AA72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A313-1E96-9B9A-3CF1-091C9F75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E2A67-EF26-5155-B614-48588B3E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B484-34C5-7F2C-528C-43E398E6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85FE-7803-1A8E-A8A9-32F3E3F2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65EAB-8563-63F5-2E9E-935F0C98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5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447A-7BC1-8384-F1FA-576C75E8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A1A33-EFB9-149A-6BFE-ADBCD5C2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F5503-4B09-EB42-EBF3-D624932A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8EE32-BD20-0C65-D5F9-0DAE1648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FB5AD-20BE-364C-8D53-11EB05E3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42FD9-A1F3-B8E9-A12D-49E1566B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0DE7-C588-37E5-F476-68BB75EC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54039-5171-4776-B243-997D8682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6CA9C-3C0B-A883-7677-E9FC1469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98738-BB85-07DC-62BC-187797C53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0EB9A-0E3D-1A2B-1D05-BA339E7A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E1C45-1AF3-19BB-EEAE-FC4D65D4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AC4E9-34B7-240D-4117-F673A22A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90028-6E37-ED3D-3AF9-B06C8C1B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7DCA-AEF4-DAC6-C678-3A3EAC1B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E261B-5BBC-0075-B5F8-085AE608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0B83D-7026-14DF-2396-AD179CE6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D711-D56D-40FA-D625-6EEEBBC0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0B724-DC6C-D471-8120-0346A6E9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14D52-8818-DDE6-3042-82498B6F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5516-26B2-F1CD-4457-547E53A5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36E7-842C-BFAD-BC69-95793909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76B5-638D-4BA3-4989-65A39505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C072D-169A-42BF-C013-01AB7B65D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A148E-69C0-8FDB-5D3C-B5A16FAE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77F3C-F78B-AFDB-42EB-9C6A8D7A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B043A-BBDA-F6EC-1354-8DF9C709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1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447E-29F0-D6F1-D8AF-A625EC9D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F836F-2A04-8BBB-5ABB-2DF695017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26D12-3EB2-FB18-6353-9FAEB596B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8FABD-B01C-C402-A811-86AD1F08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4BFA8-6A6C-DB69-ABE6-7C4C15C3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A9BCF-DA81-39F2-F47B-F4435BA4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EFF2-DACE-5C3A-2856-41E740E2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DC962-67D1-A700-1FCC-620ABD58D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265EB-8CF6-878E-295C-9475224C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6C88-B47D-C348-FADF-4EB3DC2E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5D3E0-8B31-30DD-F112-F4505F39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9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33606-CD1C-4602-EBCB-882FFC9F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FED8B-D9B0-ED02-D116-55AC56960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A5C8-AE80-054B-3AAB-81436AD8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3601-0E8B-D6FC-CFB8-1F007F4E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7C40-2D08-2E8D-C226-ED5BF809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A46F53A-F5F3-CDC8-FC13-EAD15DCCDD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203221"/>
            <a:ext cx="1499682" cy="1499682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76C298C-F208-3C48-7F6D-A8354D2C9F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173404"/>
            <a:ext cx="1688526" cy="1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D40DFF3-C934-1A4B-AADF-387D6E2CCA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173404"/>
            <a:ext cx="1688526" cy="1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audio" Target="../media/audio1.wav"/><Relationship Id="rId4" Type="http://schemas.openxmlformats.org/officeDocument/2006/relationships/image" Target="../media/image8.png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11" Type="http://schemas.openxmlformats.org/officeDocument/2006/relationships/audio" Target="../media/audio1.wav"/><Relationship Id="rId5" Type="http://schemas.openxmlformats.org/officeDocument/2006/relationships/image" Target="../media/image15.png"/><Relationship Id="rId10" Type="http://schemas.openxmlformats.org/officeDocument/2006/relationships/audio" Target="../media/audio2.wav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11" Type="http://schemas.openxmlformats.org/officeDocument/2006/relationships/audio" Target="../media/audio1.wav"/><Relationship Id="rId5" Type="http://schemas.openxmlformats.org/officeDocument/2006/relationships/image" Target="../media/image16.png"/><Relationship Id="rId10" Type="http://schemas.openxmlformats.org/officeDocument/2006/relationships/audio" Target="../media/audio2.wav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5D4D5-EF2D-4117-D9DA-47C444BC8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89" y="2685493"/>
            <a:ext cx="6724471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Đổi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 4 m = 40 dm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𝟒𝟎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𝟐𝟓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500 (dm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1314" b="-5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62987" y="567952"/>
            <a:ext cx="10923470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968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3: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A8AAC87-6CC6-A836-79AD-2B2ACC00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0" y="2060445"/>
            <a:ext cx="11011382" cy="28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62AC9-787B-E856-6BCD-B2D65BC5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9" y="1555348"/>
            <a:ext cx="4598420" cy="30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ABC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7,5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3"/>
                <a:stretch>
                  <a:fillRect t="-5263" r="-53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2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EDG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12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2"/>
                <a:stretch>
                  <a:fillRect t="-5263" r="-532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815C78-3CB2-5FD2-2489-CA497159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6" y="1692194"/>
            <a:ext cx="5555403" cy="2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62987" y="567953"/>
            <a:ext cx="10923470" cy="1179825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1784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4: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Em và bạn hãy khám phá cách tính diên tích hình tam giác được tô màu trong hình bên.</a:t>
              </a:r>
              <a:endParaRPr kumimoji="0" lang="fr-FR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158CA88-4B00-462C-8A25-E9070CFEA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5" y="2430684"/>
            <a:ext cx="4561418" cy="366495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4E37ED-4262-96A3-C09C-35ED56B47360}"/>
              </a:ext>
            </a:extLst>
          </p:cNvPr>
          <p:cNvCxnSpPr>
            <a:cxnSpLocks/>
          </p:cNvCxnSpPr>
          <p:nvPr/>
        </p:nvCxnSpPr>
        <p:spPr>
          <a:xfrm>
            <a:off x="4618299" y="2974693"/>
            <a:ext cx="0" cy="2951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94B67B-BB3E-1271-BA46-85FCFD3A6830}"/>
              </a:ext>
            </a:extLst>
          </p:cNvPr>
          <p:cNvCxnSpPr>
            <a:cxnSpLocks/>
          </p:cNvCxnSpPr>
          <p:nvPr/>
        </p:nvCxnSpPr>
        <p:spPr>
          <a:xfrm>
            <a:off x="3356659" y="5955175"/>
            <a:ext cx="129636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34381F3-F763-46F5-04C3-4D67F00C8A67}"/>
              </a:ext>
            </a:extLst>
          </p:cNvPr>
          <p:cNvSpPr/>
          <p:nvPr/>
        </p:nvSpPr>
        <p:spPr>
          <a:xfrm>
            <a:off x="4375231" y="5694744"/>
            <a:ext cx="231493" cy="2546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43979-F35A-355C-8A9D-F618A998F96E}"/>
              </a:ext>
            </a:extLst>
          </p:cNvPr>
          <p:cNvSpPr txBox="1"/>
          <p:nvPr/>
        </p:nvSpPr>
        <p:spPr>
          <a:xfrm>
            <a:off x="4988690" y="1817226"/>
            <a:ext cx="7037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Vẽ chiều cao tương ứng với cạnh đáy như hình vẽ.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Cạnh đáy hình tam giác tương ứng với 3 cạnh ô vuông nên cạnh đáy bằng 1 x 3 = 3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Chiều cao hình tam giác dài 5 cạnh ô vuông nên chiều cao bằng 1 x 5 = 5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96120-C47D-EB57-B31E-A96DFA280BA5}"/>
                  </a:ext>
                </a:extLst>
              </p:cNvPr>
              <p:cNvSpPr txBox="1"/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diện tích hình tam giác đó là: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(cm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96120-C47D-EB57-B31E-A96DFA28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blipFill>
                <a:blip r:embed="rId3"/>
                <a:stretch>
                  <a:fillRect t="-4247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5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DC724-619C-9AF4-1901-3180B619C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400" y="256488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86135" y="336458"/>
            <a:ext cx="11377915" cy="2846579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920614" cy="1838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5: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thiết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kế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từ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20 cm.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Trên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ô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rộng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 cm,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12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miệng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bằng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8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phần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694AE31-AF85-C3BC-9EDE-5F04886D0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13" y="3347932"/>
            <a:ext cx="2986629" cy="30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A4750-C467-CA04-BC87-6F2C6256A4AA}"/>
              </a:ext>
            </a:extLst>
          </p:cNvPr>
          <p:cNvSpPr txBox="1"/>
          <p:nvPr/>
        </p:nvSpPr>
        <p:spPr>
          <a:xfrm>
            <a:off x="1331090" y="960699"/>
            <a:ext cx="9688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iện tích tờ giấy hình vuông có cạnh 20 cm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= 400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186690" algn="l"/>
              </a:tabLs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x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 = 36 (cm</a:t>
            </a:r>
            <a:r>
              <a:rPr lang="vi-VN" sz="2800" u="none" strike="noStrike" spc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hai mắt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8): 2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= 64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 diện tích gi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 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và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 + 64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ph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 còn lại của tờ giấy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= 300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áp số: 300 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50" y="411918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879483" y="2360768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2051D-782E-EF74-AF5B-D8579545A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082" y="2780826"/>
            <a:ext cx="535884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">
            <a:extLst>
              <a:ext uri="{FF2B5EF4-FFF2-40B4-BE49-F238E27FC236}">
                <a16:creationId xmlns:a16="http://schemas.microsoft.com/office/drawing/2014/main" id="{D52EA90C-1C05-B837-BF26-1FFF60BAAD0C}"/>
              </a:ext>
            </a:extLst>
          </p:cNvPr>
          <p:cNvSpPr/>
          <p:nvPr/>
        </p:nvSpPr>
        <p:spPr>
          <a:xfrm>
            <a:off x="437580" y="1894209"/>
            <a:ext cx="6679145" cy="4545313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to: 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3" name="Nhóm 23">
            <a:extLst>
              <a:ext uri="{FF2B5EF4-FFF2-40B4-BE49-F238E27FC236}">
                <a16:creationId xmlns:a16="http://schemas.microsoft.com/office/drawing/2014/main" id="{C2AC32F4-34F4-656D-C6D1-58E196752170}"/>
              </a:ext>
            </a:extLst>
          </p:cNvPr>
          <p:cNvGrpSpPr/>
          <p:nvPr/>
        </p:nvGrpSpPr>
        <p:grpSpPr>
          <a:xfrm>
            <a:off x="1811035" y="1819498"/>
            <a:ext cx="3713203" cy="470294"/>
            <a:chOff x="3666356" y="4564979"/>
            <a:chExt cx="4280542" cy="1389694"/>
          </a:xfrm>
        </p:grpSpPr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F4FA4EBA-A7D0-C0E7-57F5-307935FCE46C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687EC8D2-080A-68C6-8596-A99984B2BF3A}"/>
                </a:ext>
              </a:extLst>
            </p:cNvPr>
            <p:cNvSpPr txBox="1"/>
            <p:nvPr/>
          </p:nvSpPr>
          <p:spPr>
            <a:xfrm>
              <a:off x="3666356" y="456497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9525">
                    <a:noFill/>
                    <a:prstDash val="solid"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id="{7B069542-A304-2B40-C36C-021E44F4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73" b="26815"/>
          <a:stretch/>
        </p:blipFill>
        <p:spPr>
          <a:xfrm flipH="1">
            <a:off x="6897692" y="1366002"/>
            <a:ext cx="5449615" cy="5574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55A66C-C42B-96C4-3492-37FACAB78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7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97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8A7F8192-62A5-C840-0F74-BDF3943AF8C6}"/>
              </a:ext>
            </a:extLst>
          </p:cNvPr>
          <p:cNvSpPr/>
          <p:nvPr/>
        </p:nvSpPr>
        <p:spPr>
          <a:xfrm>
            <a:off x="2086621" y="2652095"/>
            <a:ext cx="8196342" cy="2904594"/>
          </a:xfrm>
          <a:prstGeom prst="roundRect">
            <a:avLst>
              <a:gd name="adj" fmla="val 50000"/>
            </a:avLst>
          </a:prstGeom>
          <a:solidFill>
            <a:srgbClr val="E8FFD1"/>
          </a:solidFill>
          <a:ln w="88900" cap="rnd" cmpd="thinThick">
            <a:solidFill>
              <a:srgbClr val="00B05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27000">
              <a:prstClr val="black"/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 tính diện tích hình tam giác ta lấy độ dài đáy nhân với chiều cao (cùng một đơn vị đo) rồi chia cho 2.</a:t>
            </a:r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uốn tính diện tích của hình tam giác chúng ta làm như thế nào?</a:t>
              </a: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527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Trong đó: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độ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đáy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cao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 b="-1623"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công thức tính diện tích hình tam giác.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28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6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= 7,5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744901" y="447282"/>
            <a:ext cx="10655961" cy="2174524"/>
            <a:chOff x="698086" y="215007"/>
            <a:chExt cx="10655961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9289906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5 m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3 m.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19919" y="1297575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53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069" y="400626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F640-1E1D-15C9-4866-0E426CBE8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2" y="2924938"/>
            <a:ext cx="7011008" cy="2304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2FCDC-FFBD-48B2-9666-EC7B5CB4E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228" y="1748823"/>
            <a:ext cx="4663844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4468A-D06B-17E1-1C3D-401272E14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94" y="2735459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805543" y="567952"/>
            <a:ext cx="10580914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609412" cy="42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2: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biết</a:t>
              </a:r>
              <a:endPara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3C403C0-5258-AAB2-2E3B-A3A529A4DE63}"/>
              </a:ext>
            </a:extLst>
          </p:cNvPr>
          <p:cNvSpPr txBox="1"/>
          <p:nvPr/>
        </p:nvSpPr>
        <p:spPr>
          <a:xfrm>
            <a:off x="740780" y="1794076"/>
            <a:ext cx="10521387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 dài đáy là 8 cm và chiều cao tương ứng là 6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Độ dài đáy là 2,5dm và chiều cao tương ứng là 1,2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Độ dài đáy là 45,3 m và chiều cao tương ứng là 6,1 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 Độ dài đáy là 4 m và chiều cao tương ứng là 25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LcParenR"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𝟖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24 (cm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0219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10679282-DED5-AA9B-71F2-F1CEC6C5E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1,5 (dm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10679282-DED5-AA9B-71F2-F1CEC6C5E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  <a:blipFill>
                <a:blip r:embed="rId3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E9DD0A3F-BFAA-4AC2-BBAF-34082AFE4D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𝟒𝟓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138,165 (m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E9DD0A3F-BFAA-4AC2-BBAF-34082AFE4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  <a:blipFill>
                <a:blip r:embed="rId4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8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292</TotalTime>
  <Words>624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字魂70号-灵悦黑体</vt:lpstr>
      <vt:lpstr>Arial</vt:lpstr>
      <vt:lpstr>Cambria</vt:lpstr>
      <vt:lpstr>Cambria Math</vt:lpstr>
      <vt:lpstr>Office 主题​​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 Thao - 0972115126</dc:creator>
  <dc:description>9Slide.vn</dc:description>
  <cp:lastModifiedBy>Thao Tran</cp:lastModifiedBy>
  <cp:revision>64</cp:revision>
  <dcterms:created xsi:type="dcterms:W3CDTF">2019-12-30T13:59:27Z</dcterms:created>
  <dcterms:modified xsi:type="dcterms:W3CDTF">2025-01-02T02:01:19Z</dcterms:modified>
  <cp:category>9Slide.vn</cp:category>
</cp:coreProperties>
</file>