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347" r:id="rId2"/>
    <p:sldId id="350" r:id="rId3"/>
    <p:sldId id="305" r:id="rId4"/>
    <p:sldId id="352" r:id="rId5"/>
    <p:sldId id="354" r:id="rId6"/>
    <p:sldId id="351" r:id="rId7"/>
    <p:sldId id="348" r:id="rId8"/>
    <p:sldId id="353" r:id="rId9"/>
    <p:sldId id="366" r:id="rId10"/>
    <p:sldId id="367" r:id="rId11"/>
    <p:sldId id="368" r:id="rId12"/>
    <p:sldId id="359" r:id="rId13"/>
    <p:sldId id="360" r:id="rId14"/>
    <p:sldId id="362" r:id="rId15"/>
    <p:sldId id="271" r:id="rId16"/>
    <p:sldId id="355" r:id="rId17"/>
    <p:sldId id="345" r:id="rId18"/>
    <p:sldId id="356" r:id="rId19"/>
    <p:sldId id="314" r:id="rId20"/>
    <p:sldId id="357" r:id="rId21"/>
    <p:sldId id="369" r:id="rId22"/>
    <p:sldId id="358" r:id="rId23"/>
    <p:sldId id="365" r:id="rId24"/>
    <p:sldId id="363" r:id="rId25"/>
    <p:sldId id="364" r:id="rId26"/>
    <p:sldId id="281" r:id="rId27"/>
    <p:sldId id="282" r:id="rId28"/>
    <p:sldId id="28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2"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度样式 1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19" autoAdjust="0"/>
    <p:restoredTop sz="94660"/>
  </p:normalViewPr>
  <p:slideViewPr>
    <p:cSldViewPr snapToGrid="0" showGuides="1">
      <p:cViewPr varScale="1">
        <p:scale>
          <a:sx n="70" d="100"/>
          <a:sy n="70" d="100"/>
        </p:scale>
        <p:origin x="1122" y="60"/>
      </p:cViewPr>
      <p:guideLst>
        <p:guide orient="horz" pos="2202"/>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599F9-6F7C-4DDF-ADCD-C8EDC782133D}" type="datetimeFigureOut">
              <a:rPr lang="en-US" smtClean="0"/>
              <a:t>9/9/2025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BBD9-F3A3-491A-8FE0-60F3FDA52B1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199765" algn="l" defTabSz="914400" rtl="0" eaLnBrk="1" latinLnBrk="0" hangingPunct="1">
      <a:defRPr sz="1200" kern="1200">
        <a:solidFill>
          <a:schemeClr val="tx1"/>
        </a:solidFill>
        <a:latin typeface="+mn-lt"/>
        <a:ea typeface="+mn-ea"/>
        <a:cs typeface="+mn-cs"/>
      </a:defRPr>
    </a:lvl8pPr>
    <a:lvl9pPr marL="3656965"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defTabSz="956310">
              <a:defRPr/>
            </a:pPr>
            <a:fld id="{936E5206-4DE8-4E35-BE1B-AFB0DE63FE1D}" type="slidenum">
              <a:rPr lang="en-US" smtClean="0">
                <a:solidFill>
                  <a:prstClr val="black"/>
                </a:solidFill>
              </a:rPr>
              <a:t>17</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199765" indent="0" algn="ctr">
              <a:buNone/>
              <a:defRPr sz="1600"/>
            </a:lvl8pPr>
            <a:lvl9pPr marL="36569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FB3F6F-ACA2-4024-A092-DA4E426CE6FC}"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9/9/2025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68148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B3F6F-ACA2-4024-A092-DA4E426CE6FC}"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199765" indent="0">
              <a:buNone/>
              <a:defRPr sz="1600">
                <a:solidFill>
                  <a:schemeClr val="tx1">
                    <a:tint val="75000"/>
                  </a:schemeClr>
                </a:solidFill>
              </a:defRPr>
            </a:lvl8pPr>
            <a:lvl9pPr marL="365696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FB3F6F-ACA2-4024-A092-DA4E426CE6FC}" type="datetimeFigureOut">
              <a:rPr lang="en-US" smtClean="0"/>
              <a:t>9/9/2025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FB3F6F-ACA2-4024-A092-DA4E426CE6FC}"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199765" indent="0">
              <a:buNone/>
              <a:defRPr sz="1600" b="1"/>
            </a:lvl8pPr>
            <a:lvl9pPr marL="365696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FB3F6F-ACA2-4024-A092-DA4E426CE6FC}" type="datetimeFigureOut">
              <a:rPr lang="en-US" smtClean="0"/>
              <a:t>9/9/2025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FB3F6F-ACA2-4024-A092-DA4E426CE6FC}" type="datetimeFigureOut">
              <a:rPr lang="en-US" smtClean="0"/>
              <a:t>9/9/2025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B3F6F-ACA2-4024-A092-DA4E426CE6FC}" type="datetimeFigureOut">
              <a:rPr lang="en-US" smtClean="0"/>
              <a:t>9/9/2025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199765" indent="0">
              <a:buNone/>
              <a:defRPr sz="2000"/>
            </a:lvl8pPr>
            <a:lvl9pPr marL="3656965"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199765" indent="0">
              <a:buNone/>
              <a:defRPr sz="1000"/>
            </a:lvl8pPr>
            <a:lvl9pPr marL="365696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FB3F6F-ACA2-4024-A092-DA4E426CE6FC}" type="datetimeFigureOut">
              <a:rPr lang="en-US" smtClean="0"/>
              <a:t>9/9/2025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CC3B20-7F5D-499B-92D5-4C3A4B6D8036}"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31" tIns="45715" rIns="91431" bIns="45715"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fld id="{4DFB3F6F-ACA2-4024-A092-DA4E426CE6FC}" type="datetimeFigureOut">
              <a:rPr lang="en-US" smtClean="0"/>
              <a:t>9/9/2025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fld id="{5CCC3B20-7F5D-499B-92D5-4C3A4B6D8036}" type="slidenum">
              <a:rPr lang="en-US" smtClean="0"/>
              <a:t>‹#›</a:t>
            </a:fld>
            <a:endParaRPr lang="en-US"/>
          </a:p>
        </p:txBody>
      </p:sp>
      <p:grpSp>
        <p:nvGrpSpPr>
          <p:cNvPr id="7" name="Group 6">
            <a:extLst>
              <a:ext uri="{FF2B5EF4-FFF2-40B4-BE49-F238E27FC236}">
                <a16:creationId xmlns:a16="http://schemas.microsoft.com/office/drawing/2014/main" id="{3773E634-1E3A-DD29-8216-F94916CEE2CB}"/>
              </a:ext>
            </a:extLst>
          </p:cNvPr>
          <p:cNvGrpSpPr/>
          <p:nvPr userDrawn="1"/>
        </p:nvGrpSpPr>
        <p:grpSpPr>
          <a:xfrm>
            <a:off x="-2422791" y="1348651"/>
            <a:ext cx="2889587" cy="2898864"/>
            <a:chOff x="-2521265" y="1348651"/>
            <a:chExt cx="2889587" cy="2898864"/>
          </a:xfrm>
        </p:grpSpPr>
        <p:pic>
          <p:nvPicPr>
            <p:cNvPr id="8" name="Picture 7">
              <a:extLst>
                <a:ext uri="{FF2B5EF4-FFF2-40B4-BE49-F238E27FC236}">
                  <a16:creationId xmlns:a16="http://schemas.microsoft.com/office/drawing/2014/main" id="{1B6AFC7E-DB32-7D05-D94A-EA1AA8C60F2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51386" y="1690688"/>
              <a:ext cx="1949831" cy="1936338"/>
            </a:xfrm>
            <a:prstGeom prst="rect">
              <a:avLst/>
            </a:prstGeom>
          </p:spPr>
        </p:pic>
        <p:sp>
          <p:nvSpPr>
            <p:cNvPr id="9" name="TextBox 8">
              <a:extLst>
                <a:ext uri="{FF2B5EF4-FFF2-40B4-BE49-F238E27FC236}">
                  <a16:creationId xmlns:a16="http://schemas.microsoft.com/office/drawing/2014/main" id="{D6D27F12-15CF-BEE2-E916-91DDB7F8B263}"/>
                </a:ext>
              </a:extLst>
            </p:cNvPr>
            <p:cNvSpPr txBox="1"/>
            <p:nvPr userDrawn="1"/>
          </p:nvSpPr>
          <p:spPr>
            <a:xfrm>
              <a:off x="-1888513" y="1348651"/>
              <a:ext cx="1624084" cy="369332"/>
            </a:xfrm>
            <a:prstGeom prst="rect">
              <a:avLst/>
            </a:prstGeom>
            <a:noFill/>
          </p:spPr>
          <p:txBody>
            <a:bodyPr wrap="square" rtlCol="0">
              <a:spAutoFit/>
            </a:bodyPr>
            <a:lstStyle/>
            <a:p>
              <a:r>
                <a:rPr lang="en-US" b="1" dirty="0" err="1">
                  <a:solidFill>
                    <a:srgbClr val="FF0000"/>
                  </a:solidFill>
                </a:rPr>
                <a:t>Nhóm</a:t>
              </a:r>
              <a:r>
                <a:rPr lang="en-US" b="1" dirty="0">
                  <a:solidFill>
                    <a:srgbClr val="FF0000"/>
                  </a:solidFill>
                </a:rPr>
                <a:t> ZALO</a:t>
              </a:r>
            </a:p>
          </p:txBody>
        </p:sp>
        <p:sp>
          <p:nvSpPr>
            <p:cNvPr id="10" name="TextBox 9">
              <a:extLst>
                <a:ext uri="{FF2B5EF4-FFF2-40B4-BE49-F238E27FC236}">
                  <a16:creationId xmlns:a16="http://schemas.microsoft.com/office/drawing/2014/main" id="{A75CC083-C17A-D849-8FCA-E16AB74637B8}"/>
                </a:ext>
              </a:extLst>
            </p:cNvPr>
            <p:cNvSpPr txBox="1"/>
            <p:nvPr userDrawn="1"/>
          </p:nvSpPr>
          <p:spPr>
            <a:xfrm>
              <a:off x="-2051386" y="3488526"/>
              <a:ext cx="1949831" cy="461665"/>
            </a:xfrm>
            <a:prstGeom prst="rect">
              <a:avLst/>
            </a:prstGeom>
            <a:noFill/>
          </p:spPr>
          <p:txBody>
            <a:bodyPr wrap="square" rtlCol="0">
              <a:spAutoFit/>
            </a:bodyPr>
            <a:lstStyle/>
            <a:p>
              <a:r>
                <a:rPr lang="en-US" sz="1200" b="1" dirty="0">
                  <a:solidFill>
                    <a:srgbClr val="FF0000"/>
                  </a:solidFill>
                </a:rPr>
                <a:t>NGUỒN THẦY ĐÔNG VŨ</a:t>
              </a:r>
            </a:p>
            <a:p>
              <a:endParaRPr lang="en-US" sz="1200" b="1" dirty="0">
                <a:solidFill>
                  <a:srgbClr val="FF0000"/>
                </a:solidFill>
              </a:endParaRPr>
            </a:p>
          </p:txBody>
        </p:sp>
        <p:sp>
          <p:nvSpPr>
            <p:cNvPr id="11" name="TextBox 10">
              <a:extLst>
                <a:ext uri="{FF2B5EF4-FFF2-40B4-BE49-F238E27FC236}">
                  <a16:creationId xmlns:a16="http://schemas.microsoft.com/office/drawing/2014/main" id="{971DD746-5EF0-EBC3-0968-F9CBE8CED4D2}"/>
                </a:ext>
              </a:extLst>
            </p:cNvPr>
            <p:cNvSpPr txBox="1"/>
            <p:nvPr userDrawn="1"/>
          </p:nvSpPr>
          <p:spPr>
            <a:xfrm>
              <a:off x="-2521265" y="3755072"/>
              <a:ext cx="2889587" cy="492443"/>
            </a:xfrm>
            <a:prstGeom prst="rect">
              <a:avLst/>
            </a:prstGeom>
            <a:noFill/>
          </p:spPr>
          <p:txBody>
            <a:bodyPr wrap="square" rtlCol="0">
              <a:spAutoFit/>
            </a:bodyPr>
            <a:lstStyle/>
            <a:p>
              <a:r>
                <a:rPr lang="en-US" sz="1400" b="1" dirty="0">
                  <a:solidFill>
                    <a:srgbClr val="00B0F0"/>
                  </a:solidFill>
                </a:rPr>
                <a:t>www.Hanhtranggiaovien.com</a:t>
              </a:r>
            </a:p>
            <a:p>
              <a:endParaRPr lang="en-US" sz="1200" b="1" dirty="0">
                <a:solidFill>
                  <a:srgbClr val="FF0000"/>
                </a:solidFill>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565"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199765" algn="l" defTabSz="914400" rtl="0" eaLnBrk="1" latinLnBrk="0" hangingPunct="1">
        <a:defRPr sz="1800" kern="1200">
          <a:solidFill>
            <a:schemeClr val="tx1"/>
          </a:solidFill>
          <a:latin typeface="+mn-lt"/>
          <a:ea typeface="+mn-ea"/>
          <a:cs typeface="+mn-cs"/>
        </a:defRPr>
      </a:lvl8pPr>
      <a:lvl9pPr marL="365696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wmf"/></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D19853E-3929-7515-FE66-0A9B9C5848A2}"/>
              </a:ext>
            </a:extLst>
          </p:cNvPr>
          <p:cNvPicPr>
            <a:picLocks noChangeAspect="1"/>
          </p:cNvPicPr>
          <p:nvPr/>
        </p:nvPicPr>
        <p:blipFill>
          <a:blip r:embed="rId4"/>
          <a:stretch>
            <a:fillRect/>
          </a:stretch>
        </p:blipFill>
        <p:spPr>
          <a:xfrm>
            <a:off x="3047999" y="1586784"/>
            <a:ext cx="6573079" cy="2918955"/>
          </a:xfrm>
          <a:prstGeom prst="rect">
            <a:avLst/>
          </a:prstGeom>
        </p:spPr>
      </p:pic>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67E3B6-1F2D-8F7E-C970-C3821514CB8B}"/>
              </a:ext>
            </a:extLst>
          </p:cNvPr>
          <p:cNvSpPr txBox="1"/>
          <p:nvPr/>
        </p:nvSpPr>
        <p:spPr>
          <a:xfrm>
            <a:off x="0" y="125136"/>
            <a:ext cx="12192000" cy="7031797"/>
          </a:xfrm>
          <a:prstGeom prst="rect">
            <a:avLst/>
          </a:prstGeom>
          <a:noFill/>
        </p:spPr>
        <p:txBody>
          <a:bodyPr wrap="square">
            <a:spAutoFit/>
          </a:bodyPr>
          <a:lstStyle/>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Một hôm, bố tôi hỏi:</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Sao dạo này bố ít thấy con cười?</a:t>
            </a:r>
            <a:r>
              <a:rPr lang="vi-VN" sz="2500">
                <a:solidFill>
                  <a:srgbClr val="000000"/>
                </a:solidFill>
                <a:latin typeface="Times New Roman" panose="02020603050405020304" pitchFamily="18" charset="0"/>
                <a:cs typeface="Times New Roman" panose="02020603050405020304" pitchFamily="18" charset="0"/>
              </a:rPr>
              <a:t> </a:t>
            </a:r>
            <a:endParaRPr lang="en-US" sz="2500">
              <a:solidFill>
                <a:srgbClr val="000000"/>
              </a:solidFill>
              <a:latin typeface="UTM Avo" panose="02040603050506020204" pitchFamily="18" charset="0"/>
              <a:cs typeface="Times New Roman" panose="02020603050405020304" pitchFamily="18" charset="0"/>
            </a:endParaRP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Tôi nói:</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Tại sao con lại phải cười hả bố?</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Đơn giản thôi. Khi cười, khuôn mặt con sẽ rạng rỡ. Khuôn mặt người ta đẹp nhất là nụ cười.</a:t>
            </a:r>
            <a:r>
              <a:rPr lang="vi-VN" sz="2500">
                <a:solidFill>
                  <a:srgbClr val="000000"/>
                </a:solidFill>
                <a:latin typeface="Times New Roman" panose="02020603050405020304" pitchFamily="18" charset="0"/>
                <a:cs typeface="Times New Roman" panose="02020603050405020304" pitchFamily="18" charset="0"/>
              </a:rPr>
              <a:t>  </a:t>
            </a:r>
            <a:endParaRPr lang="en-US" sz="2500">
              <a:solidFill>
                <a:srgbClr val="000000"/>
              </a:solidFill>
              <a:latin typeface="UTM Avo" panose="02040603050506020204" pitchFamily="18" charset="0"/>
              <a:cs typeface="Times New Roman" panose="02020603050405020304" pitchFamily="18" charset="0"/>
            </a:endParaRP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Nhưng con cười sẽ rất xấu.</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Tại sao? – Bố ngạc nhiên. – Ai nói với con vậy?</a:t>
            </a:r>
          </a:p>
          <a:p>
            <a:pPr lvl="1" algn="just" defTabSz="914400">
              <a:lnSpc>
                <a:spcPct val="125000"/>
              </a:lnSpc>
              <a:defRPr/>
            </a:pPr>
            <a:r>
              <a:rPr lang="en-US" sz="2500">
                <a:solidFill>
                  <a:srgbClr val="000000"/>
                </a:solidFill>
                <a:latin typeface="UTM Avo" panose="02040603050506020204" pitchFamily="18" charset="0"/>
                <a:cs typeface="Times New Roman" panose="02020603050405020304" pitchFamily="18" charset="0"/>
              </a:rPr>
              <a:t>- Không ai cả, nhưng con biết rất xấu! Đẹp sao được khi có cái răng khểnh?</a:t>
            </a:r>
          </a:p>
          <a:p>
            <a:pPr lvl="1" algn="just" defTabSz="914400">
              <a:lnSpc>
                <a:spcPct val="125000"/>
              </a:lnSpc>
              <a:defRPr/>
            </a:pPr>
            <a:r>
              <a:rPr lang="en-US" altLang="vi-VN" sz="2500">
                <a:solidFill>
                  <a:srgbClr val="000000"/>
                </a:solidFill>
                <a:latin typeface="UTM Avo" panose="02040603050506020204" pitchFamily="18" charset="0"/>
                <a:cs typeface="Times New Roman" panose="02020603050405020304" pitchFamily="18" charset="0"/>
              </a:rPr>
              <a:t>- Ái chà! – Bố bật cười. – Thì ra là vậy. Bố thấy đẹp lắm! Nó làm nụ cười của con khác với các bạn. Đáng lí ra con phải tự hào chứ. Mỗi người có một nét riêng. Hãy quan sát đi rồi con sẽ thấy rất nhiều điều bí mật về những người xung quanh mình.</a:t>
            </a:r>
            <a:endParaRPr lang="en-US" sz="2500">
              <a:latin typeface="UTM Avo" panose="02040603050506020204" pitchFamily="18" charset="0"/>
            </a:endParaRPr>
          </a:p>
        </p:txBody>
      </p:sp>
      <p:sp>
        <p:nvSpPr>
          <p:cNvPr id="7" name="Oval 6">
            <a:extLst>
              <a:ext uri="{FF2B5EF4-FFF2-40B4-BE49-F238E27FC236}">
                <a16:creationId xmlns:a16="http://schemas.microsoft.com/office/drawing/2014/main" id="{B7952119-F44A-4666-B39A-0D909B0297B3}"/>
              </a:ext>
            </a:extLst>
          </p:cNvPr>
          <p:cNvSpPr/>
          <p:nvPr/>
        </p:nvSpPr>
        <p:spPr>
          <a:xfrm>
            <a:off x="218364" y="125136"/>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2</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82242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51F45C-026E-0E15-485D-FE58CAE1D0C1}"/>
              </a:ext>
            </a:extLst>
          </p:cNvPr>
          <p:cNvSpPr txBox="1"/>
          <p:nvPr/>
        </p:nvSpPr>
        <p:spPr>
          <a:xfrm>
            <a:off x="-84242" y="0"/>
            <a:ext cx="12360483" cy="6661375"/>
          </a:xfrm>
          <a:prstGeom prst="rect">
            <a:avLst/>
          </a:prstGeom>
          <a:noFill/>
        </p:spPr>
        <p:txBody>
          <a:bodyPr wrap="square">
            <a:spAutoFit/>
          </a:bodyPr>
          <a:lstStyle/>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Một hôm, tôi thuật lại câu nói câu nói của bố về điều bí mật cho cô giáo. Cô nhìn tôi, dịu dàng hỏi:</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Vậy em có điều gì bí mật không?</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Dạ, có. Nhưng em sẽ không kể cho cô nghe đâu ạ.</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Khi em kể điều bí mật cho một người biết giữ nó thì bí mật vẫn còn. Khi em kể cho cô, sẽ có hai người cùng giữ chung một bí mật.</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Tôi đã kể cho cô nghe bí mật của tôi. Tôi cũng muốn kể cho các bạn nghe nữa, như vậy các bạn sẽ giữ giùm tôi một điều bí mật, bí mật về một cậu bé hay cười vì có cái răng khểnh.</a:t>
            </a:r>
          </a:p>
          <a:p>
            <a:pPr lvl="1" algn="r">
              <a:lnSpc>
                <a:spcPct val="130000"/>
              </a:lnSpc>
              <a:defRPr/>
            </a:pPr>
            <a:r>
              <a:rPr lang="en-US" altLang="vi-VN" sz="2400" i="1">
                <a:solidFill>
                  <a:srgbClr val="000000"/>
                </a:solidFill>
                <a:latin typeface="UTM Avo" panose="02040603050506020204" pitchFamily="18" charset="0"/>
                <a:cs typeface="Times New Roman" panose="02020603050405020304" pitchFamily="18" charset="0"/>
              </a:rPr>
              <a:t>Theo</a:t>
            </a:r>
            <a:r>
              <a:rPr lang="en-US" altLang="vi-VN" sz="2400">
                <a:solidFill>
                  <a:srgbClr val="000000"/>
                </a:solidFill>
                <a:latin typeface="UTM Avo" panose="02040603050506020204" pitchFamily="18" charset="0"/>
                <a:cs typeface="Times New Roman" panose="02020603050405020304" pitchFamily="18" charset="0"/>
              </a:rPr>
              <a:t> </a:t>
            </a:r>
            <a:r>
              <a:rPr lang="en-US" altLang="vi-VN" sz="2400" b="1">
                <a:solidFill>
                  <a:srgbClr val="000000"/>
                </a:solidFill>
                <a:latin typeface="UTM Avo" panose="02040603050506020204" pitchFamily="18" charset="0"/>
                <a:cs typeface="Times New Roman" panose="02020603050405020304" pitchFamily="18" charset="0"/>
              </a:rPr>
              <a:t>Nguyễn Ngọc Thuần</a:t>
            </a:r>
            <a:endParaRPr lang="en-US" altLang="vi-VN" sz="3200" b="1">
              <a:solidFill>
                <a:srgbClr val="000000"/>
              </a:solidFill>
              <a:latin typeface="UTM Avo" panose="02040603050506020204" pitchFamily="18" charset="0"/>
              <a:cs typeface="Times New Roman" panose="02020603050405020304" pitchFamily="18" charset="0"/>
            </a:endParaRPr>
          </a:p>
        </p:txBody>
      </p:sp>
      <p:sp>
        <p:nvSpPr>
          <p:cNvPr id="5" name="Oval 4">
            <a:extLst>
              <a:ext uri="{FF2B5EF4-FFF2-40B4-BE49-F238E27FC236}">
                <a16:creationId xmlns:a16="http://schemas.microsoft.com/office/drawing/2014/main" id="{02808839-748A-FA56-4DF9-E5FD2127BC03}"/>
              </a:ext>
            </a:extLst>
          </p:cNvPr>
          <p:cNvSpPr/>
          <p:nvPr/>
        </p:nvSpPr>
        <p:spPr>
          <a:xfrm>
            <a:off x="282090" y="3722082"/>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4</a:t>
            </a:r>
            <a:endParaRPr lang="en-US" sz="2000" b="1" dirty="0">
              <a:solidFill>
                <a:srgbClr val="FF0000"/>
              </a:solidFill>
              <a:latin typeface="UTM Avo" panose="0204060305050602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12F10EA-EB36-0888-9CFD-DE43F539CFF1}"/>
              </a:ext>
            </a:extLst>
          </p:cNvPr>
          <p:cNvSpPr/>
          <p:nvPr/>
        </p:nvSpPr>
        <p:spPr>
          <a:xfrm>
            <a:off x="195690" y="190702"/>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0000"/>
                </a:solidFill>
                <a:latin typeface="UTM Avo" panose="02040603050506020204" pitchFamily="18" charset="0"/>
                <a:cs typeface="Times New Roman" panose="02020603050405020304" pitchFamily="18" charset="0"/>
              </a:rPr>
              <a:t>3</a:t>
            </a:r>
            <a:endParaRPr lang="en-US" sz="2000" b="1" dirty="0">
              <a:solidFill>
                <a:srgbClr val="FF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290172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838" y="652972"/>
            <a:ext cx="11305571" cy="6074229"/>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0" y="-248847"/>
            <a:ext cx="2247235" cy="1541862"/>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42600" y="512219"/>
            <a:ext cx="2162032" cy="707886"/>
          </a:xfrm>
          <a:prstGeom prst="rect">
            <a:avLst/>
          </a:prstGeom>
          <a:noFill/>
        </p:spPr>
        <p:txBody>
          <a:bodyPr wrap="square" rtlCol="0">
            <a:spAutoFit/>
          </a:bodyPr>
          <a:lstStyle/>
          <a:p>
            <a:pPr defTabSz="828947">
              <a:defRPr/>
            </a:pPr>
            <a:r>
              <a:rPr lang="en-US" altLang="zh-CN"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8529B7B-CD8F-D036-54D1-F0A8FE4F253B}"/>
              </a:ext>
            </a:extLst>
          </p:cNvPr>
          <p:cNvSpPr txBox="1"/>
          <p:nvPr/>
        </p:nvSpPr>
        <p:spPr>
          <a:xfrm>
            <a:off x="3333911" y="2266653"/>
            <a:ext cx="6366680" cy="1636666"/>
          </a:xfrm>
          <a:prstGeom prst="rect">
            <a:avLst/>
          </a:prstGeom>
          <a:noFill/>
        </p:spPr>
        <p:txBody>
          <a:bodyPr wrap="square" rtlCol="0">
            <a:spAutoFit/>
          </a:bodyPr>
          <a:lstStyle/>
          <a:p>
            <a:pPr marL="571500" indent="-571500">
              <a:lnSpc>
                <a:spcPct val="150000"/>
              </a:lnSpc>
              <a:buFontTx/>
              <a:buChar char="-"/>
            </a:pPr>
            <a:r>
              <a:rPr lang="en-US" sz="3600">
                <a:solidFill>
                  <a:srgbClr val="FFFF00"/>
                </a:solidFill>
                <a:latin typeface="UTM Avo" panose="02040603050506020204" pitchFamily="18" charset="0"/>
              </a:rPr>
              <a:t>Rạng rỡ</a:t>
            </a:r>
            <a:r>
              <a:rPr lang="en-US" sz="3600">
                <a:solidFill>
                  <a:schemeClr val="tx1">
                    <a:lumMod val="95000"/>
                    <a:lumOff val="5000"/>
                  </a:schemeClr>
                </a:solidFill>
                <a:latin typeface="UTM Avo" panose="02040603050506020204" pitchFamily="18" charset="0"/>
              </a:rPr>
              <a:t>: sáng rực rỡ</a:t>
            </a:r>
          </a:p>
          <a:p>
            <a:pPr marL="571500" indent="-571500">
              <a:lnSpc>
                <a:spcPct val="150000"/>
              </a:lnSpc>
              <a:buFontTx/>
              <a:buChar char="-"/>
            </a:pPr>
            <a:r>
              <a:rPr lang="en-US" sz="3600">
                <a:solidFill>
                  <a:srgbClr val="FFFF00"/>
                </a:solidFill>
                <a:latin typeface="UTM Avo" panose="02040603050506020204" pitchFamily="18" charset="0"/>
              </a:rPr>
              <a:t>Giùm</a:t>
            </a:r>
            <a:r>
              <a:rPr lang="en-US" sz="3600">
                <a:solidFill>
                  <a:schemeClr val="tx1">
                    <a:lumMod val="95000"/>
                    <a:lumOff val="5000"/>
                  </a:schemeClr>
                </a:solidFill>
                <a:latin typeface="UTM Avo" panose="02040603050506020204" pitchFamily="18" charset="0"/>
              </a:rPr>
              <a:t>: giúp.</a:t>
            </a:r>
          </a:p>
        </p:txBody>
      </p:sp>
    </p:spTree>
    <p:extLst>
      <p:ext uri="{BB962C8B-B14F-4D97-AF65-F5344CB8AC3E}">
        <p14:creationId xmlns:p14="http://schemas.microsoft.com/office/powerpoint/2010/main" val="2378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5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CACA456-21EB-9D17-71E5-50748EAB9103}"/>
              </a:ext>
            </a:extLst>
          </p:cNvPr>
          <p:cNvPicPr>
            <a:picLocks noChangeAspect="1"/>
          </p:cNvPicPr>
          <p:nvPr/>
        </p:nvPicPr>
        <p:blipFill>
          <a:blip r:embed="rId3"/>
          <a:stretch>
            <a:fillRect/>
          </a:stretch>
        </p:blipFill>
        <p:spPr>
          <a:xfrm>
            <a:off x="2046241" y="1"/>
            <a:ext cx="8099517" cy="755374"/>
          </a:xfrm>
          <a:prstGeom prst="rect">
            <a:avLst/>
          </a:prstGeom>
          <a:solidFill>
            <a:schemeClr val="accent2"/>
          </a:solidFill>
        </p:spPr>
      </p:pic>
      <p:sp>
        <p:nvSpPr>
          <p:cNvPr id="7" name="TextBox 6">
            <a:extLst>
              <a:ext uri="{FF2B5EF4-FFF2-40B4-BE49-F238E27FC236}">
                <a16:creationId xmlns:a16="http://schemas.microsoft.com/office/drawing/2014/main" id="{3F228600-D140-F4DA-AB65-B1C2025A2A5E}"/>
              </a:ext>
            </a:extLst>
          </p:cNvPr>
          <p:cNvSpPr txBox="1"/>
          <p:nvPr/>
        </p:nvSpPr>
        <p:spPr>
          <a:xfrm>
            <a:off x="0" y="1108069"/>
            <a:ext cx="12059478" cy="4498989"/>
          </a:xfrm>
          <a:prstGeom prst="rect">
            <a:avLst/>
          </a:prstGeom>
          <a:noFill/>
        </p:spPr>
        <p:txBody>
          <a:bodyPr wrap="square">
            <a:spAutoFit/>
          </a:bodyPr>
          <a:lstStyle/>
          <a:p>
            <a:pPr algn="just">
              <a:lnSpc>
                <a:spcPct val="150000"/>
              </a:lnSpc>
            </a:pPr>
            <a:r>
              <a:rPr lang="en-US" sz="3600" dirty="0">
                <a:latin typeface="UTM Avo" panose="02040603050506020204" pitchFamily="18" charset="0"/>
              </a:rPr>
              <a:t>	</a:t>
            </a:r>
            <a:r>
              <a:rPr lang="en-US" sz="3600" dirty="0" err="1">
                <a:solidFill>
                  <a:srgbClr val="7030A0"/>
                </a:solidFill>
                <a:latin typeface="UTM Avo" panose="02040603050506020204" pitchFamily="18" charset="0"/>
              </a:rPr>
              <a:t>Hãy</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quan</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sát</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đi</a:t>
            </a:r>
            <a:r>
              <a:rPr lang="en-US" sz="3600" dirty="0">
                <a:solidFill>
                  <a:srgbClr val="FF0000"/>
                </a:solidFill>
                <a:latin typeface="UTM Avo" panose="02040603050506020204" pitchFamily="18" charset="0"/>
              </a:rPr>
              <a:t>/</a:t>
            </a:r>
            <a:r>
              <a:rPr lang="en-US" sz="3600" dirty="0">
                <a:latin typeface="UTM Avo" panose="02040603050506020204" pitchFamily="18" charset="0"/>
              </a:rPr>
              <a:t> </a:t>
            </a:r>
            <a:r>
              <a:rPr lang="en-US" sz="3600" dirty="0" err="1">
                <a:solidFill>
                  <a:srgbClr val="7030A0"/>
                </a:solidFill>
                <a:latin typeface="UTM Avo" panose="02040603050506020204" pitchFamily="18" charset="0"/>
              </a:rPr>
              <a:t>rồi</a:t>
            </a:r>
            <a:r>
              <a:rPr lang="en-US" sz="3600" dirty="0">
                <a:solidFill>
                  <a:srgbClr val="7030A0"/>
                </a:solidFill>
                <a:latin typeface="UTM Avo" panose="02040603050506020204" pitchFamily="18" charset="0"/>
              </a:rPr>
              <a:t> con </a:t>
            </a:r>
            <a:r>
              <a:rPr lang="en-US" sz="3600" dirty="0" err="1">
                <a:solidFill>
                  <a:srgbClr val="7030A0"/>
                </a:solidFill>
                <a:latin typeface="UTM Avo" panose="02040603050506020204" pitchFamily="18" charset="0"/>
              </a:rPr>
              <a:t>sẽ</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thấy</a:t>
            </a:r>
            <a:r>
              <a:rPr lang="en-US" sz="3600" dirty="0">
                <a:solidFill>
                  <a:srgbClr val="FF0000"/>
                </a:solidFill>
                <a:latin typeface="UTM Avo" panose="02040603050506020204" pitchFamily="18" charset="0"/>
              </a:rPr>
              <a:t>/</a:t>
            </a:r>
            <a:r>
              <a:rPr lang="en-US" sz="3600" dirty="0">
                <a:latin typeface="UTM Avo" panose="02040603050506020204" pitchFamily="18" charset="0"/>
              </a:rPr>
              <a:t> </a:t>
            </a:r>
            <a:r>
              <a:rPr lang="en-US" sz="3600" dirty="0" err="1">
                <a:solidFill>
                  <a:srgbClr val="7030A0"/>
                </a:solidFill>
                <a:latin typeface="UTM Avo" panose="02040603050506020204" pitchFamily="18" charset="0"/>
              </a:rPr>
              <a:t>rất</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nhiều</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điều</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bí</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mật</a:t>
            </a:r>
            <a:r>
              <a:rPr lang="en-US" sz="3600" dirty="0">
                <a:solidFill>
                  <a:srgbClr val="FF0000"/>
                </a:solidFill>
                <a:latin typeface="UTM Avo" panose="02040603050506020204" pitchFamily="18" charset="0"/>
              </a:rPr>
              <a:t>/</a:t>
            </a:r>
            <a:r>
              <a:rPr lang="en-US" sz="3600" dirty="0">
                <a:latin typeface="UTM Avo" panose="02040603050506020204" pitchFamily="18" charset="0"/>
              </a:rPr>
              <a:t> </a:t>
            </a:r>
            <a:r>
              <a:rPr lang="en-US" sz="3600" dirty="0" err="1">
                <a:solidFill>
                  <a:srgbClr val="7030A0"/>
                </a:solidFill>
                <a:latin typeface="UTM Avo" panose="02040603050506020204" pitchFamily="18" charset="0"/>
              </a:rPr>
              <a:t>về</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những</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người</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xung</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quanh</a:t>
            </a:r>
            <a:r>
              <a:rPr lang="en-US" sz="3600" dirty="0">
                <a:solidFill>
                  <a:srgbClr val="7030A0"/>
                </a:solidFill>
                <a:latin typeface="UTM Avo" panose="02040603050506020204" pitchFamily="18" charset="0"/>
              </a:rPr>
              <a:t> </a:t>
            </a:r>
            <a:r>
              <a:rPr lang="en-US" sz="3600" dirty="0" err="1">
                <a:solidFill>
                  <a:srgbClr val="7030A0"/>
                </a:solidFill>
                <a:latin typeface="UTM Avo" panose="02040603050506020204" pitchFamily="18" charset="0"/>
              </a:rPr>
              <a:t>mình</a:t>
            </a:r>
            <a:r>
              <a:rPr lang="en-US" sz="3600" dirty="0">
                <a:latin typeface="UTM Avo" panose="02040603050506020204" pitchFamily="18" charset="0"/>
              </a:rPr>
              <a:t>.</a:t>
            </a:r>
            <a:r>
              <a:rPr lang="en-US" sz="3600" dirty="0">
                <a:solidFill>
                  <a:srgbClr val="FF0000"/>
                </a:solidFill>
                <a:latin typeface="UTM Avo" panose="02040603050506020204" pitchFamily="18" charset="0"/>
              </a:rPr>
              <a:t>//</a:t>
            </a:r>
          </a:p>
          <a:p>
            <a:pPr algn="just">
              <a:lnSpc>
                <a:spcPct val="150000"/>
              </a:lnSpc>
            </a:pPr>
            <a:endParaRPr lang="en-US" sz="1200" dirty="0">
              <a:latin typeface="UTM Avo" panose="02040603050506020204" pitchFamily="18" charset="0"/>
            </a:endParaRPr>
          </a:p>
          <a:p>
            <a:pPr algn="just">
              <a:lnSpc>
                <a:spcPct val="150000"/>
              </a:lnSpc>
            </a:pPr>
            <a:r>
              <a:rPr lang="en-US" altLang="vi-VN" sz="3600" dirty="0">
                <a:solidFill>
                  <a:srgbClr val="00000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Tôi</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cũng</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muốn</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kể</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cho</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các</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bạn</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nghe</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nữa</a:t>
            </a:r>
            <a:r>
              <a:rPr lang="en-US" altLang="vi-VN" sz="3600" dirty="0">
                <a:solidFill>
                  <a:srgbClr val="0070C0"/>
                </a:solidFill>
                <a:latin typeface="UTM Avo" panose="02040603050506020204" pitchFamily="18" charset="0"/>
                <a:cs typeface="Times New Roman" panose="02020603050405020304" pitchFamily="18" charset="0"/>
              </a:rPr>
              <a:t>,</a:t>
            </a:r>
            <a:r>
              <a:rPr lang="en-US" altLang="vi-VN" sz="3600" dirty="0">
                <a:solidFill>
                  <a:srgbClr val="FF0000"/>
                </a:solidFill>
                <a:latin typeface="UTM Avo" panose="02040603050506020204" pitchFamily="18" charset="0"/>
                <a:cs typeface="Times New Roman" panose="02020603050405020304" pitchFamily="18" charset="0"/>
              </a:rPr>
              <a:t>/</a:t>
            </a:r>
            <a:r>
              <a:rPr lang="en-US" altLang="vi-VN" sz="3600" dirty="0">
                <a:solidFill>
                  <a:srgbClr val="00000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như</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vậy</a:t>
            </a:r>
            <a:r>
              <a:rPr lang="en-US" altLang="vi-VN" sz="3600" dirty="0">
                <a:solidFill>
                  <a:srgbClr val="FF0000"/>
                </a:solidFill>
                <a:latin typeface="UTM Avo" panose="02040603050506020204" pitchFamily="18" charset="0"/>
                <a:cs typeface="Times New Roman" panose="02020603050405020304" pitchFamily="18" charset="0"/>
              </a:rPr>
              <a:t>/</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các</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bạn</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sẽ</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giữ</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giùm</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tôi</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một</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điều</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bí</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mật</a:t>
            </a:r>
            <a:r>
              <a:rPr lang="en-US" altLang="vi-VN" sz="3600" dirty="0">
                <a:solidFill>
                  <a:srgbClr val="0070C0"/>
                </a:solidFill>
                <a:latin typeface="UTM Avo" panose="02040603050506020204" pitchFamily="18" charset="0"/>
                <a:cs typeface="Times New Roman" panose="02020603050405020304" pitchFamily="18" charset="0"/>
              </a:rPr>
              <a:t>,</a:t>
            </a:r>
            <a:r>
              <a:rPr lang="en-US" altLang="vi-VN" sz="3600" dirty="0">
                <a:solidFill>
                  <a:srgbClr val="FF0000"/>
                </a:solidFill>
                <a:latin typeface="UTM Avo" panose="02040603050506020204" pitchFamily="18" charset="0"/>
                <a:cs typeface="Times New Roman" panose="02020603050405020304" pitchFamily="18" charset="0"/>
              </a:rPr>
              <a:t>/</a:t>
            </a:r>
            <a:r>
              <a:rPr lang="en-US" altLang="vi-VN" sz="3600" dirty="0">
                <a:solidFill>
                  <a:srgbClr val="00000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bí</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mật</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về</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một</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cậu</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bé</a:t>
            </a:r>
            <a:r>
              <a:rPr lang="en-US" altLang="vi-VN" sz="3600" dirty="0">
                <a:solidFill>
                  <a:srgbClr val="0070C0"/>
                </a:solidFill>
                <a:latin typeface="UTM Avo" panose="02040603050506020204" pitchFamily="18" charset="0"/>
                <a:cs typeface="Times New Roman" panose="02020603050405020304" pitchFamily="18" charset="0"/>
              </a:rPr>
              <a:t> hay </a:t>
            </a:r>
            <a:r>
              <a:rPr lang="en-US" altLang="vi-VN" sz="3600" dirty="0" err="1">
                <a:solidFill>
                  <a:srgbClr val="0070C0"/>
                </a:solidFill>
                <a:latin typeface="UTM Avo" panose="02040603050506020204" pitchFamily="18" charset="0"/>
                <a:cs typeface="Times New Roman" panose="02020603050405020304" pitchFamily="18" charset="0"/>
              </a:rPr>
              <a:t>cười</a:t>
            </a:r>
            <a:r>
              <a:rPr lang="en-US" altLang="vi-VN" sz="3600" dirty="0">
                <a:solidFill>
                  <a:srgbClr val="FF0000"/>
                </a:solidFill>
                <a:latin typeface="UTM Avo" panose="02040603050506020204" pitchFamily="18" charset="0"/>
                <a:cs typeface="Times New Roman" panose="02020603050405020304" pitchFamily="18" charset="0"/>
              </a:rPr>
              <a:t>/</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vì</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có</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cái</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răng</a:t>
            </a:r>
            <a:r>
              <a:rPr lang="en-US" altLang="vi-VN" sz="3600" dirty="0">
                <a:solidFill>
                  <a:srgbClr val="0070C0"/>
                </a:solidFill>
                <a:latin typeface="UTM Avo" panose="02040603050506020204" pitchFamily="18" charset="0"/>
                <a:cs typeface="Times New Roman" panose="02020603050405020304" pitchFamily="18" charset="0"/>
              </a:rPr>
              <a:t> </a:t>
            </a:r>
            <a:r>
              <a:rPr lang="en-US" altLang="vi-VN" sz="3600" dirty="0" err="1">
                <a:solidFill>
                  <a:srgbClr val="0070C0"/>
                </a:solidFill>
                <a:latin typeface="UTM Avo" panose="02040603050506020204" pitchFamily="18" charset="0"/>
                <a:cs typeface="Times New Roman" panose="02020603050405020304" pitchFamily="18" charset="0"/>
              </a:rPr>
              <a:t>khểnh</a:t>
            </a:r>
            <a:r>
              <a:rPr lang="en-US" altLang="vi-VN" sz="3600" dirty="0">
                <a:solidFill>
                  <a:srgbClr val="0070C0"/>
                </a:solidFill>
                <a:latin typeface="UTM Avo" panose="02040603050506020204" pitchFamily="18" charset="0"/>
                <a:cs typeface="Times New Roman" panose="02020603050405020304" pitchFamily="18" charset="0"/>
              </a:rPr>
              <a:t>.</a:t>
            </a:r>
            <a:r>
              <a:rPr lang="en-US" altLang="vi-VN" sz="3600" dirty="0">
                <a:solidFill>
                  <a:srgbClr val="FF0000"/>
                </a:solidFill>
                <a:latin typeface="UTM Avo" panose="02040603050506020204" pitchFamily="18" charset="0"/>
                <a:cs typeface="Times New Roman" panose="02020603050405020304" pitchFamily="18" charset="0"/>
              </a:rPr>
              <a:t>//</a:t>
            </a:r>
            <a:endParaRPr lang="en-US" sz="3600"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561113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3808A34-6C64-1019-1485-DC402046EF14}"/>
              </a:ext>
            </a:extLst>
          </p:cNvPr>
          <p:cNvGrpSpPr/>
          <p:nvPr/>
        </p:nvGrpSpPr>
        <p:grpSpPr>
          <a:xfrm>
            <a:off x="5334705" y="1411600"/>
            <a:ext cx="6634712" cy="3169925"/>
            <a:chOff x="2975205" y="1255651"/>
            <a:chExt cx="5432196" cy="3036949"/>
          </a:xfrm>
        </p:grpSpPr>
        <p:sp>
          <p:nvSpPr>
            <p:cNvPr id="4" name="Rectangle: Rounded Corners 34">
              <a:extLst>
                <a:ext uri="{FF2B5EF4-FFF2-40B4-BE49-F238E27FC236}">
                  <a16:creationId xmlns:a16="http://schemas.microsoft.com/office/drawing/2014/main" id="{407E6334-25D8-89EF-A035-4225A83F7A6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Phân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công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theo</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đoạn</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Tất</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cả</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thành</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viên</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đều</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đọc</a:t>
              </a:r>
              <a:r>
                <a:rPr lang="en-US" sz="3200" kern="0" dirty="0">
                  <a:solidFill>
                    <a:srgbClr val="000000"/>
                  </a:solidFill>
                  <a:latin typeface="UTM Avo" panose="02040603050506020204" pitchFamily="18"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UTM Avo" panose="02040603050506020204" pitchFamily="18" charset="0"/>
                  <a:cs typeface="Calibri" panose="020F0502020204030204" pitchFamily="34" charset="0"/>
                  <a:sym typeface="Arial"/>
                </a:rPr>
                <a:t>Giải</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nghĩa</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từ</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cùng</a:t>
              </a:r>
              <a:r>
                <a:rPr lang="en-US" sz="3200" kern="0" dirty="0">
                  <a:solidFill>
                    <a:srgbClr val="000000"/>
                  </a:solidFill>
                  <a:latin typeface="UTM Avo" panose="02040603050506020204" pitchFamily="18" charset="0"/>
                  <a:cs typeface="Calibri" panose="020F0502020204030204" pitchFamily="34" charset="0"/>
                  <a:sym typeface="Arial"/>
                </a:rPr>
                <a:t> </a:t>
              </a:r>
              <a:r>
                <a:rPr lang="en-US" sz="3200" kern="0" dirty="0" err="1">
                  <a:solidFill>
                    <a:srgbClr val="000000"/>
                  </a:solidFill>
                  <a:latin typeface="UTM Avo" panose="02040603050506020204" pitchFamily="18" charset="0"/>
                  <a:cs typeface="Calibri" panose="020F0502020204030204" pitchFamily="34" charset="0"/>
                  <a:sym typeface="Arial"/>
                </a:rPr>
                <a:t>nhau</a:t>
              </a:r>
              <a:r>
                <a:rPr lang="en-US" sz="3200" kern="0" dirty="0">
                  <a:solidFill>
                    <a:srgbClr val="000000"/>
                  </a:solidFill>
                  <a:latin typeface="UTM Avo" panose="02040603050506020204" pitchFamily="18"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5" name="Rectangle: Rounded Corners 35">
              <a:extLst>
                <a:ext uri="{FF2B5EF4-FFF2-40B4-BE49-F238E27FC236}">
                  <a16:creationId xmlns:a16="http://schemas.microsoft.com/office/drawing/2014/main" id="{16C31472-2FEF-81AC-7F44-3AA9691EFC5E}"/>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err="1">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Yêu</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 </a:t>
              </a:r>
              <a:r>
                <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c</a:t>
              </a:r>
              <a:r>
                <a:rPr lang="en-US" sz="4000" b="1" kern="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rPr>
                <a:t>ầu</a:t>
              </a:r>
              <a:endParaRPr lang="en-US" sz="4000" b="1" kern="0" dirty="0">
                <a:ln w="9525">
                  <a:solidFill>
                    <a:srgbClr val="FFFFFF"/>
                  </a:solidFill>
                  <a:prstDash val="solid"/>
                </a:ln>
                <a:solidFill>
                  <a:srgbClr val="0070C0"/>
                </a:solidFill>
                <a:effectLst>
                  <a:outerShdw blurRad="12700" dist="38100" dir="2700000" algn="tl" rotWithShape="0">
                    <a:srgbClr val="7CDDD6">
                      <a:lumMod val="60000"/>
                      <a:lumOff val="40000"/>
                    </a:srgbClr>
                  </a:outerShdw>
                </a:effectLst>
                <a:latin typeface="UTM Avo" panose="02040603050506020204" pitchFamily="18" charset="0"/>
                <a:cs typeface="Calibri" panose="020F0502020204030204" pitchFamily="34" charset="0"/>
                <a:sym typeface="Arial"/>
              </a:endParaRPr>
            </a:p>
          </p:txBody>
        </p:sp>
        <p:pic>
          <p:nvPicPr>
            <p:cNvPr id="6" name="Picture 5">
              <a:extLst>
                <a:ext uri="{FF2B5EF4-FFF2-40B4-BE49-F238E27FC236}">
                  <a16:creationId xmlns:a16="http://schemas.microsoft.com/office/drawing/2014/main" id="{03CD098C-DF9E-6BC2-5E62-D2A9986326FA}"/>
                </a:ext>
              </a:extLst>
            </p:cNvPr>
            <p:cNvPicPr>
              <a:picLocks noChangeAspect="1"/>
            </p:cNvPicPr>
            <p:nvPr/>
          </p:nvPicPr>
          <p:blipFill>
            <a:blip r:embed="rId3"/>
            <a:stretch>
              <a:fillRect/>
            </a:stretch>
          </p:blipFill>
          <p:spPr>
            <a:xfrm flipH="1">
              <a:off x="3156233" y="2248596"/>
              <a:ext cx="539794" cy="539794"/>
            </a:xfrm>
            <a:prstGeom prst="rect">
              <a:avLst/>
            </a:prstGeom>
          </p:spPr>
        </p:pic>
        <p:pic>
          <p:nvPicPr>
            <p:cNvPr id="7" name="Picture 6">
              <a:extLst>
                <a:ext uri="{FF2B5EF4-FFF2-40B4-BE49-F238E27FC236}">
                  <a16:creationId xmlns:a16="http://schemas.microsoft.com/office/drawing/2014/main" id="{AF560462-F3F4-5CE7-DBE9-317FFFB32002}"/>
                </a:ext>
              </a:extLst>
            </p:cNvPr>
            <p:cNvPicPr>
              <a:picLocks noChangeAspect="1"/>
            </p:cNvPicPr>
            <p:nvPr/>
          </p:nvPicPr>
          <p:blipFill>
            <a:blip r:embed="rId3"/>
            <a:stretch>
              <a:fillRect/>
            </a:stretch>
          </p:blipFill>
          <p:spPr>
            <a:xfrm flipH="1">
              <a:off x="3125205" y="2853858"/>
              <a:ext cx="539793" cy="539793"/>
            </a:xfrm>
            <a:prstGeom prst="rect">
              <a:avLst/>
            </a:prstGeom>
          </p:spPr>
        </p:pic>
        <p:pic>
          <p:nvPicPr>
            <p:cNvPr id="8" name="Picture 7">
              <a:extLst>
                <a:ext uri="{FF2B5EF4-FFF2-40B4-BE49-F238E27FC236}">
                  <a16:creationId xmlns:a16="http://schemas.microsoft.com/office/drawing/2014/main" id="{A1EF6F84-2236-E843-EB00-4F984D1B29F6}"/>
                </a:ext>
              </a:extLst>
            </p:cNvPr>
            <p:cNvPicPr>
              <a:picLocks noChangeAspect="1"/>
            </p:cNvPicPr>
            <p:nvPr/>
          </p:nvPicPr>
          <p:blipFill>
            <a:blip r:embed="rId3"/>
            <a:stretch>
              <a:fillRect/>
            </a:stretch>
          </p:blipFill>
          <p:spPr>
            <a:xfrm flipH="1">
              <a:off x="3150160" y="3571452"/>
              <a:ext cx="545867" cy="545867"/>
            </a:xfrm>
            <a:prstGeom prst="rect">
              <a:avLst/>
            </a:prstGeom>
          </p:spPr>
        </p:pic>
      </p:grpSp>
      <p:pic>
        <p:nvPicPr>
          <p:cNvPr id="9" name="Picture 8" descr="A group of dolls&#10;&#10;Description automatically generated with low confidence">
            <a:extLst>
              <a:ext uri="{FF2B5EF4-FFF2-40B4-BE49-F238E27FC236}">
                <a16:creationId xmlns:a16="http://schemas.microsoft.com/office/drawing/2014/main" id="{DD54D07A-2FD4-A5D7-343B-AD51F0BE02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0" y="1900767"/>
            <a:ext cx="4899565" cy="4379298"/>
          </a:xfrm>
          <a:prstGeom prst="rect">
            <a:avLst/>
          </a:prstGeom>
          <a:effectLst>
            <a:outerShdw blurRad="76200" dir="13500000" sy="23000" kx="1200000" algn="br" rotWithShape="0">
              <a:prstClr val="black">
                <a:alpha val="20000"/>
              </a:prstClr>
            </a:outerShdw>
          </a:effectLst>
        </p:spPr>
      </p:pic>
      <p:sp>
        <p:nvSpPr>
          <p:cNvPr id="10" name="Google Shape;2351;p42">
            <a:extLst>
              <a:ext uri="{FF2B5EF4-FFF2-40B4-BE49-F238E27FC236}">
                <a16:creationId xmlns:a16="http://schemas.microsoft.com/office/drawing/2014/main" id="{143191EA-9FB7-0E8E-2346-7D75EB8CD0A6}"/>
              </a:ext>
            </a:extLst>
          </p:cNvPr>
          <p:cNvSpPr txBox="1">
            <a:spLocks/>
          </p:cNvSpPr>
          <p:nvPr/>
        </p:nvSpPr>
        <p:spPr>
          <a:xfrm>
            <a:off x="1438276" y="0"/>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82967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6841" y="1033670"/>
            <a:ext cx="6949507" cy="26090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582EAA5-9CE0-3FFE-F807-764077D7B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653471-4B65-5954-E920-5B91248928E3}"/>
              </a:ext>
            </a:extLst>
          </p:cNvPr>
          <p:cNvSpPr txBox="1"/>
          <p:nvPr/>
        </p:nvSpPr>
        <p:spPr>
          <a:xfrm>
            <a:off x="636104" y="1138464"/>
            <a:ext cx="11251096" cy="4841775"/>
          </a:xfrm>
          <a:prstGeom prst="rect">
            <a:avLst/>
          </a:prstGeom>
          <a:noFill/>
        </p:spPr>
        <p:txBody>
          <a:bodyPr wrap="square">
            <a:spAutoFit/>
          </a:bodyPr>
          <a:lstStyle/>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1. Tại sao bạn nhỏ trong câu chuyện không thích cái răng khểnh?</a:t>
            </a:r>
            <a:endParaRPr lang="en-US" sz="3000">
              <a:solidFill>
                <a:srgbClr val="FF0000"/>
              </a:solidFill>
              <a:effectLst/>
              <a:latin typeface="UTM Avo" panose="02040603050506020204" pitchFamily="18" charset="0"/>
              <a:ea typeface="Times New Roman" panose="02020603050405020304" pitchFamily="18" charset="0"/>
            </a:endParaRP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2. Khi nghe bạn nhỏ giải thích, người bố đã nói gì</a:t>
            </a:r>
            <a:r>
              <a:rPr lang="en-US" sz="3000">
                <a:solidFill>
                  <a:srgbClr val="FF0000"/>
                </a:solidFill>
                <a:effectLst/>
                <a:latin typeface="UTM Avo" panose="02040603050506020204" pitchFamily="18" charset="0"/>
                <a:ea typeface="Times New Roman" panose="02020603050405020304" pitchFamily="18" charset="0"/>
              </a:rPr>
              <a:t>?</a:t>
            </a: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3. Em có suy nghĩ gì về điều người bố nói?</a:t>
            </a:r>
            <a:endParaRPr lang="en-US" sz="3000">
              <a:solidFill>
                <a:srgbClr val="FF0000"/>
              </a:solidFill>
              <a:effectLst/>
              <a:latin typeface="UTM Avo" panose="02040603050506020204" pitchFamily="18" charset="0"/>
              <a:ea typeface="Times New Roman" panose="02020603050405020304" pitchFamily="18" charset="0"/>
            </a:endParaRP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4. Vì sao bạn nhỏ kể cho cô gi</a:t>
            </a:r>
            <a:r>
              <a:rPr lang="en-US" sz="3000">
                <a:solidFill>
                  <a:srgbClr val="FF0000"/>
                </a:solidFill>
                <a:latin typeface="UTM Avo" panose="02040603050506020204" pitchFamily="18" charset="0"/>
                <a:ea typeface="Times New Roman" panose="02020603050405020304" pitchFamily="18" charset="0"/>
              </a:rPr>
              <a:t>áo</a:t>
            </a:r>
            <a:r>
              <a:rPr lang="vi-VN" sz="3000">
                <a:solidFill>
                  <a:srgbClr val="FF0000"/>
                </a:solidFill>
                <a:effectLst/>
                <a:latin typeface="UTM Avo" panose="02040603050506020204" pitchFamily="18" charset="0"/>
                <a:ea typeface="Times New Roman" panose="02020603050405020304" pitchFamily="18" charset="0"/>
              </a:rPr>
              <a:t> nghe bí mật của mình?</a:t>
            </a:r>
            <a:endParaRPr lang="en-US" sz="3000">
              <a:solidFill>
                <a:srgbClr val="FF0000"/>
              </a:solidFill>
              <a:effectLst/>
              <a:latin typeface="UTM Avo" panose="02040603050506020204" pitchFamily="18" charset="0"/>
              <a:ea typeface="Times New Roman" panose="02020603050405020304" pitchFamily="18" charset="0"/>
            </a:endParaRPr>
          </a:p>
          <a:p>
            <a:pPr>
              <a:lnSpc>
                <a:spcPct val="150000"/>
              </a:lnSpc>
            </a:pPr>
            <a:r>
              <a:rPr lang="vi-VN" sz="3000">
                <a:solidFill>
                  <a:srgbClr val="FF0000"/>
                </a:solidFill>
                <a:effectLst/>
                <a:latin typeface="UTM Avo" panose="02040603050506020204" pitchFamily="18" charset="0"/>
                <a:ea typeface="Times New Roman" panose="02020603050405020304" pitchFamily="18" charset="0"/>
              </a:rPr>
              <a:t>5. Em nghĩ như thế nào về ‘‘nét riêng’’ (ngoại hình, giọng nói, cách ăn mặc,...) của mỗi người?</a:t>
            </a:r>
            <a:endParaRPr lang="en-US" sz="3000">
              <a:solidFill>
                <a:srgbClr val="FF000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3334397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sp>
        <p:nvSpPr>
          <p:cNvPr id="4" name="Rectangle 3"/>
          <p:cNvSpPr/>
          <p:nvPr/>
        </p:nvSpPr>
        <p:spPr>
          <a:xfrm>
            <a:off x="2373456" y="2818353"/>
            <a:ext cx="7445085" cy="830997"/>
          </a:xfrm>
          <a:prstGeom prst="rect">
            <a:avLst/>
          </a:prstGeom>
        </p:spPr>
        <p:txBody>
          <a:bodyPr wrap="square">
            <a:spAutoFit/>
          </a:bodyPr>
          <a:lstStyle/>
          <a:p>
            <a:pPr algn="ctr" defTabSz="1238250">
              <a:defRPr/>
            </a:pPr>
            <a:r>
              <a:rPr lang="en-US" sz="4800" b="1" dirty="0">
                <a:ln w="22225">
                  <a:solidFill>
                    <a:srgbClr val="ED7D31"/>
                  </a:solidFill>
                  <a:prstDash val="solid"/>
                </a:ln>
                <a:solidFill>
                  <a:srgbClr val="0070C0"/>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4660812" y="975489"/>
            <a:ext cx="6067036" cy="3210903"/>
          </a:xfrm>
          <a:prstGeom prst="cloudCallout">
            <a:avLst>
              <a:gd name="adj1" fmla="val -66930"/>
              <a:gd name="adj2" fmla="val 282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Rectangle 7"/>
          <p:cNvSpPr/>
          <p:nvPr/>
        </p:nvSpPr>
        <p:spPr>
          <a:xfrm>
            <a:off x="5229013" y="2016842"/>
            <a:ext cx="4646814"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Phóng</a:t>
            </a:r>
            <a:r>
              <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 </a:t>
            </a:r>
            <a:r>
              <a:rPr lang="en-US" sz="5400" b="1" cap="all" spc="0" dirty="0" err="1">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rPr>
              <a:t>Viên</a:t>
            </a:r>
            <a:endParaRPr lang="en-US" sz="5400" b="1" cap="all" spc="0" dirty="0">
              <a:ln w="0"/>
              <a:solidFill>
                <a:srgbClr val="FF0000"/>
              </a:solidFill>
              <a:effectLst>
                <a:outerShdw blurRad="38100" dist="38100" dir="2700000" algn="tl">
                  <a:srgbClr val="000000">
                    <a:alpha val="43137"/>
                  </a:srgbClr>
                </a:outerShdw>
                <a:reflection blurRad="12700" stA="50000" endPos="50000" dist="5000" dir="5400000" sy="-100000" rotWithShape="0"/>
              </a:effectLst>
              <a:latin typeface="UTM Avo" panose="02040603050506020204" pitchFamily="18" charset="0"/>
              <a:cs typeface="Times New Roman" panose="02020603050405020304" pitchFamily="18" charset="0"/>
            </a:endParaRPr>
          </a:p>
        </p:txBody>
      </p:sp>
      <p:pic>
        <p:nvPicPr>
          <p:cNvPr id="11"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6571" y="400051"/>
            <a:ext cx="3143249" cy="58701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7" grpId="1" animBg="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48A64EAD-9725-28B8-F60D-BF6AC4B70EB3}"/>
              </a:ext>
            </a:extLst>
          </p:cNvPr>
          <p:cNvSpPr txBox="1"/>
          <p:nvPr/>
        </p:nvSpPr>
        <p:spPr>
          <a:xfrm>
            <a:off x="540025" y="1497426"/>
            <a:ext cx="11111949" cy="2942409"/>
          </a:xfrm>
          <a:prstGeom prst="rect">
            <a:avLst/>
          </a:prstGeom>
          <a:noFill/>
        </p:spPr>
        <p:txBody>
          <a:bodyPr wrap="square" rtlCol="0" anchor="t">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1 </a:t>
            </a:r>
            <a:r>
              <a:rPr lang="en-US" altLang="en-GB" sz="3200">
                <a:solidFill>
                  <a:srgbClr val="FF0000"/>
                </a:solidFill>
                <a:latin typeface="UTM Avo" panose="02040603050506020204" pitchFamily="18" charset="0"/>
                <a:cs typeface="Times New Roman" panose="02020603050405020304" pitchFamily="18" charset="0"/>
                <a:sym typeface="+mn-ea"/>
              </a:rPr>
              <a:t>:</a:t>
            </a:r>
            <a:r>
              <a:rPr lang="en-GB" altLang="en-US" sz="3200">
                <a:solidFill>
                  <a:srgbClr val="FF0000"/>
                </a:solidFill>
                <a:latin typeface="UTM Avo" panose="02040603050506020204" pitchFamily="18" charset="0"/>
                <a:cs typeface="Times New Roman" panose="02020603050405020304" pitchFamily="18" charset="0"/>
                <a:sym typeface="+mn-ea"/>
              </a:rPr>
              <a:t> Tại sao bạn nhỏ trong câu chuyện không thích cái răng khểnh?</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Bạn nhỏ trong truyện không thích cái răng khểnh vì các bạn hay trêu bạn ấy không chịu đánh răng. </a:t>
            </a:r>
          </a:p>
        </p:txBody>
      </p:sp>
    </p:spTree>
    <p:extLst>
      <p:ext uri="{BB962C8B-B14F-4D97-AF65-F5344CB8AC3E}">
        <p14:creationId xmlns:p14="http://schemas.microsoft.com/office/powerpoint/2010/main" val="29847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3293209"/>
          </a:xfrm>
          <a:prstGeom prst="rect">
            <a:avLst/>
          </a:prstGeom>
          <a:noFill/>
        </p:spPr>
        <p:txBody>
          <a:bodyPr wrap="square">
            <a:spAutoFit/>
          </a:bodyPr>
          <a:lstStyle/>
          <a:p>
            <a:pPr algn="just">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2: Khi nghe bạn nhỏ giải thích người bố đã nói gì?</a:t>
            </a: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Khi nghe bạn nhỏ giải thích người bố đã nói với bạn rằng: Bạn nên  tự hào vì chiếc răng khểnh vì nó làm nụ cười của bạn khác với các bạn. </a:t>
            </a:r>
          </a:p>
          <a:p>
            <a:pPr algn="just"/>
            <a:endParaRPr lang="en-GB" altLang="en-US" sz="1600">
              <a:solidFill>
                <a:schemeClr val="tx1"/>
              </a:solidFill>
              <a:latin typeface="UTM Avo" panose="02040603050506020204" pitchFamily="18" charset="0"/>
              <a:cs typeface="Times New Roman" panose="02020603050405020304" pitchFamily="18"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Ý nghĩa của răng khểnh theo tướng số - NHA KHOA PHUONG ANH">
            <a:extLst>
              <a:ext uri="{FF2B5EF4-FFF2-40B4-BE49-F238E27FC236}">
                <a16:creationId xmlns:a16="http://schemas.microsoft.com/office/drawing/2014/main" id="{635DF0C5-189A-DBE5-A26F-793E31A75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34" y="1415056"/>
            <a:ext cx="2740922" cy="27365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FAA0949-F9BE-81DA-28B7-17A0C3336292}"/>
              </a:ext>
            </a:extLst>
          </p:cNvPr>
          <p:cNvSpPr txBox="1"/>
          <p:nvPr/>
        </p:nvSpPr>
        <p:spPr>
          <a:xfrm>
            <a:off x="279434" y="76586"/>
            <a:ext cx="11394591" cy="1261884"/>
          </a:xfrm>
          <a:prstGeom prst="rect">
            <a:avLst/>
          </a:prstGeom>
          <a:noFill/>
        </p:spPr>
        <p:txBody>
          <a:bodyPr wrap="square" rtlCol="0">
            <a:spAutoFit/>
          </a:bodyPr>
          <a:lstStyle/>
          <a:p>
            <a:r>
              <a:rPr lang="en-US" sz="3800">
                <a:solidFill>
                  <a:srgbClr val="7030A0"/>
                </a:solidFill>
                <a:latin typeface="UTM Avo" panose="02040603050506020204" pitchFamily="18" charset="0"/>
              </a:rPr>
              <a:t>Quan sát các hình ảnh dưới đây và cho biết các bạn trong hình có điểm chung là gì?</a:t>
            </a:r>
          </a:p>
        </p:txBody>
      </p:sp>
      <p:pic>
        <p:nvPicPr>
          <p:cNvPr id="1038" name="Picture 14" descr="Thẩm mỹ răng, tạo răng khểnh - Nha Khoa Thái Bình Dương - Nha Khoa Thái  Bình Dương">
            <a:extLst>
              <a:ext uri="{FF2B5EF4-FFF2-40B4-BE49-F238E27FC236}">
                <a16:creationId xmlns:a16="http://schemas.microsoft.com/office/drawing/2014/main" id="{970284B1-6BA9-20D8-8FD6-49292DD891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0743" y="1415056"/>
            <a:ext cx="2440109" cy="273988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Top 15 Những mẫu răng khểnh đẹp Được chúng tôi tìm thấy">
            <a:extLst>
              <a:ext uri="{FF2B5EF4-FFF2-40B4-BE49-F238E27FC236}">
                <a16:creationId xmlns:a16="http://schemas.microsoft.com/office/drawing/2014/main" id="{EBF9CBB5-62FA-24B6-376C-4224DBCA0A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53"/>
          <a:stretch/>
        </p:blipFill>
        <p:spPr bwMode="auto">
          <a:xfrm>
            <a:off x="5980828" y="1431233"/>
            <a:ext cx="2602918" cy="290222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iải đáp tò mò &quot;Răng khểnh trong tướng số có ý nghĩa gì?&quot;">
            <a:extLst>
              <a:ext uri="{FF2B5EF4-FFF2-40B4-BE49-F238E27FC236}">
                <a16:creationId xmlns:a16="http://schemas.microsoft.com/office/drawing/2014/main" id="{13A6D0CB-A53F-E4A5-069D-86EFD25A52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93141" y="4333460"/>
            <a:ext cx="3480883" cy="224929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ổng hợp 999+ ảnh trai đẹp có răng khểnh với phong cách ngầu và trẻ trung">
            <a:extLst>
              <a:ext uri="{FF2B5EF4-FFF2-40B4-BE49-F238E27FC236}">
                <a16:creationId xmlns:a16="http://schemas.microsoft.com/office/drawing/2014/main" id="{C7A04E48-0F17-8A3D-3D5F-95E1C55E3C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7226" y="1404731"/>
            <a:ext cx="2170637" cy="246697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E4E0E640-7668-C54E-5EF5-795AD719C27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54713" y="4426224"/>
            <a:ext cx="3012970" cy="238738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Răng khểnh Đẹp hay Xấu? Có nên Niềng răng Khểnh không?">
            <a:extLst>
              <a:ext uri="{FF2B5EF4-FFF2-40B4-BE49-F238E27FC236}">
                <a16:creationId xmlns:a16="http://schemas.microsoft.com/office/drawing/2014/main" id="{54DF6A09-9D12-52CD-A1E0-58C3451C20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4457" y="4271327"/>
            <a:ext cx="3853259" cy="2466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08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CE8721-63ED-3C8A-5BB4-B31781E48012}"/>
              </a:ext>
            </a:extLst>
          </p:cNvPr>
          <p:cNvSpPr txBox="1"/>
          <p:nvPr/>
        </p:nvSpPr>
        <p:spPr>
          <a:xfrm>
            <a:off x="808382" y="1418753"/>
            <a:ext cx="10760766" cy="3681072"/>
          </a:xfrm>
          <a:prstGeom prst="rect">
            <a:avLst/>
          </a:prstGeom>
          <a:noFill/>
        </p:spPr>
        <p:txBody>
          <a:bodyPr wrap="square">
            <a:spAutoFit/>
          </a:bodyPr>
          <a:lstStyle/>
          <a:p>
            <a:pPr algn="just">
              <a:lnSpc>
                <a:spcPct val="150000"/>
              </a:lnSpc>
            </a:pPr>
            <a:r>
              <a:rPr lang="vi-VN" sz="3200">
                <a:solidFill>
                  <a:srgbClr val="FF0000"/>
                </a:solidFill>
                <a:effectLst/>
                <a:latin typeface="UTM Avo" panose="02040603050506020204" pitchFamily="18" charset="0"/>
                <a:ea typeface="Times New Roman" panose="02020603050405020304" pitchFamily="18" charset="0"/>
              </a:rPr>
              <a:t>3. Em có suy nghĩ gì về điều người bố nói?</a:t>
            </a:r>
            <a:endParaRPr lang="en-US" sz="3200">
              <a:solidFill>
                <a:srgbClr val="FF0000"/>
              </a:solidFill>
              <a:effectLst/>
              <a:latin typeface="UTM Avo" panose="02040603050506020204" pitchFamily="18" charset="0"/>
              <a:ea typeface="Times New Roman" panose="02020603050405020304" pitchFamily="18" charset="0"/>
            </a:endParaRPr>
          </a:p>
          <a:p>
            <a:pPr algn="just">
              <a:lnSpc>
                <a:spcPct val="150000"/>
              </a:lnSpc>
            </a:pPr>
            <a:r>
              <a:rPr lang="en-US" sz="3200">
                <a:solidFill>
                  <a:srgbClr val="7030A0"/>
                </a:solidFill>
                <a:latin typeface="UTM Avo" panose="02040603050506020204" pitchFamily="18" charset="0"/>
                <a:ea typeface="Times New Roman" panose="02020603050405020304" pitchFamily="18" charset="0"/>
              </a:rPr>
              <a:t>- Người bố đã giúp cậu bé hiểu ra, mỗi người có nét đẹp riêng và giúp cậu không còn tự ti về sự khác biệt của mình vói các bạn khác. Chúng ta cần tôn trọng sự khác biệt của người khác và của bạn bè.</a:t>
            </a:r>
            <a:endParaRPr lang="en-US" sz="320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1443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4BBBA8E-E079-CF6C-B3D0-DF1E99913DE0}"/>
              </a:ext>
            </a:extLst>
          </p:cNvPr>
          <p:cNvSpPr txBox="1"/>
          <p:nvPr/>
        </p:nvSpPr>
        <p:spPr>
          <a:xfrm>
            <a:off x="463826" y="1636436"/>
            <a:ext cx="11463130" cy="3293209"/>
          </a:xfrm>
          <a:prstGeom prst="rect">
            <a:avLst/>
          </a:prstGeom>
          <a:noFill/>
        </p:spPr>
        <p:txBody>
          <a:bodyPr wrap="square">
            <a:spAutoFit/>
          </a:bodyPr>
          <a:lstStyle/>
          <a:p>
            <a:pPr>
              <a:lnSpc>
                <a:spcPct val="150000"/>
              </a:lnSpc>
            </a:pPr>
            <a:r>
              <a:rPr lang="en-GB" altLang="en-US" sz="3200">
                <a:solidFill>
                  <a:srgbClr val="FF0000"/>
                </a:solidFill>
                <a:latin typeface="UTM Avo" panose="02040603050506020204" pitchFamily="18" charset="0"/>
                <a:cs typeface="Times New Roman" panose="02020603050405020304" pitchFamily="18" charset="0"/>
                <a:sym typeface="+mn-ea"/>
              </a:rPr>
              <a:t>Câu 4: </a:t>
            </a:r>
            <a:r>
              <a:rPr lang="vi-VN" sz="3200">
                <a:solidFill>
                  <a:srgbClr val="FF0000"/>
                </a:solidFill>
                <a:effectLst/>
                <a:latin typeface="UTM Avo" panose="02040603050506020204" pitchFamily="18" charset="0"/>
                <a:ea typeface="Times New Roman" panose="02020603050405020304" pitchFamily="18" charset="0"/>
              </a:rPr>
              <a:t>Vì sao bạn nhỏ kể cho cô gi</a:t>
            </a:r>
            <a:r>
              <a:rPr lang="en-US" sz="3200">
                <a:solidFill>
                  <a:srgbClr val="FF0000"/>
                </a:solidFill>
                <a:latin typeface="UTM Avo" panose="02040603050506020204" pitchFamily="18" charset="0"/>
                <a:ea typeface="Times New Roman" panose="02020603050405020304" pitchFamily="18" charset="0"/>
              </a:rPr>
              <a:t>áo</a:t>
            </a:r>
            <a:r>
              <a:rPr lang="vi-VN" sz="3200">
                <a:solidFill>
                  <a:srgbClr val="FF0000"/>
                </a:solidFill>
                <a:effectLst/>
                <a:latin typeface="UTM Avo" panose="02040603050506020204" pitchFamily="18" charset="0"/>
                <a:ea typeface="Times New Roman" panose="02020603050405020304" pitchFamily="18" charset="0"/>
              </a:rPr>
              <a:t> nghe bí mật của mình?</a:t>
            </a:r>
            <a:endParaRPr lang="en-US" sz="3200">
              <a:solidFill>
                <a:srgbClr val="FF0000"/>
              </a:solidFill>
              <a:effectLst/>
              <a:latin typeface="UTM Avo" panose="02040603050506020204" pitchFamily="18" charset="0"/>
              <a:ea typeface="Times New Roman" panose="02020603050405020304" pitchFamily="18" charset="0"/>
            </a:endParaRPr>
          </a:p>
          <a:p>
            <a:pPr algn="just">
              <a:lnSpc>
                <a:spcPct val="150000"/>
              </a:lnSpc>
            </a:pPr>
            <a:r>
              <a:rPr lang="en-GB" altLang="en-US" sz="3200">
                <a:solidFill>
                  <a:srgbClr val="7030A0"/>
                </a:solidFill>
                <a:latin typeface="UTM Avo" panose="02040603050506020204" pitchFamily="18" charset="0"/>
                <a:cs typeface="Times New Roman" panose="02020603050405020304" pitchFamily="18" charset="0"/>
              </a:rPr>
              <a:t>- Vì bạn nhỏ nghĩ </a:t>
            </a:r>
            <a:r>
              <a:rPr lang="en-US" altLang="vi-VN" sz="3200">
                <a:solidFill>
                  <a:srgbClr val="7030A0"/>
                </a:solidFill>
                <a:latin typeface="UTM Avo" panose="02040603050506020204" pitchFamily="18" charset="0"/>
                <a:cs typeface="Times New Roman" panose="02020603050405020304" pitchFamily="18" charset="0"/>
              </a:rPr>
              <a:t>kể điều bí mật cho một người biết giữ nó thì bí mật vẫn còn. </a:t>
            </a:r>
            <a:endParaRPr lang="en-GB" altLang="en-US" sz="3200">
              <a:solidFill>
                <a:srgbClr val="7030A0"/>
              </a:solidFill>
              <a:latin typeface="UTM Avo" panose="02040603050506020204" pitchFamily="18" charset="0"/>
              <a:cs typeface="Times New Roman" panose="02020603050405020304" pitchFamily="18" charset="0"/>
            </a:endParaRPr>
          </a:p>
          <a:p>
            <a:pPr algn="just"/>
            <a:endParaRPr lang="en-GB" altLang="en-US" sz="1600">
              <a:solidFill>
                <a:schemeClr val="tx1"/>
              </a:solidFill>
              <a:latin typeface="UTM Avo" panose="0204060305050602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336445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5043" y="0"/>
            <a:ext cx="7693477" cy="6784521"/>
          </a:xfrm>
          <a:prstGeom prst="rect">
            <a:avLst/>
          </a:prstGeom>
        </p:spPr>
      </p:pic>
      <p:sp>
        <p:nvSpPr>
          <p:cNvPr id="2" name="Rectangle 1"/>
          <p:cNvSpPr/>
          <p:nvPr/>
        </p:nvSpPr>
        <p:spPr>
          <a:xfrm>
            <a:off x="59872" y="292856"/>
            <a:ext cx="4242707" cy="6001643"/>
          </a:xfrm>
          <a:prstGeom prst="rect">
            <a:avLst/>
          </a:prstGeom>
        </p:spPr>
        <p:txBody>
          <a:bodyPr wrap="square">
            <a:spAutoFit/>
          </a:bodyPr>
          <a:lstStyle/>
          <a:p>
            <a:pPr lvl="0" algn="just" defTabSz="914400" fontAlgn="base">
              <a:spcBef>
                <a:spcPct val="50000"/>
              </a:spcBef>
              <a:spcAft>
                <a:spcPct val="0"/>
              </a:spcAft>
              <a:defRPr/>
            </a:pPr>
            <a:r>
              <a:rPr lang="en-US" altLang="en-US" sz="3200" b="1" dirty="0" err="1">
                <a:solidFill>
                  <a:srgbClr val="FF0000"/>
                </a:solidFill>
                <a:latin typeface="Times New Roman" panose="02020603050405020304" pitchFamily="18" charset="0"/>
                <a:cs typeface="Times New Roman" panose="02020603050405020304" pitchFamily="18" charset="0"/>
              </a:rPr>
              <a:t>Răng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khểnh</a:t>
            </a:r>
            <a:r>
              <a:rPr lang="en-US" altLang="en-US" sz="3200" b="1" dirty="0">
                <a:solidFill>
                  <a:srgbClr val="FF0000"/>
                </a:solidFill>
                <a:latin typeface="Times New Roman" panose="02020603050405020304" pitchFamily="18" charset="0"/>
                <a:cs typeface="Times New Roman" panose="02020603050405020304" pitchFamily="18" charset="0"/>
              </a:rPr>
              <a:t>:</a:t>
            </a:r>
            <a:r>
              <a:rPr lang="vi-VN" sz="3200" dirty="0">
                <a:solidFill>
                  <a:srgbClr val="040C28"/>
                </a:solidFill>
                <a:latin typeface="+mj-lt"/>
              </a:rPr>
              <a:t>là tên gọi khác của răng nanh mọc lệch</a:t>
            </a:r>
            <a:r>
              <a:rPr lang="vi-VN" sz="3200" dirty="0">
                <a:solidFill>
                  <a:srgbClr val="202124"/>
                </a:solidFill>
                <a:latin typeface="+mj-lt"/>
              </a:rPr>
              <a:t>. Thay vì mọc thẳng đứng và đều đặn với các răng khác, răng khểnh sẽ mọc chếch ra ngoài hoặc vào trong. Đa số răng khểnh làm cho dáng nụ cười của nhiều người trở nên thu hút hơn. Răng khểnh thường chỉ xuất hiện ở hàm trên.</a:t>
            </a:r>
            <a:endParaRPr lang="en-US" altLang="en-US" sz="3200" b="1" dirty="0">
              <a:solidFill>
                <a:srgbClr val="0033CC"/>
              </a:solidFill>
              <a:latin typeface="+mj-lt"/>
              <a:cs typeface="Times New Roman" panose="02020603050405020304" pitchFamily="18" charset="0"/>
            </a:endParaRPr>
          </a:p>
        </p:txBody>
      </p:sp>
      <p:pic>
        <p:nvPicPr>
          <p:cNvPr id="4" name="Picture 2">
            <a:extLst>
              <a:ext uri="{FF2B5EF4-FFF2-40B4-BE49-F238E27FC236}">
                <a16:creationId xmlns:a16="http://schemas.microsoft.com/office/drawing/2014/main" id="{532E75E3-CF02-35C2-6811-900FC30C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8"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B151C8-03AB-3556-AFB1-AE3D1DA5A136}"/>
              </a:ext>
            </a:extLst>
          </p:cNvPr>
          <p:cNvSpPr txBox="1"/>
          <p:nvPr/>
        </p:nvSpPr>
        <p:spPr>
          <a:xfrm>
            <a:off x="496956" y="1608569"/>
            <a:ext cx="11323983" cy="4419736"/>
          </a:xfrm>
          <a:prstGeom prst="rect">
            <a:avLst/>
          </a:prstGeom>
          <a:noFill/>
        </p:spPr>
        <p:txBody>
          <a:bodyPr wrap="square">
            <a:spAutoFit/>
          </a:bodyPr>
          <a:lstStyle/>
          <a:p>
            <a:pPr algn="just">
              <a:lnSpc>
                <a:spcPct val="150000"/>
              </a:lnSpc>
            </a:pPr>
            <a:r>
              <a:rPr lang="en-US" sz="3200">
                <a:solidFill>
                  <a:srgbClr val="FF0000"/>
                </a:solidFill>
                <a:effectLst/>
                <a:latin typeface="UTM Avo" panose="02040603050506020204" pitchFamily="18" charset="0"/>
                <a:ea typeface="Times New Roman" panose="02020603050405020304" pitchFamily="18" charset="0"/>
              </a:rPr>
              <a:t>Câu </a:t>
            </a:r>
            <a:r>
              <a:rPr lang="vi-VN" sz="3200">
                <a:solidFill>
                  <a:srgbClr val="FF0000"/>
                </a:solidFill>
                <a:effectLst/>
                <a:latin typeface="UTM Avo" panose="02040603050506020204" pitchFamily="18" charset="0"/>
                <a:ea typeface="Times New Roman" panose="02020603050405020304" pitchFamily="18" charset="0"/>
              </a:rPr>
              <a:t>5. Em nghĩ như thế nào về ‘‘nét riêng’’ (ngoại hình, giọng nói, cách ăn mặc,...) của mỗi người?</a:t>
            </a:r>
            <a:endParaRPr lang="en-US" sz="3200">
              <a:solidFill>
                <a:srgbClr val="FF0000"/>
              </a:solidFill>
              <a:effectLst/>
              <a:latin typeface="UTM Avo" panose="02040603050506020204" pitchFamily="18" charset="0"/>
              <a:ea typeface="Times New Roman" panose="02020603050405020304" pitchFamily="18" charset="0"/>
            </a:endParaRPr>
          </a:p>
          <a:p>
            <a:pPr algn="just">
              <a:lnSpc>
                <a:spcPct val="150000"/>
              </a:lnSpc>
            </a:pPr>
            <a:r>
              <a:rPr lang="en-US" sz="3200">
                <a:solidFill>
                  <a:srgbClr val="7030A0"/>
                </a:solidFill>
                <a:latin typeface="UTM Avo" panose="02040603050506020204" pitchFamily="18" charset="0"/>
                <a:ea typeface="Times New Roman" panose="02020603050405020304" pitchFamily="18" charset="0"/>
              </a:rPr>
              <a:t>- Mỗi người đều có nét riêng, nét riêng đó tạo nên sự khác biệt của người này với người khác. Chúng ta nên tự hào về nét riêng của mình và nên tôn trọng  sự khác biệt của người khác.</a:t>
            </a:r>
            <a:endParaRPr lang="en-US" sz="3200">
              <a:solidFill>
                <a:srgbClr val="7030A0"/>
              </a:solidFill>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416000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circle(in)">
                                      <p:cBhvr>
                                        <p:cTn id="7" dur="2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circle(in)">
                                      <p:cBhvr>
                                        <p:cTn id="12" dur="2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9"/>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157DF8C3-03B5-4D57-D441-CDE43925A9EA}"/>
              </a:ext>
            </a:extLst>
          </p:cNvPr>
          <p:cNvGrpSpPr/>
          <p:nvPr/>
        </p:nvGrpSpPr>
        <p:grpSpPr>
          <a:xfrm>
            <a:off x="698080" y="226875"/>
            <a:ext cx="7823067" cy="1666372"/>
            <a:chOff x="108731" y="2335419"/>
            <a:chExt cx="5867300" cy="1249779"/>
          </a:xfrm>
        </p:grpSpPr>
        <p:sp>
          <p:nvSpPr>
            <p:cNvPr id="4" name="Speech Bubble: Rectangle with Corners Rounded 8">
              <a:extLst>
                <a:ext uri="{FF2B5EF4-FFF2-40B4-BE49-F238E27FC236}">
                  <a16:creationId xmlns:a16="http://schemas.microsoft.com/office/drawing/2014/main" id="{A8C9CD43-114A-A2AA-4FD8-A488E04424E4}"/>
                </a:ext>
              </a:extLst>
            </p:cNvPr>
            <p:cNvSpPr/>
            <p:nvPr/>
          </p:nvSpPr>
          <p:spPr>
            <a:xfrm>
              <a:off x="108731" y="2335419"/>
              <a:ext cx="5867300" cy="1249779"/>
            </a:xfrm>
            <a:custGeom>
              <a:avLst/>
              <a:gdLst>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 name="connsiteX0" fmla="*/ 0 w 5867300"/>
                <a:gd name="connsiteY0" fmla="*/ 208300 h 1249779"/>
                <a:gd name="connsiteX1" fmla="*/ 252596 w 5867300"/>
                <a:gd name="connsiteY1" fmla="*/ 0 h 1249779"/>
                <a:gd name="connsiteX2" fmla="*/ 977883 w 5867300"/>
                <a:gd name="connsiteY2" fmla="*/ 0 h 1249779"/>
                <a:gd name="connsiteX3" fmla="*/ 977883 w 5867300"/>
                <a:gd name="connsiteY3" fmla="*/ 0 h 1249779"/>
                <a:gd name="connsiteX4" fmla="*/ 2444708 w 5867300"/>
                <a:gd name="connsiteY4" fmla="*/ 0 h 1249779"/>
                <a:gd name="connsiteX5" fmla="*/ 5614703 w 5867300"/>
                <a:gd name="connsiteY5" fmla="*/ 0 h 1249779"/>
                <a:gd name="connsiteX6" fmla="*/ 5867300 w 5867300"/>
                <a:gd name="connsiteY6" fmla="*/ 208300 h 1249779"/>
                <a:gd name="connsiteX7" fmla="*/ 5867300 w 5867300"/>
                <a:gd name="connsiteY7" fmla="*/ 729037 h 1249779"/>
                <a:gd name="connsiteX8" fmla="*/ 5867300 w 5867300"/>
                <a:gd name="connsiteY8" fmla="*/ 729037 h 1249779"/>
                <a:gd name="connsiteX9" fmla="*/ 5867300 w 5867300"/>
                <a:gd name="connsiteY9" fmla="*/ 1041483 h 1249779"/>
                <a:gd name="connsiteX10" fmla="*/ 5867300 w 5867300"/>
                <a:gd name="connsiteY10" fmla="*/ 1041477 h 1249779"/>
                <a:gd name="connsiteX11" fmla="*/ 5614703 w 5867300"/>
                <a:gd name="connsiteY11" fmla="*/ 1249779 h 1249779"/>
                <a:gd name="connsiteX12" fmla="*/ 2444708 w 5867300"/>
                <a:gd name="connsiteY12" fmla="*/ 1249779 h 1249779"/>
                <a:gd name="connsiteX13" fmla="*/ 977883 w 5867300"/>
                <a:gd name="connsiteY13" fmla="*/ 1249779 h 1249779"/>
                <a:gd name="connsiteX14" fmla="*/ 977883 w 5867300"/>
                <a:gd name="connsiteY14" fmla="*/ 1249779 h 1249779"/>
                <a:gd name="connsiteX15" fmla="*/ 252596 w 5867300"/>
                <a:gd name="connsiteY15" fmla="*/ 1249779 h 1249779"/>
                <a:gd name="connsiteX16" fmla="*/ 0 w 5867300"/>
                <a:gd name="connsiteY16" fmla="*/ 1041477 h 1249779"/>
                <a:gd name="connsiteX17" fmla="*/ 0 w 5867300"/>
                <a:gd name="connsiteY17" fmla="*/ 1041483 h 1249779"/>
                <a:gd name="connsiteX18" fmla="*/ -295242 w 5867300"/>
                <a:gd name="connsiteY18" fmla="*/ 838488 h 1249779"/>
                <a:gd name="connsiteX19" fmla="*/ 0 w 5867300"/>
                <a:gd name="connsiteY19" fmla="*/ 729037 h 1249779"/>
                <a:gd name="connsiteX20" fmla="*/ 0 w 5867300"/>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7300" h="1249779" fill="none" extrusionOk="0">
                  <a:moveTo>
                    <a:pt x="0" y="208300"/>
                  </a:moveTo>
                  <a:cubicBezTo>
                    <a:pt x="39708" y="113448"/>
                    <a:pt x="63410" y="18485"/>
                    <a:pt x="252596" y="0"/>
                  </a:cubicBezTo>
                  <a:cubicBezTo>
                    <a:pt x="398615" y="-16732"/>
                    <a:pt x="675269" y="21501"/>
                    <a:pt x="977883" y="0"/>
                  </a:cubicBezTo>
                  <a:lnTo>
                    <a:pt x="977883" y="0"/>
                  </a:lnTo>
                  <a:cubicBezTo>
                    <a:pt x="1151417" y="-1229"/>
                    <a:pt x="2171273" y="122052"/>
                    <a:pt x="2444708" y="0"/>
                  </a:cubicBezTo>
                  <a:cubicBezTo>
                    <a:pt x="2891957" y="-185111"/>
                    <a:pt x="4867880" y="262992"/>
                    <a:pt x="5614703" y="0"/>
                  </a:cubicBezTo>
                  <a:cubicBezTo>
                    <a:pt x="5769902" y="22927"/>
                    <a:pt x="5860501" y="94148"/>
                    <a:pt x="5867300" y="208300"/>
                  </a:cubicBezTo>
                  <a:cubicBezTo>
                    <a:pt x="5863009" y="261530"/>
                    <a:pt x="5874129" y="615193"/>
                    <a:pt x="5867300" y="729037"/>
                  </a:cubicBezTo>
                  <a:lnTo>
                    <a:pt x="5867300" y="729037"/>
                  </a:lnTo>
                  <a:cubicBezTo>
                    <a:pt x="5886657" y="779328"/>
                    <a:pt x="5850921" y="999118"/>
                    <a:pt x="5867300" y="1041483"/>
                  </a:cubicBezTo>
                  <a:lnTo>
                    <a:pt x="5867300" y="1041477"/>
                  </a:lnTo>
                  <a:cubicBezTo>
                    <a:pt x="5830880" y="1114157"/>
                    <a:pt x="5737673" y="1301425"/>
                    <a:pt x="5614703" y="1249779"/>
                  </a:cubicBezTo>
                  <a:cubicBezTo>
                    <a:pt x="4331119" y="1555998"/>
                    <a:pt x="3452802" y="1327467"/>
                    <a:pt x="2444708" y="1249779"/>
                  </a:cubicBezTo>
                  <a:cubicBezTo>
                    <a:pt x="1889643" y="1192612"/>
                    <a:pt x="1304229" y="1167064"/>
                    <a:pt x="977883" y="1249779"/>
                  </a:cubicBezTo>
                  <a:lnTo>
                    <a:pt x="977883" y="1249779"/>
                  </a:lnTo>
                  <a:cubicBezTo>
                    <a:pt x="620895" y="1211699"/>
                    <a:pt x="514699" y="1219012"/>
                    <a:pt x="252596" y="1249779"/>
                  </a:cubicBezTo>
                  <a:cubicBezTo>
                    <a:pt x="62359" y="1249582"/>
                    <a:pt x="16292" y="1123851"/>
                    <a:pt x="0" y="1041477"/>
                  </a:cubicBezTo>
                  <a:lnTo>
                    <a:pt x="0" y="1041483"/>
                  </a:lnTo>
                  <a:cubicBezTo>
                    <a:pt x="-116978" y="989793"/>
                    <a:pt x="-258840" y="917364"/>
                    <a:pt x="-295242" y="838488"/>
                  </a:cubicBezTo>
                  <a:cubicBezTo>
                    <a:pt x="-234631" y="830451"/>
                    <a:pt x="-29581" y="744845"/>
                    <a:pt x="0" y="729037"/>
                  </a:cubicBezTo>
                  <a:cubicBezTo>
                    <a:pt x="-57927" y="506658"/>
                    <a:pt x="57001" y="342222"/>
                    <a:pt x="0" y="208300"/>
                  </a:cubicBezTo>
                  <a:close/>
                </a:path>
                <a:path w="5867300" h="1249779" stroke="0" extrusionOk="0">
                  <a:moveTo>
                    <a:pt x="0" y="208300"/>
                  </a:moveTo>
                  <a:cubicBezTo>
                    <a:pt x="17" y="77455"/>
                    <a:pt x="147337" y="14299"/>
                    <a:pt x="252596" y="0"/>
                  </a:cubicBezTo>
                  <a:cubicBezTo>
                    <a:pt x="374442" y="22832"/>
                    <a:pt x="822583" y="-13626"/>
                    <a:pt x="977883" y="0"/>
                  </a:cubicBezTo>
                  <a:lnTo>
                    <a:pt x="977883" y="0"/>
                  </a:lnTo>
                  <a:cubicBezTo>
                    <a:pt x="1354786" y="-68789"/>
                    <a:pt x="2282489" y="85553"/>
                    <a:pt x="2444708" y="0"/>
                  </a:cubicBezTo>
                  <a:cubicBezTo>
                    <a:pt x="3138439" y="-210019"/>
                    <a:pt x="4994652" y="-12459"/>
                    <a:pt x="5614703" y="0"/>
                  </a:cubicBezTo>
                  <a:cubicBezTo>
                    <a:pt x="5768326" y="852"/>
                    <a:pt x="5829865" y="84647"/>
                    <a:pt x="5867300" y="208300"/>
                  </a:cubicBezTo>
                  <a:cubicBezTo>
                    <a:pt x="5863281" y="278144"/>
                    <a:pt x="5867239" y="621491"/>
                    <a:pt x="5867300" y="729037"/>
                  </a:cubicBezTo>
                  <a:lnTo>
                    <a:pt x="5867300" y="729037"/>
                  </a:lnTo>
                  <a:cubicBezTo>
                    <a:pt x="5870146" y="802649"/>
                    <a:pt x="5850862" y="922861"/>
                    <a:pt x="5867300" y="1041483"/>
                  </a:cubicBezTo>
                  <a:lnTo>
                    <a:pt x="5867300" y="1041477"/>
                  </a:lnTo>
                  <a:cubicBezTo>
                    <a:pt x="5832785" y="1170868"/>
                    <a:pt x="5762358" y="1276432"/>
                    <a:pt x="5614703" y="1249779"/>
                  </a:cubicBezTo>
                  <a:cubicBezTo>
                    <a:pt x="4860825" y="1340229"/>
                    <a:pt x="2822350" y="1220169"/>
                    <a:pt x="2444708" y="1249779"/>
                  </a:cubicBezTo>
                  <a:cubicBezTo>
                    <a:pt x="1690224" y="1382099"/>
                    <a:pt x="1414996" y="1362263"/>
                    <a:pt x="977883" y="1249779"/>
                  </a:cubicBezTo>
                  <a:lnTo>
                    <a:pt x="977883" y="1249779"/>
                  </a:lnTo>
                  <a:cubicBezTo>
                    <a:pt x="741082" y="1339314"/>
                    <a:pt x="399268" y="1263868"/>
                    <a:pt x="252596" y="1249779"/>
                  </a:cubicBezTo>
                  <a:cubicBezTo>
                    <a:pt x="109763" y="1269246"/>
                    <a:pt x="25394" y="1149669"/>
                    <a:pt x="0" y="1041477"/>
                  </a:cubicBezTo>
                  <a:lnTo>
                    <a:pt x="0" y="1041483"/>
                  </a:lnTo>
                  <a:cubicBezTo>
                    <a:pt x="-76708" y="984363"/>
                    <a:pt x="-149651" y="921639"/>
                    <a:pt x="-295242" y="838488"/>
                  </a:cubicBezTo>
                  <a:cubicBezTo>
                    <a:pt x="-248561" y="849726"/>
                    <a:pt x="-124245" y="773468"/>
                    <a:pt x="0" y="729037"/>
                  </a:cubicBezTo>
                  <a:cubicBezTo>
                    <a:pt x="30980" y="560982"/>
                    <a:pt x="-5636" y="302090"/>
                    <a:pt x="0" y="208300"/>
                  </a:cubicBezTo>
                  <a:close/>
                </a:path>
                <a:path w="5867300" h="1249779" fill="none" stroke="0" extrusionOk="0">
                  <a:moveTo>
                    <a:pt x="0" y="208300"/>
                  </a:moveTo>
                  <a:cubicBezTo>
                    <a:pt x="4724" y="118253"/>
                    <a:pt x="99687" y="8257"/>
                    <a:pt x="252596" y="0"/>
                  </a:cubicBezTo>
                  <a:cubicBezTo>
                    <a:pt x="440800" y="-68759"/>
                    <a:pt x="661935" y="25630"/>
                    <a:pt x="977883" y="0"/>
                  </a:cubicBezTo>
                  <a:lnTo>
                    <a:pt x="977883" y="0"/>
                  </a:lnTo>
                  <a:cubicBezTo>
                    <a:pt x="1209224" y="96940"/>
                    <a:pt x="2083721" y="32871"/>
                    <a:pt x="2444708" y="0"/>
                  </a:cubicBezTo>
                  <a:cubicBezTo>
                    <a:pt x="2834500" y="-224064"/>
                    <a:pt x="4960838" y="103304"/>
                    <a:pt x="5614703" y="0"/>
                  </a:cubicBezTo>
                  <a:cubicBezTo>
                    <a:pt x="5777993" y="1665"/>
                    <a:pt x="5887420" y="104666"/>
                    <a:pt x="5867300" y="208300"/>
                  </a:cubicBezTo>
                  <a:cubicBezTo>
                    <a:pt x="5851909" y="252220"/>
                    <a:pt x="5844841" y="658479"/>
                    <a:pt x="5867300" y="729037"/>
                  </a:cubicBezTo>
                  <a:lnTo>
                    <a:pt x="5867300" y="729037"/>
                  </a:lnTo>
                  <a:cubicBezTo>
                    <a:pt x="5886237" y="777263"/>
                    <a:pt x="5847983" y="991863"/>
                    <a:pt x="5867300" y="1041483"/>
                  </a:cubicBezTo>
                  <a:lnTo>
                    <a:pt x="5867300" y="1041477"/>
                  </a:lnTo>
                  <a:cubicBezTo>
                    <a:pt x="5863947" y="1141943"/>
                    <a:pt x="5726590" y="1265040"/>
                    <a:pt x="5614703" y="1249779"/>
                  </a:cubicBezTo>
                  <a:cubicBezTo>
                    <a:pt x="4372053" y="1289870"/>
                    <a:pt x="3450128" y="1235651"/>
                    <a:pt x="2444708" y="1249779"/>
                  </a:cubicBezTo>
                  <a:cubicBezTo>
                    <a:pt x="1959085" y="1155756"/>
                    <a:pt x="1314870" y="1136596"/>
                    <a:pt x="977883" y="1249779"/>
                  </a:cubicBezTo>
                  <a:lnTo>
                    <a:pt x="977883" y="1249779"/>
                  </a:lnTo>
                  <a:cubicBezTo>
                    <a:pt x="673581" y="1207711"/>
                    <a:pt x="487071" y="1248711"/>
                    <a:pt x="252596" y="1249779"/>
                  </a:cubicBezTo>
                  <a:cubicBezTo>
                    <a:pt x="83909" y="1245206"/>
                    <a:pt x="10283" y="1139385"/>
                    <a:pt x="0" y="1041477"/>
                  </a:cubicBezTo>
                  <a:lnTo>
                    <a:pt x="0" y="1041483"/>
                  </a:lnTo>
                  <a:cubicBezTo>
                    <a:pt x="-129207" y="987776"/>
                    <a:pt x="-240493" y="911696"/>
                    <a:pt x="-295242" y="838488"/>
                  </a:cubicBezTo>
                  <a:cubicBezTo>
                    <a:pt x="-224601" y="832662"/>
                    <a:pt x="-36414" y="740341"/>
                    <a:pt x="0" y="729037"/>
                  </a:cubicBezTo>
                  <a:cubicBezTo>
                    <a:pt x="-44561" y="539976"/>
                    <a:pt x="33636" y="345852"/>
                    <a:pt x="0" y="208300"/>
                  </a:cubicBezTo>
                  <a:close/>
                </a:path>
                <a:path w="5867300" h="1249779" fill="none" stroke="0" extrusionOk="0">
                  <a:moveTo>
                    <a:pt x="0" y="208300"/>
                  </a:moveTo>
                  <a:cubicBezTo>
                    <a:pt x="20326" y="106222"/>
                    <a:pt x="97222" y="367"/>
                    <a:pt x="252596" y="0"/>
                  </a:cubicBezTo>
                  <a:cubicBezTo>
                    <a:pt x="448200" y="-51152"/>
                    <a:pt x="664689" y="40311"/>
                    <a:pt x="977883" y="0"/>
                  </a:cubicBezTo>
                  <a:lnTo>
                    <a:pt x="977883" y="0"/>
                  </a:lnTo>
                  <a:cubicBezTo>
                    <a:pt x="1205329" y="44744"/>
                    <a:pt x="2129432" y="46187"/>
                    <a:pt x="2444708" y="0"/>
                  </a:cubicBezTo>
                  <a:cubicBezTo>
                    <a:pt x="2948001" y="-257316"/>
                    <a:pt x="4861648" y="117221"/>
                    <a:pt x="5614703" y="0"/>
                  </a:cubicBezTo>
                  <a:cubicBezTo>
                    <a:pt x="5756038" y="-4820"/>
                    <a:pt x="5870436" y="87755"/>
                    <a:pt x="5867300" y="208300"/>
                  </a:cubicBezTo>
                  <a:cubicBezTo>
                    <a:pt x="5855897" y="246152"/>
                    <a:pt x="5860710" y="638750"/>
                    <a:pt x="5867300" y="729037"/>
                  </a:cubicBezTo>
                  <a:lnTo>
                    <a:pt x="5867300" y="729037"/>
                  </a:lnTo>
                  <a:cubicBezTo>
                    <a:pt x="5888082" y="775691"/>
                    <a:pt x="5851086" y="992111"/>
                    <a:pt x="5867300" y="1041483"/>
                  </a:cubicBezTo>
                  <a:lnTo>
                    <a:pt x="5867300" y="1041477"/>
                  </a:lnTo>
                  <a:cubicBezTo>
                    <a:pt x="5844546" y="1128548"/>
                    <a:pt x="5733399" y="1286418"/>
                    <a:pt x="5614703" y="1249779"/>
                  </a:cubicBezTo>
                  <a:cubicBezTo>
                    <a:pt x="4385138" y="1234134"/>
                    <a:pt x="3553453" y="1173313"/>
                    <a:pt x="2444708" y="1249779"/>
                  </a:cubicBezTo>
                  <a:cubicBezTo>
                    <a:pt x="1913886" y="1191602"/>
                    <a:pt x="1299634" y="1163498"/>
                    <a:pt x="977883" y="1249779"/>
                  </a:cubicBezTo>
                  <a:lnTo>
                    <a:pt x="977883" y="1249779"/>
                  </a:lnTo>
                  <a:cubicBezTo>
                    <a:pt x="638387" y="1219201"/>
                    <a:pt x="496071" y="1227318"/>
                    <a:pt x="252596" y="1249779"/>
                  </a:cubicBezTo>
                  <a:cubicBezTo>
                    <a:pt x="72303" y="1247318"/>
                    <a:pt x="18694" y="1137467"/>
                    <a:pt x="0" y="1041477"/>
                  </a:cubicBezTo>
                  <a:lnTo>
                    <a:pt x="0" y="1041483"/>
                  </a:lnTo>
                  <a:cubicBezTo>
                    <a:pt x="-124368" y="988919"/>
                    <a:pt x="-250714" y="910733"/>
                    <a:pt x="-295242" y="838488"/>
                  </a:cubicBezTo>
                  <a:cubicBezTo>
                    <a:pt x="-233598" y="830009"/>
                    <a:pt x="-30450" y="737252"/>
                    <a:pt x="0" y="729037"/>
                  </a:cubicBezTo>
                  <a:cubicBezTo>
                    <a:pt x="-72782" y="525530"/>
                    <a:pt x="48639" y="344109"/>
                    <a:pt x="0" y="208300"/>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 name="connsiteX0" fmla="*/ 0 w 7823067"/>
                        <a:gd name="connsiteY0" fmla="*/ 277734 h 1666372"/>
                        <a:gd name="connsiteX1" fmla="*/ 336795 w 7823067"/>
                        <a:gd name="connsiteY1" fmla="*/ 0 h 1666372"/>
                        <a:gd name="connsiteX2" fmla="*/ 1303845 w 7823067"/>
                        <a:gd name="connsiteY2" fmla="*/ 0 h 1666372"/>
                        <a:gd name="connsiteX3" fmla="*/ 1303845 w 7823067"/>
                        <a:gd name="connsiteY3" fmla="*/ 0 h 1666372"/>
                        <a:gd name="connsiteX4" fmla="*/ 3259611 w 7823067"/>
                        <a:gd name="connsiteY4" fmla="*/ 0 h 1666372"/>
                        <a:gd name="connsiteX5" fmla="*/ 7486271 w 7823067"/>
                        <a:gd name="connsiteY5" fmla="*/ 0 h 1666372"/>
                        <a:gd name="connsiteX6" fmla="*/ 7823067 w 7823067"/>
                        <a:gd name="connsiteY6" fmla="*/ 277734 h 1666372"/>
                        <a:gd name="connsiteX7" fmla="*/ 7823067 w 7823067"/>
                        <a:gd name="connsiteY7" fmla="*/ 972050 h 1666372"/>
                        <a:gd name="connsiteX8" fmla="*/ 7823067 w 7823067"/>
                        <a:gd name="connsiteY8" fmla="*/ 972050 h 1666372"/>
                        <a:gd name="connsiteX9" fmla="*/ 7823067 w 7823067"/>
                        <a:gd name="connsiteY9" fmla="*/ 1388644 h 1666372"/>
                        <a:gd name="connsiteX10" fmla="*/ 7823067 w 7823067"/>
                        <a:gd name="connsiteY10" fmla="*/ 1388637 h 1666372"/>
                        <a:gd name="connsiteX11" fmla="*/ 7486271 w 7823067"/>
                        <a:gd name="connsiteY11" fmla="*/ 1666372 h 1666372"/>
                        <a:gd name="connsiteX12" fmla="*/ 3259611 w 7823067"/>
                        <a:gd name="connsiteY12" fmla="*/ 1666372 h 1666372"/>
                        <a:gd name="connsiteX13" fmla="*/ 1303845 w 7823067"/>
                        <a:gd name="connsiteY13" fmla="*/ 1666372 h 1666372"/>
                        <a:gd name="connsiteX14" fmla="*/ 1303845 w 7823067"/>
                        <a:gd name="connsiteY14" fmla="*/ 1666372 h 1666372"/>
                        <a:gd name="connsiteX15" fmla="*/ 336795 w 7823067"/>
                        <a:gd name="connsiteY15" fmla="*/ 1666372 h 1666372"/>
                        <a:gd name="connsiteX16" fmla="*/ 0 w 7823067"/>
                        <a:gd name="connsiteY16" fmla="*/ 1388637 h 1666372"/>
                        <a:gd name="connsiteX17" fmla="*/ 0 w 7823067"/>
                        <a:gd name="connsiteY17" fmla="*/ 1388644 h 1666372"/>
                        <a:gd name="connsiteX18" fmla="*/ -393656 w 7823067"/>
                        <a:gd name="connsiteY18" fmla="*/ 1117985 h 1666372"/>
                        <a:gd name="connsiteX19" fmla="*/ 0 w 7823067"/>
                        <a:gd name="connsiteY19" fmla="*/ 972050 h 1666372"/>
                        <a:gd name="connsiteX20" fmla="*/ 0 w 7823067"/>
                        <a:gd name="connsiteY20" fmla="*/ 277734 h 16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23067" h="1666372" fill="none" extrusionOk="0">
                          <a:moveTo>
                            <a:pt x="0" y="277734"/>
                          </a:moveTo>
                          <a:cubicBezTo>
                            <a:pt x="29036" y="138323"/>
                            <a:pt x="107640" y="15362"/>
                            <a:pt x="336795" y="0"/>
                          </a:cubicBezTo>
                          <a:cubicBezTo>
                            <a:pt x="550792" y="-34928"/>
                            <a:pt x="896457" y="32320"/>
                            <a:pt x="1303845" y="0"/>
                          </a:cubicBezTo>
                          <a:lnTo>
                            <a:pt x="1303845" y="0"/>
                          </a:lnTo>
                          <a:cubicBezTo>
                            <a:pt x="1598047" y="36708"/>
                            <a:pt x="2860003" y="108665"/>
                            <a:pt x="3259611" y="0"/>
                          </a:cubicBezTo>
                          <a:cubicBezTo>
                            <a:pt x="3819974" y="-225977"/>
                            <a:pt x="6603977" y="225822"/>
                            <a:pt x="7486271" y="0"/>
                          </a:cubicBezTo>
                          <a:cubicBezTo>
                            <a:pt x="7684596" y="16857"/>
                            <a:pt x="7816748" y="125147"/>
                            <a:pt x="7823067" y="277734"/>
                          </a:cubicBezTo>
                          <a:cubicBezTo>
                            <a:pt x="7807221" y="350133"/>
                            <a:pt x="7818841" y="838050"/>
                            <a:pt x="7823067" y="972050"/>
                          </a:cubicBezTo>
                          <a:lnTo>
                            <a:pt x="7823067" y="972050"/>
                          </a:lnTo>
                          <a:cubicBezTo>
                            <a:pt x="7841248" y="1040960"/>
                            <a:pt x="7801314" y="1321814"/>
                            <a:pt x="7823067" y="1388644"/>
                          </a:cubicBezTo>
                          <a:lnTo>
                            <a:pt x="7823067" y="1388637"/>
                          </a:lnTo>
                          <a:cubicBezTo>
                            <a:pt x="7790061" y="1505022"/>
                            <a:pt x="7657533" y="1711458"/>
                            <a:pt x="7486271" y="1666372"/>
                          </a:cubicBezTo>
                          <a:cubicBezTo>
                            <a:pt x="5818942" y="1875661"/>
                            <a:pt x="4519381" y="1571518"/>
                            <a:pt x="3259611" y="1666372"/>
                          </a:cubicBezTo>
                          <a:cubicBezTo>
                            <a:pt x="2558571" y="1596233"/>
                            <a:pt x="1744051" y="1547366"/>
                            <a:pt x="1303845" y="1666372"/>
                          </a:cubicBezTo>
                          <a:lnTo>
                            <a:pt x="1303845" y="1666372"/>
                          </a:lnTo>
                          <a:cubicBezTo>
                            <a:pt x="832183" y="1626586"/>
                            <a:pt x="672465" y="1640099"/>
                            <a:pt x="336795" y="1666372"/>
                          </a:cubicBezTo>
                          <a:cubicBezTo>
                            <a:pt x="99793" y="1666181"/>
                            <a:pt x="11319" y="1519809"/>
                            <a:pt x="0" y="1388637"/>
                          </a:cubicBezTo>
                          <a:lnTo>
                            <a:pt x="0" y="1388644"/>
                          </a:lnTo>
                          <a:cubicBezTo>
                            <a:pt x="-155727" y="1316314"/>
                            <a:pt x="-343854" y="1221790"/>
                            <a:pt x="-393656" y="1117985"/>
                          </a:cubicBezTo>
                          <a:cubicBezTo>
                            <a:pt x="-309783" y="1107819"/>
                            <a:pt x="-42941" y="991883"/>
                            <a:pt x="0" y="972050"/>
                          </a:cubicBezTo>
                          <a:cubicBezTo>
                            <a:pt x="-62356" y="685212"/>
                            <a:pt x="65238" y="461154"/>
                            <a:pt x="0" y="277734"/>
                          </a:cubicBezTo>
                          <a:close/>
                        </a:path>
                        <a:path w="7823067" h="1666372" stroke="0" extrusionOk="0">
                          <a:moveTo>
                            <a:pt x="0" y="277734"/>
                          </a:moveTo>
                          <a:cubicBezTo>
                            <a:pt x="-6061" y="127419"/>
                            <a:pt x="183160" y="-6431"/>
                            <a:pt x="336795" y="0"/>
                          </a:cubicBezTo>
                          <a:cubicBezTo>
                            <a:pt x="485057" y="44469"/>
                            <a:pt x="1079406" y="-24039"/>
                            <a:pt x="1303845" y="0"/>
                          </a:cubicBezTo>
                          <a:lnTo>
                            <a:pt x="1303845" y="0"/>
                          </a:lnTo>
                          <a:cubicBezTo>
                            <a:pt x="1811173" y="-90175"/>
                            <a:pt x="3043949" y="70122"/>
                            <a:pt x="3259611" y="0"/>
                          </a:cubicBezTo>
                          <a:cubicBezTo>
                            <a:pt x="4285327" y="-240032"/>
                            <a:pt x="6530909" y="89385"/>
                            <a:pt x="7486271" y="0"/>
                          </a:cubicBezTo>
                          <a:cubicBezTo>
                            <a:pt x="7678921" y="-6768"/>
                            <a:pt x="7803040" y="117848"/>
                            <a:pt x="7823067" y="277734"/>
                          </a:cubicBezTo>
                          <a:cubicBezTo>
                            <a:pt x="7808748" y="362971"/>
                            <a:pt x="7816832" y="842920"/>
                            <a:pt x="7823067" y="972050"/>
                          </a:cubicBezTo>
                          <a:lnTo>
                            <a:pt x="7823067" y="972050"/>
                          </a:lnTo>
                          <a:cubicBezTo>
                            <a:pt x="7831953" y="1075519"/>
                            <a:pt x="7788004" y="1218863"/>
                            <a:pt x="7823067" y="1388644"/>
                          </a:cubicBezTo>
                          <a:lnTo>
                            <a:pt x="7823067" y="1388637"/>
                          </a:lnTo>
                          <a:cubicBezTo>
                            <a:pt x="7804889" y="1551386"/>
                            <a:pt x="7662450" y="1685268"/>
                            <a:pt x="7486271" y="1666372"/>
                          </a:cubicBezTo>
                          <a:cubicBezTo>
                            <a:pt x="6445419" y="1696417"/>
                            <a:pt x="3769466" y="1694010"/>
                            <a:pt x="3259611" y="1666372"/>
                          </a:cubicBezTo>
                          <a:cubicBezTo>
                            <a:pt x="2279171" y="1782886"/>
                            <a:pt x="1806541" y="1801164"/>
                            <a:pt x="1303845" y="1666372"/>
                          </a:cubicBezTo>
                          <a:lnTo>
                            <a:pt x="1303845" y="1666372"/>
                          </a:lnTo>
                          <a:cubicBezTo>
                            <a:pt x="986482" y="1775041"/>
                            <a:pt x="551364" y="1672909"/>
                            <a:pt x="336795" y="1666372"/>
                          </a:cubicBezTo>
                          <a:cubicBezTo>
                            <a:pt x="142670" y="1680622"/>
                            <a:pt x="16646" y="1538042"/>
                            <a:pt x="0" y="1388637"/>
                          </a:cubicBezTo>
                          <a:lnTo>
                            <a:pt x="0" y="1388644"/>
                          </a:lnTo>
                          <a:cubicBezTo>
                            <a:pt x="-99783" y="1306199"/>
                            <a:pt x="-213226" y="1246669"/>
                            <a:pt x="-393656" y="1117985"/>
                          </a:cubicBezTo>
                          <a:cubicBezTo>
                            <a:pt x="-325419" y="1109517"/>
                            <a:pt x="-165369" y="1026121"/>
                            <a:pt x="0" y="972050"/>
                          </a:cubicBezTo>
                          <a:cubicBezTo>
                            <a:pt x="41726" y="746418"/>
                            <a:pt x="-16628" y="388868"/>
                            <a:pt x="0" y="277734"/>
                          </a:cubicBezTo>
                          <a:close/>
                        </a:path>
                        <a:path w="7823067" h="1666372" fill="none" stroke="0" extrusionOk="0">
                          <a:moveTo>
                            <a:pt x="0" y="277734"/>
                          </a:moveTo>
                          <a:cubicBezTo>
                            <a:pt x="10293" y="146271"/>
                            <a:pt x="136865" y="-302"/>
                            <a:pt x="336795" y="0"/>
                          </a:cubicBezTo>
                          <a:cubicBezTo>
                            <a:pt x="605939" y="-73831"/>
                            <a:pt x="884638" y="50529"/>
                            <a:pt x="1303845" y="0"/>
                          </a:cubicBezTo>
                          <a:lnTo>
                            <a:pt x="1303845" y="0"/>
                          </a:lnTo>
                          <a:cubicBezTo>
                            <a:pt x="1680529" y="106237"/>
                            <a:pt x="2820070" y="35279"/>
                            <a:pt x="3259611" y="0"/>
                          </a:cubicBezTo>
                          <a:cubicBezTo>
                            <a:pt x="3712947" y="-170422"/>
                            <a:pt x="6629616" y="147486"/>
                            <a:pt x="7486271" y="0"/>
                          </a:cubicBezTo>
                          <a:cubicBezTo>
                            <a:pt x="7681042" y="10317"/>
                            <a:pt x="7826740" y="119248"/>
                            <a:pt x="7823067" y="277734"/>
                          </a:cubicBezTo>
                          <a:cubicBezTo>
                            <a:pt x="7803038" y="344389"/>
                            <a:pt x="7798395" y="877626"/>
                            <a:pt x="7823067" y="972050"/>
                          </a:cubicBezTo>
                          <a:lnTo>
                            <a:pt x="7823067" y="972050"/>
                          </a:lnTo>
                          <a:cubicBezTo>
                            <a:pt x="7837158" y="1039445"/>
                            <a:pt x="7802389" y="1325943"/>
                            <a:pt x="7823067" y="1388644"/>
                          </a:cubicBezTo>
                          <a:lnTo>
                            <a:pt x="7823067" y="1388637"/>
                          </a:lnTo>
                          <a:cubicBezTo>
                            <a:pt x="7815081" y="1520377"/>
                            <a:pt x="7656331" y="1683262"/>
                            <a:pt x="7486271" y="1666372"/>
                          </a:cubicBezTo>
                          <a:cubicBezTo>
                            <a:pt x="5839339" y="1733489"/>
                            <a:pt x="4570643" y="1489316"/>
                            <a:pt x="3259611" y="1666372"/>
                          </a:cubicBezTo>
                          <a:cubicBezTo>
                            <a:pt x="2547999" y="1560788"/>
                            <a:pt x="1692607" y="1549540"/>
                            <a:pt x="1303845" y="1666372"/>
                          </a:cubicBezTo>
                          <a:lnTo>
                            <a:pt x="1303845" y="1666372"/>
                          </a:lnTo>
                          <a:cubicBezTo>
                            <a:pt x="863586" y="1631308"/>
                            <a:pt x="645330" y="1647126"/>
                            <a:pt x="336795" y="1666372"/>
                          </a:cubicBezTo>
                          <a:cubicBezTo>
                            <a:pt x="102379" y="1651560"/>
                            <a:pt x="23161" y="1532539"/>
                            <a:pt x="0" y="1388637"/>
                          </a:cubicBezTo>
                          <a:lnTo>
                            <a:pt x="0" y="1388644"/>
                          </a:lnTo>
                          <a:cubicBezTo>
                            <a:pt x="-160717" y="1312659"/>
                            <a:pt x="-327488" y="1205459"/>
                            <a:pt x="-393656" y="1117985"/>
                          </a:cubicBezTo>
                          <a:cubicBezTo>
                            <a:pt x="-305036" y="1108152"/>
                            <a:pt x="-49218" y="986468"/>
                            <a:pt x="0" y="972050"/>
                          </a:cubicBezTo>
                          <a:cubicBezTo>
                            <a:pt x="-58081" y="715316"/>
                            <a:pt x="24548" y="444687"/>
                            <a:pt x="0" y="27773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20B586E0-121D-AD8B-3AFE-51C34F921F7B}"/>
                </a:ext>
              </a:extLst>
            </p:cNvPr>
            <p:cNvSpPr txBox="1"/>
            <p:nvPr/>
          </p:nvSpPr>
          <p:spPr>
            <a:xfrm>
              <a:off x="392561" y="2433194"/>
              <a:ext cx="5299640" cy="992579"/>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000" kern="0" dirty="0">
                  <a:solidFill>
                    <a:srgbClr val="0070C0"/>
                  </a:solidFill>
                  <a:latin typeface="UTM Avo" panose="02040603050506020204" pitchFamily="18" charset="0"/>
                  <a:cs typeface="Calibri" panose="020F0502020204030204" pitchFamily="34" charset="0"/>
                  <a:sym typeface="Arial"/>
                </a:rPr>
                <a:t>Theo </a:t>
              </a:r>
              <a:r>
                <a:rPr lang="en-US" sz="4000" kern="0" dirty="0" err="1">
                  <a:solidFill>
                    <a:srgbClr val="0070C0"/>
                  </a:solidFill>
                  <a:latin typeface="UTM Avo" panose="02040603050506020204" pitchFamily="18" charset="0"/>
                  <a:cs typeface="Calibri" panose="020F0502020204030204" pitchFamily="34" charset="0"/>
                  <a:sym typeface="Arial"/>
                </a:rPr>
                <a:t>em</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nội</a:t>
              </a:r>
              <a:r>
                <a:rPr lang="en-US" sz="4000" kern="0" dirty="0">
                  <a:solidFill>
                    <a:srgbClr val="0070C0"/>
                  </a:solidFill>
                  <a:latin typeface="UTM Avo" panose="02040603050506020204" pitchFamily="18" charset="0"/>
                  <a:cs typeface="Calibri" panose="020F0502020204030204" pitchFamily="34" charset="0"/>
                  <a:sym typeface="Arial"/>
                </a:rPr>
                <a:t> dung </a:t>
              </a:r>
              <a:r>
                <a:rPr lang="en-US" sz="4000" kern="0" dirty="0" err="1">
                  <a:solidFill>
                    <a:srgbClr val="0070C0"/>
                  </a:solidFill>
                  <a:latin typeface="UTM Avo" panose="02040603050506020204" pitchFamily="18" charset="0"/>
                  <a:cs typeface="Calibri" panose="020F0502020204030204" pitchFamily="34" charset="0"/>
                  <a:sym typeface="Arial"/>
                </a:rPr>
                <a:t>chính</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dirty="0" err="1">
                  <a:solidFill>
                    <a:srgbClr val="0070C0"/>
                  </a:solidFill>
                  <a:latin typeface="UTM Avo" panose="02040603050506020204" pitchFamily="18" charset="0"/>
                  <a:cs typeface="Calibri" panose="020F0502020204030204" pitchFamily="34" charset="0"/>
                  <a:sym typeface="Arial"/>
                </a:rPr>
                <a:t>của</a:t>
              </a:r>
              <a:r>
                <a:rPr lang="en-US" sz="4000" kern="0" dirty="0">
                  <a:solidFill>
                    <a:srgbClr val="0070C0"/>
                  </a:solidFill>
                  <a:latin typeface="UTM Avo" panose="02040603050506020204" pitchFamily="18" charset="0"/>
                  <a:cs typeface="Calibri" panose="020F0502020204030204" pitchFamily="34" charset="0"/>
                  <a:sym typeface="Arial"/>
                </a:rPr>
                <a:t> </a:t>
              </a:r>
              <a:r>
                <a:rPr lang="en-US" sz="4000" kern="0" err="1">
                  <a:solidFill>
                    <a:srgbClr val="0070C0"/>
                  </a:solidFill>
                  <a:latin typeface="UTM Avo" panose="02040603050506020204" pitchFamily="18" charset="0"/>
                  <a:cs typeface="Calibri" panose="020F0502020204030204" pitchFamily="34" charset="0"/>
                  <a:sym typeface="Arial"/>
                </a:rPr>
                <a:t>bài</a:t>
              </a:r>
              <a:r>
                <a:rPr lang="en-US" sz="4000" kern="0">
                  <a:solidFill>
                    <a:srgbClr val="0070C0"/>
                  </a:solidFill>
                  <a:latin typeface="UTM Avo" panose="02040603050506020204" pitchFamily="18" charset="0"/>
                  <a:cs typeface="Calibri" panose="020F0502020204030204" pitchFamily="34" charset="0"/>
                  <a:sym typeface="Arial"/>
                </a:rPr>
                <a:t> đọc là gì?</a:t>
              </a:r>
              <a:endParaRPr lang="vi-VN" sz="4000" kern="0" dirty="0">
                <a:solidFill>
                  <a:srgbClr val="0070C0"/>
                </a:solidFill>
                <a:latin typeface="Calibri" panose="020F0502020204030204" pitchFamily="34" charset="0"/>
                <a:cs typeface="Calibri" panose="020F0502020204030204" pitchFamily="34" charset="0"/>
                <a:sym typeface="Arial"/>
              </a:endParaRPr>
            </a:p>
          </p:txBody>
        </p:sp>
      </p:grpSp>
      <p:sp>
        <p:nvSpPr>
          <p:cNvPr id="9" name="Speech Bubble: Rectangle with Corners Rounded 6">
            <a:extLst>
              <a:ext uri="{FF2B5EF4-FFF2-40B4-BE49-F238E27FC236}">
                <a16:creationId xmlns:a16="http://schemas.microsoft.com/office/drawing/2014/main" id="{CFF73CC3-B68B-39D9-4853-6A6256E93FC6}"/>
              </a:ext>
            </a:extLst>
          </p:cNvPr>
          <p:cNvSpPr/>
          <p:nvPr/>
        </p:nvSpPr>
        <p:spPr>
          <a:xfrm>
            <a:off x="1510745" y="1999569"/>
            <a:ext cx="10429463" cy="2487211"/>
          </a:xfrm>
          <a:custGeom>
            <a:avLst/>
            <a:gdLst>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2487211" fill="none" extrusionOk="0">
                <a:moveTo>
                  <a:pt x="0" y="414544"/>
                </a:moveTo>
                <a:cubicBezTo>
                  <a:pt x="-25038" y="169524"/>
                  <a:pt x="165995" y="50246"/>
                  <a:pt x="391426" y="0"/>
                </a:cubicBezTo>
                <a:cubicBezTo>
                  <a:pt x="3077646" y="238625"/>
                  <a:pt x="3837007" y="443677"/>
                  <a:pt x="6083854" y="0"/>
                </a:cubicBezTo>
                <a:lnTo>
                  <a:pt x="6083854" y="0"/>
                </a:lnTo>
                <a:cubicBezTo>
                  <a:pt x="7002233" y="-110124"/>
                  <a:pt x="7370888" y="13388"/>
                  <a:pt x="8691219" y="0"/>
                </a:cubicBezTo>
                <a:cubicBezTo>
                  <a:pt x="9064461" y="-64392"/>
                  <a:pt x="9639085" y="-53866"/>
                  <a:pt x="10038036" y="0"/>
                </a:cubicBezTo>
                <a:cubicBezTo>
                  <a:pt x="10307098" y="9375"/>
                  <a:pt x="10425164" y="226931"/>
                  <a:pt x="10429463" y="414544"/>
                </a:cubicBezTo>
                <a:cubicBezTo>
                  <a:pt x="10372266" y="481315"/>
                  <a:pt x="10404148" y="1293992"/>
                  <a:pt x="10429463" y="1450873"/>
                </a:cubicBezTo>
                <a:lnTo>
                  <a:pt x="10429463" y="1450873"/>
                </a:lnTo>
                <a:cubicBezTo>
                  <a:pt x="10432967" y="1586684"/>
                  <a:pt x="10412381" y="1986646"/>
                  <a:pt x="10429463" y="2072676"/>
                </a:cubicBezTo>
                <a:cubicBezTo>
                  <a:pt x="10429461" y="2072672"/>
                  <a:pt x="10429463" y="2072668"/>
                  <a:pt x="10429463" y="2072666"/>
                </a:cubicBezTo>
                <a:cubicBezTo>
                  <a:pt x="10391137" y="2232056"/>
                  <a:pt x="10279806" y="2474030"/>
                  <a:pt x="10038036" y="2487211"/>
                </a:cubicBezTo>
                <a:cubicBezTo>
                  <a:pt x="9616760" y="2534735"/>
                  <a:pt x="9353310" y="2317869"/>
                  <a:pt x="8691219" y="2487211"/>
                </a:cubicBezTo>
                <a:cubicBezTo>
                  <a:pt x="8322249" y="2741088"/>
                  <a:pt x="7294243" y="3348503"/>
                  <a:pt x="6828168" y="3282620"/>
                </a:cubicBezTo>
                <a:cubicBezTo>
                  <a:pt x="6663636" y="3097063"/>
                  <a:pt x="6443378" y="2907233"/>
                  <a:pt x="6083854" y="2487211"/>
                </a:cubicBezTo>
                <a:cubicBezTo>
                  <a:pt x="4763266" y="2347037"/>
                  <a:pt x="2292283" y="2467758"/>
                  <a:pt x="391426" y="2487211"/>
                </a:cubicBezTo>
                <a:cubicBezTo>
                  <a:pt x="190722" y="2429229"/>
                  <a:pt x="6629" y="2386919"/>
                  <a:pt x="0" y="2072666"/>
                </a:cubicBezTo>
                <a:cubicBezTo>
                  <a:pt x="1" y="2072668"/>
                  <a:pt x="-1" y="2072671"/>
                  <a:pt x="0" y="2072676"/>
                </a:cubicBezTo>
                <a:cubicBezTo>
                  <a:pt x="-75836" y="1757675"/>
                  <a:pt x="-34243" y="1630614"/>
                  <a:pt x="0" y="1450873"/>
                </a:cubicBezTo>
                <a:lnTo>
                  <a:pt x="0" y="1450873"/>
                </a:lnTo>
                <a:cubicBezTo>
                  <a:pt x="-134400" y="1013000"/>
                  <a:pt x="106905" y="652654"/>
                  <a:pt x="0" y="414544"/>
                </a:cubicBezTo>
                <a:close/>
              </a:path>
              <a:path w="10429463" h="2487211" stroke="0" extrusionOk="0">
                <a:moveTo>
                  <a:pt x="0" y="414544"/>
                </a:moveTo>
                <a:cubicBezTo>
                  <a:pt x="42289" y="236475"/>
                  <a:pt x="169893" y="-29299"/>
                  <a:pt x="391426" y="0"/>
                </a:cubicBezTo>
                <a:cubicBezTo>
                  <a:pt x="2703303" y="453318"/>
                  <a:pt x="3495988" y="-198843"/>
                  <a:pt x="6083854" y="0"/>
                </a:cubicBezTo>
                <a:lnTo>
                  <a:pt x="6083854" y="0"/>
                </a:lnTo>
                <a:cubicBezTo>
                  <a:pt x="6632490" y="-176473"/>
                  <a:pt x="8266054" y="-24198"/>
                  <a:pt x="8691219" y="0"/>
                </a:cubicBezTo>
                <a:cubicBezTo>
                  <a:pt x="8995417" y="-28338"/>
                  <a:pt x="9537291" y="144708"/>
                  <a:pt x="10038036" y="0"/>
                </a:cubicBezTo>
                <a:cubicBezTo>
                  <a:pt x="10268905" y="37700"/>
                  <a:pt x="10426640" y="103665"/>
                  <a:pt x="10429463" y="414544"/>
                </a:cubicBezTo>
                <a:cubicBezTo>
                  <a:pt x="10396780" y="538215"/>
                  <a:pt x="10475464" y="1285018"/>
                  <a:pt x="10429463" y="1450873"/>
                </a:cubicBezTo>
                <a:lnTo>
                  <a:pt x="10429463" y="1450873"/>
                </a:lnTo>
                <a:cubicBezTo>
                  <a:pt x="10461719" y="1655364"/>
                  <a:pt x="10339975" y="1834646"/>
                  <a:pt x="10429463" y="2072676"/>
                </a:cubicBezTo>
                <a:cubicBezTo>
                  <a:pt x="10429463" y="2072675"/>
                  <a:pt x="10429463" y="2072668"/>
                  <a:pt x="10429463" y="2072666"/>
                </a:cubicBezTo>
                <a:cubicBezTo>
                  <a:pt x="10434783" y="2320125"/>
                  <a:pt x="10246765" y="2467212"/>
                  <a:pt x="10038036" y="2487211"/>
                </a:cubicBezTo>
                <a:cubicBezTo>
                  <a:pt x="9414187" y="2590430"/>
                  <a:pt x="8987842" y="2474693"/>
                  <a:pt x="8691219" y="2487211"/>
                </a:cubicBezTo>
                <a:cubicBezTo>
                  <a:pt x="7962079" y="2902491"/>
                  <a:pt x="7754111" y="3127063"/>
                  <a:pt x="6828168" y="3282620"/>
                </a:cubicBezTo>
                <a:cubicBezTo>
                  <a:pt x="6491011" y="3049232"/>
                  <a:pt x="6368905" y="2811552"/>
                  <a:pt x="6083854" y="2487211"/>
                </a:cubicBezTo>
                <a:cubicBezTo>
                  <a:pt x="4466099" y="2375456"/>
                  <a:pt x="1739076" y="2631145"/>
                  <a:pt x="391426" y="2487211"/>
                </a:cubicBezTo>
                <a:cubicBezTo>
                  <a:pt x="128438" y="2500311"/>
                  <a:pt x="-37038" y="2289986"/>
                  <a:pt x="0" y="2072666"/>
                </a:cubicBezTo>
                <a:cubicBezTo>
                  <a:pt x="0" y="2072671"/>
                  <a:pt x="0" y="2072671"/>
                  <a:pt x="0" y="2072676"/>
                </a:cubicBezTo>
                <a:cubicBezTo>
                  <a:pt x="69600" y="1820218"/>
                  <a:pt x="11392" y="1604655"/>
                  <a:pt x="0" y="1450873"/>
                </a:cubicBezTo>
                <a:lnTo>
                  <a:pt x="0" y="1450873"/>
                </a:lnTo>
                <a:cubicBezTo>
                  <a:pt x="49556" y="1086484"/>
                  <a:pt x="-52610" y="564025"/>
                  <a:pt x="0" y="414544"/>
                </a:cubicBezTo>
                <a:close/>
              </a:path>
              <a:path w="10429463" h="2487211" fill="none" stroke="0" extrusionOk="0">
                <a:moveTo>
                  <a:pt x="0" y="414544"/>
                </a:moveTo>
                <a:cubicBezTo>
                  <a:pt x="26745" y="207116"/>
                  <a:pt x="154592" y="-17371"/>
                  <a:pt x="391426" y="0"/>
                </a:cubicBezTo>
                <a:cubicBezTo>
                  <a:pt x="3037320" y="298454"/>
                  <a:pt x="3797605" y="356006"/>
                  <a:pt x="6083854" y="0"/>
                </a:cubicBezTo>
                <a:lnTo>
                  <a:pt x="6083854" y="0"/>
                </a:lnTo>
                <a:cubicBezTo>
                  <a:pt x="6934803" y="-194047"/>
                  <a:pt x="7561476" y="-40613"/>
                  <a:pt x="8691219" y="0"/>
                </a:cubicBezTo>
                <a:cubicBezTo>
                  <a:pt x="8929308" y="-56871"/>
                  <a:pt x="9561665" y="30178"/>
                  <a:pt x="10038036" y="0"/>
                </a:cubicBezTo>
                <a:cubicBezTo>
                  <a:pt x="10274245" y="-9966"/>
                  <a:pt x="10458898" y="200444"/>
                  <a:pt x="10429463" y="414544"/>
                </a:cubicBezTo>
                <a:cubicBezTo>
                  <a:pt x="10413772" y="512991"/>
                  <a:pt x="10392788" y="1296192"/>
                  <a:pt x="10429463" y="1450873"/>
                </a:cubicBezTo>
                <a:lnTo>
                  <a:pt x="10429463" y="1450873"/>
                </a:lnTo>
                <a:cubicBezTo>
                  <a:pt x="10431213" y="1559823"/>
                  <a:pt x="10411124" y="1988320"/>
                  <a:pt x="10429463" y="2072676"/>
                </a:cubicBezTo>
                <a:cubicBezTo>
                  <a:pt x="10429465" y="2072675"/>
                  <a:pt x="10429464" y="2072671"/>
                  <a:pt x="10429463" y="2072666"/>
                </a:cubicBezTo>
                <a:cubicBezTo>
                  <a:pt x="10402097" y="2272148"/>
                  <a:pt x="10282958" y="2519562"/>
                  <a:pt x="10038036" y="2487211"/>
                </a:cubicBezTo>
                <a:cubicBezTo>
                  <a:pt x="9659984" y="2491485"/>
                  <a:pt x="9275755" y="2420431"/>
                  <a:pt x="8691219" y="2487211"/>
                </a:cubicBezTo>
                <a:cubicBezTo>
                  <a:pt x="8380541" y="2609953"/>
                  <a:pt x="7215302" y="3190079"/>
                  <a:pt x="6828168" y="3282620"/>
                </a:cubicBezTo>
                <a:cubicBezTo>
                  <a:pt x="6783247" y="3079189"/>
                  <a:pt x="6432217" y="2819456"/>
                  <a:pt x="6083854" y="2487211"/>
                </a:cubicBezTo>
                <a:cubicBezTo>
                  <a:pt x="5023665" y="2709055"/>
                  <a:pt x="1790281" y="2790047"/>
                  <a:pt x="391426" y="2487211"/>
                </a:cubicBezTo>
                <a:cubicBezTo>
                  <a:pt x="151891" y="2453421"/>
                  <a:pt x="-3087" y="2309028"/>
                  <a:pt x="0" y="2072666"/>
                </a:cubicBezTo>
                <a:cubicBezTo>
                  <a:pt x="-1" y="2072671"/>
                  <a:pt x="0" y="2072672"/>
                  <a:pt x="0" y="2072676"/>
                </a:cubicBezTo>
                <a:cubicBezTo>
                  <a:pt x="-57758" y="1779067"/>
                  <a:pt x="-48228" y="1610684"/>
                  <a:pt x="0" y="1450873"/>
                </a:cubicBezTo>
                <a:lnTo>
                  <a:pt x="0" y="1450873"/>
                </a:lnTo>
                <a:cubicBezTo>
                  <a:pt x="-47809" y="1011431"/>
                  <a:pt x="27216" y="689505"/>
                  <a:pt x="0" y="414544"/>
                </a:cubicBezTo>
                <a:close/>
              </a:path>
              <a:path w="10429463" h="2487211" fill="none" stroke="0" extrusionOk="0">
                <a:moveTo>
                  <a:pt x="0" y="414544"/>
                </a:moveTo>
                <a:cubicBezTo>
                  <a:pt x="-23177" y="221298"/>
                  <a:pt x="169887" y="26400"/>
                  <a:pt x="391426" y="0"/>
                </a:cubicBezTo>
                <a:cubicBezTo>
                  <a:pt x="3030273" y="259880"/>
                  <a:pt x="3857481" y="479950"/>
                  <a:pt x="6083854" y="0"/>
                </a:cubicBezTo>
                <a:lnTo>
                  <a:pt x="6083854" y="0"/>
                </a:lnTo>
                <a:cubicBezTo>
                  <a:pt x="7005378" y="-82579"/>
                  <a:pt x="7433844" y="-83921"/>
                  <a:pt x="8691219" y="0"/>
                </a:cubicBezTo>
                <a:cubicBezTo>
                  <a:pt x="8995892" y="-67381"/>
                  <a:pt x="9557943" y="-7786"/>
                  <a:pt x="10038036" y="0"/>
                </a:cubicBezTo>
                <a:cubicBezTo>
                  <a:pt x="10271474" y="-20323"/>
                  <a:pt x="10457763" y="174868"/>
                  <a:pt x="10429463" y="414544"/>
                </a:cubicBezTo>
                <a:cubicBezTo>
                  <a:pt x="10393309" y="480800"/>
                  <a:pt x="10402587" y="1298279"/>
                  <a:pt x="10429463" y="1450873"/>
                </a:cubicBezTo>
                <a:lnTo>
                  <a:pt x="10429463" y="1450873"/>
                </a:lnTo>
                <a:cubicBezTo>
                  <a:pt x="10444406" y="1567877"/>
                  <a:pt x="10410447" y="1994172"/>
                  <a:pt x="10429463" y="2072676"/>
                </a:cubicBezTo>
                <a:cubicBezTo>
                  <a:pt x="10429462" y="2072672"/>
                  <a:pt x="10429463" y="2072667"/>
                  <a:pt x="10429463" y="2072666"/>
                </a:cubicBezTo>
                <a:cubicBezTo>
                  <a:pt x="10403391" y="2218238"/>
                  <a:pt x="10272057" y="2502379"/>
                  <a:pt x="10038036" y="2487211"/>
                </a:cubicBezTo>
                <a:cubicBezTo>
                  <a:pt x="9585802" y="2485053"/>
                  <a:pt x="9299260" y="2360740"/>
                  <a:pt x="8691219" y="2487211"/>
                </a:cubicBezTo>
                <a:cubicBezTo>
                  <a:pt x="8394770" y="2711467"/>
                  <a:pt x="7234471" y="3280241"/>
                  <a:pt x="6828168" y="3282620"/>
                </a:cubicBezTo>
                <a:cubicBezTo>
                  <a:pt x="6676236" y="3064615"/>
                  <a:pt x="6429294" y="2893345"/>
                  <a:pt x="6083854" y="2487211"/>
                </a:cubicBezTo>
                <a:cubicBezTo>
                  <a:pt x="4834368" y="2466593"/>
                  <a:pt x="2117911" y="2519680"/>
                  <a:pt x="391426" y="2487211"/>
                </a:cubicBezTo>
                <a:cubicBezTo>
                  <a:pt x="176340" y="2444636"/>
                  <a:pt x="-1892" y="2308481"/>
                  <a:pt x="0" y="2072666"/>
                </a:cubicBezTo>
                <a:cubicBezTo>
                  <a:pt x="0" y="2072668"/>
                  <a:pt x="-1" y="2072669"/>
                  <a:pt x="0" y="2072676"/>
                </a:cubicBezTo>
                <a:cubicBezTo>
                  <a:pt x="-55642" y="1766770"/>
                  <a:pt x="-38480" y="1628299"/>
                  <a:pt x="0" y="1450873"/>
                </a:cubicBezTo>
                <a:lnTo>
                  <a:pt x="0" y="1450873"/>
                </a:lnTo>
                <a:cubicBezTo>
                  <a:pt x="-113576" y="1044381"/>
                  <a:pt x="95118" y="660693"/>
                  <a:pt x="0" y="414544"/>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 name="connsiteX0" fmla="*/ 0 w 10429463"/>
                      <a:gd name="connsiteY0" fmla="*/ 414544 h 2487211"/>
                      <a:gd name="connsiteX1" fmla="*/ 391426 w 10429463"/>
                      <a:gd name="connsiteY1" fmla="*/ 0 h 2487211"/>
                      <a:gd name="connsiteX2" fmla="*/ 6083854 w 10429463"/>
                      <a:gd name="connsiteY2" fmla="*/ 0 h 2487211"/>
                      <a:gd name="connsiteX3" fmla="*/ 6083854 w 10429463"/>
                      <a:gd name="connsiteY3" fmla="*/ 0 h 2487211"/>
                      <a:gd name="connsiteX4" fmla="*/ 8691219 w 10429463"/>
                      <a:gd name="connsiteY4" fmla="*/ 0 h 2487211"/>
                      <a:gd name="connsiteX5" fmla="*/ 10038036 w 10429463"/>
                      <a:gd name="connsiteY5" fmla="*/ 0 h 2487211"/>
                      <a:gd name="connsiteX6" fmla="*/ 10429463 w 10429463"/>
                      <a:gd name="connsiteY6" fmla="*/ 414544 h 2487211"/>
                      <a:gd name="connsiteX7" fmla="*/ 10429463 w 10429463"/>
                      <a:gd name="connsiteY7" fmla="*/ 1450873 h 2487211"/>
                      <a:gd name="connsiteX8" fmla="*/ 10429463 w 10429463"/>
                      <a:gd name="connsiteY8" fmla="*/ 1450873 h 2487211"/>
                      <a:gd name="connsiteX9" fmla="*/ 10429463 w 10429463"/>
                      <a:gd name="connsiteY9" fmla="*/ 2072676 h 2487211"/>
                      <a:gd name="connsiteX10" fmla="*/ 10429463 w 10429463"/>
                      <a:gd name="connsiteY10" fmla="*/ 2072666 h 2487211"/>
                      <a:gd name="connsiteX11" fmla="*/ 10038036 w 10429463"/>
                      <a:gd name="connsiteY11" fmla="*/ 2487211 h 2487211"/>
                      <a:gd name="connsiteX12" fmla="*/ 8691219 w 10429463"/>
                      <a:gd name="connsiteY12" fmla="*/ 2487211 h 2487211"/>
                      <a:gd name="connsiteX13" fmla="*/ 6828168 w 10429463"/>
                      <a:gd name="connsiteY13" fmla="*/ 3282620 h 2487211"/>
                      <a:gd name="connsiteX14" fmla="*/ 6083854 w 10429463"/>
                      <a:gd name="connsiteY14" fmla="*/ 2487211 h 2487211"/>
                      <a:gd name="connsiteX15" fmla="*/ 391426 w 10429463"/>
                      <a:gd name="connsiteY15" fmla="*/ 2487211 h 2487211"/>
                      <a:gd name="connsiteX16" fmla="*/ 0 w 10429463"/>
                      <a:gd name="connsiteY16" fmla="*/ 2072666 h 2487211"/>
                      <a:gd name="connsiteX17" fmla="*/ 0 w 10429463"/>
                      <a:gd name="connsiteY17" fmla="*/ 2072676 h 2487211"/>
                      <a:gd name="connsiteX18" fmla="*/ 0 w 10429463"/>
                      <a:gd name="connsiteY18" fmla="*/ 1450873 h 2487211"/>
                      <a:gd name="connsiteX19" fmla="*/ 0 w 10429463"/>
                      <a:gd name="connsiteY19" fmla="*/ 1450873 h 2487211"/>
                      <a:gd name="connsiteX20" fmla="*/ 0 w 10429463"/>
                      <a:gd name="connsiteY20" fmla="*/ 414544 h 2487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29463" h="2487211" fill="none" extrusionOk="0">
                        <a:moveTo>
                          <a:pt x="0" y="414544"/>
                        </a:moveTo>
                        <a:cubicBezTo>
                          <a:pt x="-1354" y="183980"/>
                          <a:pt x="156439" y="35495"/>
                          <a:pt x="391426" y="0"/>
                        </a:cubicBezTo>
                        <a:cubicBezTo>
                          <a:pt x="2983232" y="293319"/>
                          <a:pt x="3916286" y="356457"/>
                          <a:pt x="6083854" y="0"/>
                        </a:cubicBezTo>
                        <a:lnTo>
                          <a:pt x="6083854" y="0"/>
                        </a:lnTo>
                        <a:cubicBezTo>
                          <a:pt x="6981416" y="-143291"/>
                          <a:pt x="7470603" y="-558"/>
                          <a:pt x="8691219" y="0"/>
                        </a:cubicBezTo>
                        <a:cubicBezTo>
                          <a:pt x="8982108" y="-52798"/>
                          <a:pt x="9590591" y="10854"/>
                          <a:pt x="10038036" y="0"/>
                        </a:cubicBezTo>
                        <a:cubicBezTo>
                          <a:pt x="10286228" y="14453"/>
                          <a:pt x="10425385" y="199967"/>
                          <a:pt x="10429463" y="414544"/>
                        </a:cubicBezTo>
                        <a:cubicBezTo>
                          <a:pt x="10392549" y="506717"/>
                          <a:pt x="10405534" y="1289479"/>
                          <a:pt x="10429463" y="1450873"/>
                        </a:cubicBezTo>
                        <a:lnTo>
                          <a:pt x="10429463" y="1450873"/>
                        </a:lnTo>
                        <a:cubicBezTo>
                          <a:pt x="10435792" y="1573939"/>
                          <a:pt x="10408087" y="1976545"/>
                          <a:pt x="10429463" y="2072676"/>
                        </a:cubicBezTo>
                        <a:cubicBezTo>
                          <a:pt x="10429462" y="2072672"/>
                          <a:pt x="10429463" y="2072667"/>
                          <a:pt x="10429463" y="2072666"/>
                        </a:cubicBezTo>
                        <a:cubicBezTo>
                          <a:pt x="10399223" y="2252609"/>
                          <a:pt x="10252690" y="2503008"/>
                          <a:pt x="10038036" y="2487211"/>
                        </a:cubicBezTo>
                        <a:cubicBezTo>
                          <a:pt x="9630811" y="2534794"/>
                          <a:pt x="9339321" y="2346562"/>
                          <a:pt x="8691219" y="2487211"/>
                        </a:cubicBezTo>
                        <a:cubicBezTo>
                          <a:pt x="8324100" y="2715127"/>
                          <a:pt x="7328561" y="3311568"/>
                          <a:pt x="6828168" y="3282620"/>
                        </a:cubicBezTo>
                        <a:cubicBezTo>
                          <a:pt x="6723671" y="3107875"/>
                          <a:pt x="6414218" y="2896874"/>
                          <a:pt x="6083854" y="2487211"/>
                        </a:cubicBezTo>
                        <a:cubicBezTo>
                          <a:pt x="4918486" y="2447883"/>
                          <a:pt x="2036885" y="2583012"/>
                          <a:pt x="391426" y="2487211"/>
                        </a:cubicBezTo>
                        <a:cubicBezTo>
                          <a:pt x="185307" y="2450718"/>
                          <a:pt x="-12766" y="2349712"/>
                          <a:pt x="0" y="2072666"/>
                        </a:cubicBezTo>
                        <a:cubicBezTo>
                          <a:pt x="1" y="2072668"/>
                          <a:pt x="-1" y="2072671"/>
                          <a:pt x="0" y="2072676"/>
                        </a:cubicBezTo>
                        <a:cubicBezTo>
                          <a:pt x="-67462" y="1760372"/>
                          <a:pt x="-34185" y="1626572"/>
                          <a:pt x="0" y="1450873"/>
                        </a:cubicBezTo>
                        <a:lnTo>
                          <a:pt x="0" y="1450873"/>
                        </a:lnTo>
                        <a:cubicBezTo>
                          <a:pt x="-91576" y="1030000"/>
                          <a:pt x="80164" y="674690"/>
                          <a:pt x="0" y="414544"/>
                        </a:cubicBezTo>
                        <a:close/>
                      </a:path>
                      <a:path w="10429463" h="2487211" stroke="0" extrusionOk="0">
                        <a:moveTo>
                          <a:pt x="0" y="414544"/>
                        </a:moveTo>
                        <a:cubicBezTo>
                          <a:pt x="21394" y="222918"/>
                          <a:pt x="182279" y="-27233"/>
                          <a:pt x="391426" y="0"/>
                        </a:cubicBezTo>
                        <a:cubicBezTo>
                          <a:pt x="2636476" y="394495"/>
                          <a:pt x="3483812" y="-170620"/>
                          <a:pt x="6083854" y="0"/>
                        </a:cubicBezTo>
                        <a:lnTo>
                          <a:pt x="6083854" y="0"/>
                        </a:lnTo>
                        <a:cubicBezTo>
                          <a:pt x="6664179" y="-143359"/>
                          <a:pt x="8218016" y="-66654"/>
                          <a:pt x="8691219" y="0"/>
                        </a:cubicBezTo>
                        <a:cubicBezTo>
                          <a:pt x="9042669" y="-44923"/>
                          <a:pt x="9498450" y="113474"/>
                          <a:pt x="10038036" y="0"/>
                        </a:cubicBezTo>
                        <a:cubicBezTo>
                          <a:pt x="10253358" y="-1757"/>
                          <a:pt x="10429647" y="135545"/>
                          <a:pt x="10429463" y="414544"/>
                        </a:cubicBezTo>
                        <a:cubicBezTo>
                          <a:pt x="10399912" y="530868"/>
                          <a:pt x="10448838" y="1279971"/>
                          <a:pt x="10429463" y="1450873"/>
                        </a:cubicBezTo>
                        <a:lnTo>
                          <a:pt x="10429463" y="1450873"/>
                        </a:lnTo>
                        <a:cubicBezTo>
                          <a:pt x="10459247" y="1639093"/>
                          <a:pt x="10363669" y="1819375"/>
                          <a:pt x="10429463" y="2072676"/>
                        </a:cubicBezTo>
                        <a:cubicBezTo>
                          <a:pt x="10429463" y="2072674"/>
                          <a:pt x="10429462" y="2072668"/>
                          <a:pt x="10429463" y="2072666"/>
                        </a:cubicBezTo>
                        <a:cubicBezTo>
                          <a:pt x="10437920" y="2312218"/>
                          <a:pt x="10244649" y="2469965"/>
                          <a:pt x="10038036" y="2487211"/>
                        </a:cubicBezTo>
                        <a:cubicBezTo>
                          <a:pt x="9419151" y="2571008"/>
                          <a:pt x="8988455" y="2463796"/>
                          <a:pt x="8691219" y="2487211"/>
                        </a:cubicBezTo>
                        <a:cubicBezTo>
                          <a:pt x="7971461" y="2867525"/>
                          <a:pt x="7725861" y="3083917"/>
                          <a:pt x="6828168" y="3282620"/>
                        </a:cubicBezTo>
                        <a:cubicBezTo>
                          <a:pt x="6503367" y="3013956"/>
                          <a:pt x="6375774" y="2791870"/>
                          <a:pt x="6083854" y="2487211"/>
                        </a:cubicBezTo>
                        <a:cubicBezTo>
                          <a:pt x="4491490" y="2400347"/>
                          <a:pt x="1741989" y="2654302"/>
                          <a:pt x="391426" y="2487211"/>
                        </a:cubicBezTo>
                        <a:cubicBezTo>
                          <a:pt x="142698" y="2495500"/>
                          <a:pt x="-374" y="2282483"/>
                          <a:pt x="0" y="2072666"/>
                        </a:cubicBezTo>
                        <a:cubicBezTo>
                          <a:pt x="0" y="2072671"/>
                          <a:pt x="0" y="2072671"/>
                          <a:pt x="0" y="2072676"/>
                        </a:cubicBezTo>
                        <a:cubicBezTo>
                          <a:pt x="47297" y="1828086"/>
                          <a:pt x="-3619" y="1591490"/>
                          <a:pt x="0" y="1450873"/>
                        </a:cubicBezTo>
                        <a:lnTo>
                          <a:pt x="0" y="1450873"/>
                        </a:lnTo>
                        <a:cubicBezTo>
                          <a:pt x="50120" y="1095774"/>
                          <a:pt x="-37554" y="563036"/>
                          <a:pt x="0" y="414544"/>
                        </a:cubicBezTo>
                        <a:close/>
                      </a:path>
                      <a:path w="10429463" h="2487211" fill="none" stroke="0" extrusionOk="0">
                        <a:moveTo>
                          <a:pt x="0" y="414544"/>
                        </a:moveTo>
                        <a:cubicBezTo>
                          <a:pt x="13755" y="210718"/>
                          <a:pt x="171634" y="-5762"/>
                          <a:pt x="391426" y="0"/>
                        </a:cubicBezTo>
                        <a:cubicBezTo>
                          <a:pt x="3000245" y="275100"/>
                          <a:pt x="3948852" y="330946"/>
                          <a:pt x="6083854" y="0"/>
                        </a:cubicBezTo>
                        <a:lnTo>
                          <a:pt x="6083854" y="0"/>
                        </a:lnTo>
                        <a:cubicBezTo>
                          <a:pt x="6957124" y="-163350"/>
                          <a:pt x="7556415" y="-67731"/>
                          <a:pt x="8691219" y="0"/>
                        </a:cubicBezTo>
                        <a:cubicBezTo>
                          <a:pt x="8901707" y="-48356"/>
                          <a:pt x="9546517" y="38703"/>
                          <a:pt x="10038036" y="0"/>
                        </a:cubicBezTo>
                        <a:cubicBezTo>
                          <a:pt x="10257569" y="191"/>
                          <a:pt x="10451062" y="166368"/>
                          <a:pt x="10429463" y="414544"/>
                        </a:cubicBezTo>
                        <a:cubicBezTo>
                          <a:pt x="10406473" y="506295"/>
                          <a:pt x="10399674" y="1305927"/>
                          <a:pt x="10429463" y="1450873"/>
                        </a:cubicBezTo>
                        <a:lnTo>
                          <a:pt x="10429463" y="1450873"/>
                        </a:lnTo>
                        <a:cubicBezTo>
                          <a:pt x="10441064" y="1556094"/>
                          <a:pt x="10405991" y="1980703"/>
                          <a:pt x="10429463" y="2072676"/>
                        </a:cubicBezTo>
                        <a:cubicBezTo>
                          <a:pt x="10429464" y="2072674"/>
                          <a:pt x="10429463" y="2072670"/>
                          <a:pt x="10429463" y="2072666"/>
                        </a:cubicBezTo>
                        <a:cubicBezTo>
                          <a:pt x="10409603" y="2245960"/>
                          <a:pt x="10267595" y="2507113"/>
                          <a:pt x="10038036" y="2487211"/>
                        </a:cubicBezTo>
                        <a:cubicBezTo>
                          <a:pt x="9629510" y="2481779"/>
                          <a:pt x="9268861" y="2418794"/>
                          <a:pt x="8691219" y="2487211"/>
                        </a:cubicBezTo>
                        <a:cubicBezTo>
                          <a:pt x="8417936" y="2616672"/>
                          <a:pt x="7297984" y="3218344"/>
                          <a:pt x="6828168" y="3282620"/>
                        </a:cubicBezTo>
                        <a:cubicBezTo>
                          <a:pt x="6716094" y="3090242"/>
                          <a:pt x="6422332" y="2854659"/>
                          <a:pt x="6083854" y="2487211"/>
                        </a:cubicBezTo>
                        <a:cubicBezTo>
                          <a:pt x="4923946" y="2501781"/>
                          <a:pt x="1920514" y="2594686"/>
                          <a:pt x="391426" y="2487211"/>
                        </a:cubicBezTo>
                        <a:cubicBezTo>
                          <a:pt x="155187" y="2478487"/>
                          <a:pt x="-21749" y="2321132"/>
                          <a:pt x="0" y="2072666"/>
                        </a:cubicBezTo>
                        <a:cubicBezTo>
                          <a:pt x="-1" y="2072670"/>
                          <a:pt x="0" y="2072672"/>
                          <a:pt x="0" y="2072676"/>
                        </a:cubicBezTo>
                        <a:cubicBezTo>
                          <a:pt x="-30570" y="1776896"/>
                          <a:pt x="-45486" y="1609975"/>
                          <a:pt x="0" y="1450873"/>
                        </a:cubicBezTo>
                        <a:lnTo>
                          <a:pt x="0" y="1450873"/>
                        </a:lnTo>
                        <a:cubicBezTo>
                          <a:pt x="-61549" y="1066100"/>
                          <a:pt x="57300" y="691006"/>
                          <a:pt x="0" y="4145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11" name="TextBox 10">
            <a:extLst>
              <a:ext uri="{FF2B5EF4-FFF2-40B4-BE49-F238E27FC236}">
                <a16:creationId xmlns:a16="http://schemas.microsoft.com/office/drawing/2014/main" id="{57C3B9BC-BC6A-BA06-1213-D65AEBB27DC9}"/>
              </a:ext>
            </a:extLst>
          </p:cNvPr>
          <p:cNvSpPr txBox="1"/>
          <p:nvPr/>
        </p:nvSpPr>
        <p:spPr>
          <a:xfrm>
            <a:off x="1704702" y="2394400"/>
            <a:ext cx="10094559" cy="2062103"/>
          </a:xfrm>
          <a:prstGeom prst="rect">
            <a:avLst/>
          </a:prstGeom>
          <a:solidFill>
            <a:schemeClr val="accent1">
              <a:lumMod val="20000"/>
              <a:lumOff val="80000"/>
            </a:schemeClr>
          </a:solidFill>
        </p:spPr>
        <p:txBody>
          <a:bodyPr wrap="square" rtlCol="0">
            <a:spAutoFit/>
          </a:bodyPr>
          <a:lstStyle/>
          <a:p>
            <a:pPr algn="just"/>
            <a:r>
              <a:rPr lang="en-US" sz="3200">
                <a:solidFill>
                  <a:srgbClr val="7030A0"/>
                </a:solidFill>
                <a:latin typeface="UTM Avo" panose="02040603050506020204" pitchFamily="18" charset="0"/>
                <a:cs typeface="Times New Roman" panose="02020603050405020304" pitchFamily="18" charset="0"/>
              </a:rPr>
              <a:t>Bài đọc kể về một cậu bé có chiếc răng khểnh, cậu rụt rè vì bị bạn bè trêu chọc. Nhưng khi được bố giải thích, cậu đã hiểu ra và tự hào về chiếc răng khểnh, điều bí mật của riêng mình.</a:t>
            </a:r>
            <a:endParaRPr lang="en-US" sz="3200">
              <a:solidFill>
                <a:srgbClr val="7030A0"/>
              </a:solidFill>
              <a:latin typeface="UTM Avo" panose="02040603050506020204" pitchFamily="18" charset="0"/>
            </a:endParaRPr>
          </a:p>
        </p:txBody>
      </p:sp>
    </p:spTree>
    <p:extLst>
      <p:ext uri="{BB962C8B-B14F-4D97-AF65-F5344CB8AC3E}">
        <p14:creationId xmlns:p14="http://schemas.microsoft.com/office/powerpoint/2010/main" val="282254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7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1562637-3FAB-656B-1957-7AFC432A58D0}"/>
              </a:ext>
            </a:extLst>
          </p:cNvPr>
          <p:cNvPicPr>
            <a:picLocks noChangeAspect="1"/>
          </p:cNvPicPr>
          <p:nvPr/>
        </p:nvPicPr>
        <p:blipFill>
          <a:blip r:embed="rId3"/>
          <a:stretch>
            <a:fillRect/>
          </a:stretch>
        </p:blipFill>
        <p:spPr>
          <a:xfrm>
            <a:off x="2322028" y="1248604"/>
            <a:ext cx="7150380" cy="3334236"/>
          </a:xfrm>
          <a:prstGeom prst="rect">
            <a:avLst/>
          </a:prstGeom>
        </p:spPr>
      </p:pic>
    </p:spTree>
    <p:extLst>
      <p:ext uri="{BB962C8B-B14F-4D97-AF65-F5344CB8AC3E}">
        <p14:creationId xmlns:p14="http://schemas.microsoft.com/office/powerpoint/2010/main" val="309880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BDC318F4-1A5A-930F-C17A-50B964BB4629}"/>
              </a:ext>
            </a:extLst>
          </p:cNvPr>
          <p:cNvGrpSpPr/>
          <p:nvPr/>
        </p:nvGrpSpPr>
        <p:grpSpPr>
          <a:xfrm>
            <a:off x="3886200" y="556591"/>
            <a:ext cx="7086600" cy="1494094"/>
            <a:chOff x="-684085" y="1790606"/>
            <a:chExt cx="5550126" cy="1249779"/>
          </a:xfrm>
          <a:solidFill>
            <a:schemeClr val="accent1">
              <a:lumMod val="20000"/>
              <a:lumOff val="80000"/>
            </a:schemeClr>
          </a:solidFill>
        </p:grpSpPr>
        <p:sp>
          <p:nvSpPr>
            <p:cNvPr id="4" name="Speech Bubble: Rectangle with Corners Rounded 6">
              <a:extLst>
                <a:ext uri="{FF2B5EF4-FFF2-40B4-BE49-F238E27FC236}">
                  <a16:creationId xmlns:a16="http://schemas.microsoft.com/office/drawing/2014/main" id="{BA9D6364-A88F-FBE3-F479-2DED73CA77FF}"/>
                </a:ext>
              </a:extLst>
            </p:cNvPr>
            <p:cNvSpPr/>
            <p:nvPr/>
          </p:nvSpPr>
          <p:spPr>
            <a:xfrm>
              <a:off x="-684085" y="1790606"/>
              <a:ext cx="5550126" cy="1249779"/>
            </a:xfrm>
            <a:custGeom>
              <a:avLst/>
              <a:gdLst>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 name="connsiteX0" fmla="*/ 0 w 5550126"/>
                <a:gd name="connsiteY0" fmla="*/ 208300 h 1249779"/>
                <a:gd name="connsiteX1" fmla="*/ 208300 w 5550126"/>
                <a:gd name="connsiteY1" fmla="*/ 0 h 1249779"/>
                <a:gd name="connsiteX2" fmla="*/ 3237573 w 5550126"/>
                <a:gd name="connsiteY2" fmla="*/ 0 h 1249779"/>
                <a:gd name="connsiteX3" fmla="*/ 3237573 w 5550126"/>
                <a:gd name="connsiteY3" fmla="*/ 0 h 1249779"/>
                <a:gd name="connsiteX4" fmla="*/ 4625105 w 5550126"/>
                <a:gd name="connsiteY4" fmla="*/ 0 h 1249779"/>
                <a:gd name="connsiteX5" fmla="*/ 5341824 w 5550126"/>
                <a:gd name="connsiteY5" fmla="*/ 0 h 1249779"/>
                <a:gd name="connsiteX6" fmla="*/ 5550126 w 5550126"/>
                <a:gd name="connsiteY6" fmla="*/ 208300 h 1249779"/>
                <a:gd name="connsiteX7" fmla="*/ 5550126 w 5550126"/>
                <a:gd name="connsiteY7" fmla="*/ 729037 h 1249779"/>
                <a:gd name="connsiteX8" fmla="*/ 5550126 w 5550126"/>
                <a:gd name="connsiteY8" fmla="*/ 729037 h 1249779"/>
                <a:gd name="connsiteX9" fmla="*/ 5550126 w 5550126"/>
                <a:gd name="connsiteY9" fmla="*/ 1041482 h 1249779"/>
                <a:gd name="connsiteX10" fmla="*/ 5550126 w 5550126"/>
                <a:gd name="connsiteY10" fmla="*/ 1041477 h 1249779"/>
                <a:gd name="connsiteX11" fmla="*/ 5341824 w 5550126"/>
                <a:gd name="connsiteY11" fmla="*/ 1249779 h 1249779"/>
                <a:gd name="connsiteX12" fmla="*/ 4625105 w 5550126"/>
                <a:gd name="connsiteY12" fmla="*/ 1249779 h 1249779"/>
                <a:gd name="connsiteX13" fmla="*/ 3633666 w 5550126"/>
                <a:gd name="connsiteY13" fmla="*/ 1649457 h 1249779"/>
                <a:gd name="connsiteX14" fmla="*/ 3237573 w 5550126"/>
                <a:gd name="connsiteY14" fmla="*/ 1249779 h 1249779"/>
                <a:gd name="connsiteX15" fmla="*/ 208300 w 5550126"/>
                <a:gd name="connsiteY15" fmla="*/ 1249779 h 1249779"/>
                <a:gd name="connsiteX16" fmla="*/ 0 w 5550126"/>
                <a:gd name="connsiteY16" fmla="*/ 1041477 h 1249779"/>
                <a:gd name="connsiteX17" fmla="*/ 0 w 5550126"/>
                <a:gd name="connsiteY17" fmla="*/ 1041482 h 1249779"/>
                <a:gd name="connsiteX18" fmla="*/ 0 w 5550126"/>
                <a:gd name="connsiteY18" fmla="*/ 729037 h 1249779"/>
                <a:gd name="connsiteX19" fmla="*/ 0 w 5550126"/>
                <a:gd name="connsiteY19" fmla="*/ 729037 h 1249779"/>
                <a:gd name="connsiteX20" fmla="*/ 0 w 5550126"/>
                <a:gd name="connsiteY20" fmla="*/ 208300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0"/>
                  </a:moveTo>
                  <a:cubicBezTo>
                    <a:pt x="26840" y="108201"/>
                    <a:pt x="64030" y="12007"/>
                    <a:pt x="208300" y="0"/>
                  </a:cubicBezTo>
                  <a:cubicBezTo>
                    <a:pt x="1374327" y="287580"/>
                    <a:pt x="2247818" y="20357"/>
                    <a:pt x="3237573" y="0"/>
                  </a:cubicBezTo>
                  <a:lnTo>
                    <a:pt x="3237573" y="0"/>
                  </a:lnTo>
                  <a:cubicBezTo>
                    <a:pt x="3653405" y="-132014"/>
                    <a:pt x="4048031" y="15622"/>
                    <a:pt x="4625105" y="0"/>
                  </a:cubicBezTo>
                  <a:cubicBezTo>
                    <a:pt x="4774259" y="-44381"/>
                    <a:pt x="5044769" y="73649"/>
                    <a:pt x="5341824" y="0"/>
                  </a:cubicBezTo>
                  <a:cubicBezTo>
                    <a:pt x="5475103" y="30157"/>
                    <a:pt x="5532789" y="95737"/>
                    <a:pt x="5550126" y="208300"/>
                  </a:cubicBezTo>
                  <a:cubicBezTo>
                    <a:pt x="5560017" y="259812"/>
                    <a:pt x="5550469" y="626297"/>
                    <a:pt x="5550126" y="729037"/>
                  </a:cubicBezTo>
                  <a:lnTo>
                    <a:pt x="5550126" y="729037"/>
                  </a:lnTo>
                  <a:cubicBezTo>
                    <a:pt x="5566600" y="779634"/>
                    <a:pt x="5536650" y="993783"/>
                    <a:pt x="5550126" y="1041482"/>
                  </a:cubicBezTo>
                  <a:lnTo>
                    <a:pt x="5550126" y="1041477"/>
                  </a:lnTo>
                  <a:cubicBezTo>
                    <a:pt x="5522611" y="1121059"/>
                    <a:pt x="5450311" y="1271306"/>
                    <a:pt x="5341824" y="1249779"/>
                  </a:cubicBezTo>
                  <a:cubicBezTo>
                    <a:pt x="5138692" y="1327314"/>
                    <a:pt x="4968705" y="1241177"/>
                    <a:pt x="4625105" y="1249779"/>
                  </a:cubicBezTo>
                  <a:cubicBezTo>
                    <a:pt x="4376478" y="1307845"/>
                    <a:pt x="3909351" y="1671690"/>
                    <a:pt x="3633666" y="1649457"/>
                  </a:cubicBezTo>
                  <a:cubicBezTo>
                    <a:pt x="3565794" y="1509498"/>
                    <a:pt x="3416053" y="1400560"/>
                    <a:pt x="3237573" y="1249779"/>
                  </a:cubicBezTo>
                  <a:cubicBezTo>
                    <a:pt x="2651042" y="1250648"/>
                    <a:pt x="956227" y="1352339"/>
                    <a:pt x="208300" y="1249779"/>
                  </a:cubicBezTo>
                  <a:cubicBezTo>
                    <a:pt x="90961" y="1283398"/>
                    <a:pt x="-30941" y="1190349"/>
                    <a:pt x="0" y="1041477"/>
                  </a:cubicBezTo>
                  <a:lnTo>
                    <a:pt x="0" y="1041482"/>
                  </a:lnTo>
                  <a:cubicBezTo>
                    <a:pt x="-47417" y="883427"/>
                    <a:pt x="-2589" y="812191"/>
                    <a:pt x="0" y="729037"/>
                  </a:cubicBezTo>
                  <a:lnTo>
                    <a:pt x="0" y="729037"/>
                  </a:lnTo>
                  <a:cubicBezTo>
                    <a:pt x="-30649" y="521315"/>
                    <a:pt x="52385" y="342040"/>
                    <a:pt x="0" y="208300"/>
                  </a:cubicBezTo>
                  <a:close/>
                </a:path>
                <a:path w="5550126" h="1249779" stroke="0" extrusionOk="0">
                  <a:moveTo>
                    <a:pt x="0" y="208300"/>
                  </a:moveTo>
                  <a:cubicBezTo>
                    <a:pt x="-1397" y="86492"/>
                    <a:pt x="117443" y="2322"/>
                    <a:pt x="208300" y="0"/>
                  </a:cubicBezTo>
                  <a:cubicBezTo>
                    <a:pt x="1379503" y="130004"/>
                    <a:pt x="1981128" y="27263"/>
                    <a:pt x="3237573" y="0"/>
                  </a:cubicBezTo>
                  <a:lnTo>
                    <a:pt x="3237573" y="0"/>
                  </a:lnTo>
                  <a:cubicBezTo>
                    <a:pt x="3470823" y="-85839"/>
                    <a:pt x="4360569" y="-11608"/>
                    <a:pt x="4625105" y="0"/>
                  </a:cubicBezTo>
                  <a:cubicBezTo>
                    <a:pt x="4764971" y="-61103"/>
                    <a:pt x="5072360" y="3003"/>
                    <a:pt x="5341824" y="0"/>
                  </a:cubicBezTo>
                  <a:cubicBezTo>
                    <a:pt x="5476650" y="4363"/>
                    <a:pt x="5515578" y="85026"/>
                    <a:pt x="5550126" y="208300"/>
                  </a:cubicBezTo>
                  <a:cubicBezTo>
                    <a:pt x="5545278" y="274946"/>
                    <a:pt x="5553403" y="616165"/>
                    <a:pt x="5550126" y="729037"/>
                  </a:cubicBezTo>
                  <a:lnTo>
                    <a:pt x="5550126" y="729037"/>
                  </a:lnTo>
                  <a:cubicBezTo>
                    <a:pt x="5555122" y="807977"/>
                    <a:pt x="5536241" y="920494"/>
                    <a:pt x="5550126" y="1041482"/>
                  </a:cubicBezTo>
                  <a:lnTo>
                    <a:pt x="5550126" y="1041477"/>
                  </a:lnTo>
                  <a:cubicBezTo>
                    <a:pt x="5536931" y="1163022"/>
                    <a:pt x="5450377" y="1262355"/>
                    <a:pt x="5341824" y="1249779"/>
                  </a:cubicBezTo>
                  <a:cubicBezTo>
                    <a:pt x="5025397" y="1319368"/>
                    <a:pt x="4783528" y="1219123"/>
                    <a:pt x="4625105" y="1249779"/>
                  </a:cubicBezTo>
                  <a:cubicBezTo>
                    <a:pt x="4229474" y="1471229"/>
                    <a:pt x="4105005" y="1526359"/>
                    <a:pt x="3633666" y="1649457"/>
                  </a:cubicBezTo>
                  <a:cubicBezTo>
                    <a:pt x="3466116" y="1523334"/>
                    <a:pt x="3359055" y="1405995"/>
                    <a:pt x="3237573" y="1249779"/>
                  </a:cubicBezTo>
                  <a:cubicBezTo>
                    <a:pt x="2466213" y="1407370"/>
                    <a:pt x="1111529" y="1335119"/>
                    <a:pt x="208300" y="1249779"/>
                  </a:cubicBezTo>
                  <a:cubicBezTo>
                    <a:pt x="72951" y="1268824"/>
                    <a:pt x="24928" y="1132497"/>
                    <a:pt x="0" y="1041477"/>
                  </a:cubicBezTo>
                  <a:lnTo>
                    <a:pt x="0" y="1041482"/>
                  </a:lnTo>
                  <a:cubicBezTo>
                    <a:pt x="7581" y="940412"/>
                    <a:pt x="-7417" y="815880"/>
                    <a:pt x="0" y="729037"/>
                  </a:cubicBezTo>
                  <a:lnTo>
                    <a:pt x="0" y="729037"/>
                  </a:lnTo>
                  <a:cubicBezTo>
                    <a:pt x="20864" y="578257"/>
                    <a:pt x="-7736" y="294527"/>
                    <a:pt x="0" y="208300"/>
                  </a:cubicBezTo>
                  <a:close/>
                </a:path>
                <a:path w="5550126" h="1249779" fill="none" stroke="0" extrusionOk="0">
                  <a:moveTo>
                    <a:pt x="0" y="208300"/>
                  </a:moveTo>
                  <a:cubicBezTo>
                    <a:pt x="-2686" y="128526"/>
                    <a:pt x="85196" y="10908"/>
                    <a:pt x="208300" y="0"/>
                  </a:cubicBezTo>
                  <a:cubicBezTo>
                    <a:pt x="1605640" y="54920"/>
                    <a:pt x="2072790" y="175595"/>
                    <a:pt x="3237573" y="0"/>
                  </a:cubicBezTo>
                  <a:lnTo>
                    <a:pt x="3237573" y="0"/>
                  </a:lnTo>
                  <a:cubicBezTo>
                    <a:pt x="3682099" y="-87882"/>
                    <a:pt x="3956118" y="-36491"/>
                    <a:pt x="4625105" y="0"/>
                  </a:cubicBezTo>
                  <a:cubicBezTo>
                    <a:pt x="4741070" y="-32102"/>
                    <a:pt x="5021056" y="-18651"/>
                    <a:pt x="5341824" y="0"/>
                  </a:cubicBezTo>
                  <a:cubicBezTo>
                    <a:pt x="5468637" y="-2869"/>
                    <a:pt x="5565475" y="95279"/>
                    <a:pt x="5550126" y="208300"/>
                  </a:cubicBezTo>
                  <a:cubicBezTo>
                    <a:pt x="5537812" y="245061"/>
                    <a:pt x="5522737" y="647860"/>
                    <a:pt x="5550126" y="729037"/>
                  </a:cubicBezTo>
                  <a:lnTo>
                    <a:pt x="5550126" y="729037"/>
                  </a:lnTo>
                  <a:cubicBezTo>
                    <a:pt x="5562418" y="778815"/>
                    <a:pt x="5530836" y="988956"/>
                    <a:pt x="5550126" y="1041482"/>
                  </a:cubicBezTo>
                  <a:lnTo>
                    <a:pt x="5550126" y="1041477"/>
                  </a:lnTo>
                  <a:cubicBezTo>
                    <a:pt x="5559774" y="1140521"/>
                    <a:pt x="5432051" y="1263891"/>
                    <a:pt x="5341824" y="1249779"/>
                  </a:cubicBezTo>
                  <a:cubicBezTo>
                    <a:pt x="5147850" y="1248515"/>
                    <a:pt x="4977469" y="1231228"/>
                    <a:pt x="4625105" y="1249779"/>
                  </a:cubicBezTo>
                  <a:cubicBezTo>
                    <a:pt x="4414674" y="1264551"/>
                    <a:pt x="3934076" y="1623178"/>
                    <a:pt x="3633666" y="1649457"/>
                  </a:cubicBezTo>
                  <a:cubicBezTo>
                    <a:pt x="3655591" y="1542948"/>
                    <a:pt x="3367321" y="1472834"/>
                    <a:pt x="3237573" y="1249779"/>
                  </a:cubicBezTo>
                  <a:cubicBezTo>
                    <a:pt x="2739942" y="1331724"/>
                    <a:pt x="979831" y="1324836"/>
                    <a:pt x="208300" y="1249779"/>
                  </a:cubicBezTo>
                  <a:cubicBezTo>
                    <a:pt x="76563" y="1258113"/>
                    <a:pt x="5528" y="1186471"/>
                    <a:pt x="0" y="1041477"/>
                  </a:cubicBezTo>
                  <a:lnTo>
                    <a:pt x="0" y="1041482"/>
                  </a:lnTo>
                  <a:cubicBezTo>
                    <a:pt x="-28763" y="882682"/>
                    <a:pt x="-9755" y="806241"/>
                    <a:pt x="0" y="729037"/>
                  </a:cubicBezTo>
                  <a:lnTo>
                    <a:pt x="0" y="729037"/>
                  </a:lnTo>
                  <a:cubicBezTo>
                    <a:pt x="-43329" y="546171"/>
                    <a:pt x="39001" y="369836"/>
                    <a:pt x="0" y="208300"/>
                  </a:cubicBezTo>
                  <a:close/>
                </a:path>
                <a:path w="5550126" h="1249779" fill="none" stroke="0" extrusionOk="0">
                  <a:moveTo>
                    <a:pt x="0" y="208300"/>
                  </a:moveTo>
                  <a:cubicBezTo>
                    <a:pt x="21483" y="107721"/>
                    <a:pt x="69902" y="8710"/>
                    <a:pt x="208300" y="0"/>
                  </a:cubicBezTo>
                  <a:cubicBezTo>
                    <a:pt x="1590012" y="140595"/>
                    <a:pt x="2121514" y="179274"/>
                    <a:pt x="3237573" y="0"/>
                  </a:cubicBezTo>
                  <a:lnTo>
                    <a:pt x="3237573" y="0"/>
                  </a:lnTo>
                  <a:cubicBezTo>
                    <a:pt x="3669335" y="-105553"/>
                    <a:pt x="4011336" y="-63646"/>
                    <a:pt x="4625105" y="0"/>
                  </a:cubicBezTo>
                  <a:cubicBezTo>
                    <a:pt x="4762757" y="-48985"/>
                    <a:pt x="5052683" y="26245"/>
                    <a:pt x="5341824" y="0"/>
                  </a:cubicBezTo>
                  <a:cubicBezTo>
                    <a:pt x="5470446" y="20671"/>
                    <a:pt x="5544802" y="92495"/>
                    <a:pt x="5550126" y="208300"/>
                  </a:cubicBezTo>
                  <a:cubicBezTo>
                    <a:pt x="5547924" y="247356"/>
                    <a:pt x="5540049" y="649696"/>
                    <a:pt x="5550126" y="729037"/>
                  </a:cubicBezTo>
                  <a:lnTo>
                    <a:pt x="5550126" y="729037"/>
                  </a:lnTo>
                  <a:cubicBezTo>
                    <a:pt x="5568410" y="776522"/>
                    <a:pt x="5537470" y="998685"/>
                    <a:pt x="5550126" y="1041482"/>
                  </a:cubicBezTo>
                  <a:lnTo>
                    <a:pt x="5550126" y="1041477"/>
                  </a:lnTo>
                  <a:cubicBezTo>
                    <a:pt x="5543865" y="1123578"/>
                    <a:pt x="5449754" y="1263899"/>
                    <a:pt x="5341824" y="1249779"/>
                  </a:cubicBezTo>
                  <a:cubicBezTo>
                    <a:pt x="5146890" y="1274118"/>
                    <a:pt x="4976890" y="1231092"/>
                    <a:pt x="4625105" y="1249779"/>
                  </a:cubicBezTo>
                  <a:cubicBezTo>
                    <a:pt x="4382469" y="1296539"/>
                    <a:pt x="3872618" y="1676317"/>
                    <a:pt x="3633666" y="1649457"/>
                  </a:cubicBezTo>
                  <a:cubicBezTo>
                    <a:pt x="3590576" y="1522904"/>
                    <a:pt x="3387932" y="1424867"/>
                    <a:pt x="3237573" y="1249779"/>
                  </a:cubicBezTo>
                  <a:cubicBezTo>
                    <a:pt x="2411833" y="1226172"/>
                    <a:pt x="934394" y="1389134"/>
                    <a:pt x="208300" y="1249779"/>
                  </a:cubicBezTo>
                  <a:cubicBezTo>
                    <a:pt x="65806" y="1279407"/>
                    <a:pt x="392" y="1162599"/>
                    <a:pt x="0" y="1041477"/>
                  </a:cubicBezTo>
                  <a:lnTo>
                    <a:pt x="0" y="1041482"/>
                  </a:lnTo>
                  <a:cubicBezTo>
                    <a:pt x="-42591" y="880467"/>
                    <a:pt x="-12851" y="798652"/>
                    <a:pt x="0" y="729037"/>
                  </a:cubicBezTo>
                  <a:lnTo>
                    <a:pt x="0" y="729037"/>
                  </a:lnTo>
                  <a:cubicBezTo>
                    <a:pt x="-43757" y="532548"/>
                    <a:pt x="32788" y="340003"/>
                    <a:pt x="0" y="208300"/>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custGeom>
                      <a:avLst/>
                      <a:gdLst>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 name="connsiteX0" fmla="*/ 0 w 7086600"/>
                        <a:gd name="connsiteY0" fmla="*/ 249021 h 1494094"/>
                        <a:gd name="connsiteX1" fmla="*/ 265966 w 7086600"/>
                        <a:gd name="connsiteY1" fmla="*/ 0 h 1494094"/>
                        <a:gd name="connsiteX2" fmla="*/ 4133850 w 7086600"/>
                        <a:gd name="connsiteY2" fmla="*/ 0 h 1494094"/>
                        <a:gd name="connsiteX3" fmla="*/ 4133850 w 7086600"/>
                        <a:gd name="connsiteY3" fmla="*/ 0 h 1494094"/>
                        <a:gd name="connsiteX4" fmla="*/ 5905500 w 7086600"/>
                        <a:gd name="connsiteY4" fmla="*/ 0 h 1494094"/>
                        <a:gd name="connsiteX5" fmla="*/ 6820633 w 7086600"/>
                        <a:gd name="connsiteY5" fmla="*/ 0 h 1494094"/>
                        <a:gd name="connsiteX6" fmla="*/ 7086600 w 7086600"/>
                        <a:gd name="connsiteY6" fmla="*/ 249021 h 1494094"/>
                        <a:gd name="connsiteX7" fmla="*/ 7086600 w 7086600"/>
                        <a:gd name="connsiteY7" fmla="*/ 871555 h 1494094"/>
                        <a:gd name="connsiteX8" fmla="*/ 7086600 w 7086600"/>
                        <a:gd name="connsiteY8" fmla="*/ 871555 h 1494094"/>
                        <a:gd name="connsiteX9" fmla="*/ 7086600 w 7086600"/>
                        <a:gd name="connsiteY9" fmla="*/ 1245078 h 1494094"/>
                        <a:gd name="connsiteX10" fmla="*/ 7086600 w 7086600"/>
                        <a:gd name="connsiteY10" fmla="*/ 1245072 h 1494094"/>
                        <a:gd name="connsiteX11" fmla="*/ 6820633 w 7086600"/>
                        <a:gd name="connsiteY11" fmla="*/ 1494094 h 1494094"/>
                        <a:gd name="connsiteX12" fmla="*/ 5905500 w 7086600"/>
                        <a:gd name="connsiteY12" fmla="*/ 1494094 h 1494094"/>
                        <a:gd name="connsiteX13" fmla="*/ 4639596 w 7086600"/>
                        <a:gd name="connsiteY13" fmla="*/ 1971904 h 1494094"/>
                        <a:gd name="connsiteX14" fmla="*/ 4133850 w 7086600"/>
                        <a:gd name="connsiteY14" fmla="*/ 1494094 h 1494094"/>
                        <a:gd name="connsiteX15" fmla="*/ 265966 w 7086600"/>
                        <a:gd name="connsiteY15" fmla="*/ 1494094 h 1494094"/>
                        <a:gd name="connsiteX16" fmla="*/ 0 w 7086600"/>
                        <a:gd name="connsiteY16" fmla="*/ 1245072 h 1494094"/>
                        <a:gd name="connsiteX17" fmla="*/ 0 w 7086600"/>
                        <a:gd name="connsiteY17" fmla="*/ 1245078 h 1494094"/>
                        <a:gd name="connsiteX18" fmla="*/ 0 w 7086600"/>
                        <a:gd name="connsiteY18" fmla="*/ 871555 h 1494094"/>
                        <a:gd name="connsiteX19" fmla="*/ 0 w 7086600"/>
                        <a:gd name="connsiteY19" fmla="*/ 871555 h 1494094"/>
                        <a:gd name="connsiteX20" fmla="*/ 0 w 7086600"/>
                        <a:gd name="connsiteY20" fmla="*/ 249021 h 1494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6600" h="1494094" fill="none" extrusionOk="0">
                          <a:moveTo>
                            <a:pt x="0" y="249021"/>
                          </a:moveTo>
                          <a:cubicBezTo>
                            <a:pt x="28803" y="126582"/>
                            <a:pt x="84898" y="13173"/>
                            <a:pt x="265966" y="0"/>
                          </a:cubicBezTo>
                          <a:cubicBezTo>
                            <a:pt x="1896324" y="257172"/>
                            <a:pt x="2753469" y="126542"/>
                            <a:pt x="4133850" y="0"/>
                          </a:cubicBezTo>
                          <a:lnTo>
                            <a:pt x="4133850" y="0"/>
                          </a:lnTo>
                          <a:cubicBezTo>
                            <a:pt x="4674027" y="-152547"/>
                            <a:pt x="5161705" y="8607"/>
                            <a:pt x="5905500" y="0"/>
                          </a:cubicBezTo>
                          <a:cubicBezTo>
                            <a:pt x="6051207" y="-28790"/>
                            <a:pt x="6481015" y="47182"/>
                            <a:pt x="6820633" y="0"/>
                          </a:cubicBezTo>
                          <a:cubicBezTo>
                            <a:pt x="6988317" y="32337"/>
                            <a:pt x="7076664" y="112856"/>
                            <a:pt x="7086600" y="249021"/>
                          </a:cubicBezTo>
                          <a:cubicBezTo>
                            <a:pt x="7083256" y="312708"/>
                            <a:pt x="7081069" y="756190"/>
                            <a:pt x="7086600" y="871555"/>
                          </a:cubicBezTo>
                          <a:lnTo>
                            <a:pt x="7086600" y="871555"/>
                          </a:lnTo>
                          <a:cubicBezTo>
                            <a:pt x="7102537" y="933204"/>
                            <a:pt x="7069406" y="1186675"/>
                            <a:pt x="7086600" y="1245078"/>
                          </a:cubicBezTo>
                          <a:lnTo>
                            <a:pt x="7086600" y="1245072"/>
                          </a:lnTo>
                          <a:cubicBezTo>
                            <a:pt x="7056006" y="1345531"/>
                            <a:pt x="6962410" y="1509899"/>
                            <a:pt x="6820633" y="1494094"/>
                          </a:cubicBezTo>
                          <a:cubicBezTo>
                            <a:pt x="6566193" y="1565979"/>
                            <a:pt x="6338965" y="1472233"/>
                            <a:pt x="5905500" y="1494094"/>
                          </a:cubicBezTo>
                          <a:cubicBezTo>
                            <a:pt x="5612155" y="1567028"/>
                            <a:pt x="4999444" y="1985875"/>
                            <a:pt x="4639596" y="1971904"/>
                          </a:cubicBezTo>
                          <a:cubicBezTo>
                            <a:pt x="4560166" y="1821795"/>
                            <a:pt x="4331067" y="1705042"/>
                            <a:pt x="4133850" y="1494094"/>
                          </a:cubicBezTo>
                          <a:cubicBezTo>
                            <a:pt x="3310183" y="1494817"/>
                            <a:pt x="1285283" y="1484739"/>
                            <a:pt x="265966" y="1494094"/>
                          </a:cubicBezTo>
                          <a:cubicBezTo>
                            <a:pt x="117029" y="1522642"/>
                            <a:pt x="-25383" y="1408815"/>
                            <a:pt x="0" y="1245072"/>
                          </a:cubicBezTo>
                          <a:lnTo>
                            <a:pt x="0" y="1245078"/>
                          </a:lnTo>
                          <a:cubicBezTo>
                            <a:pt x="-44567" y="1058819"/>
                            <a:pt x="-19455" y="965593"/>
                            <a:pt x="0" y="871555"/>
                          </a:cubicBezTo>
                          <a:lnTo>
                            <a:pt x="0" y="871555"/>
                          </a:lnTo>
                          <a:cubicBezTo>
                            <a:pt x="-32872" y="627035"/>
                            <a:pt x="43997" y="418577"/>
                            <a:pt x="0" y="249021"/>
                          </a:cubicBezTo>
                          <a:close/>
                        </a:path>
                        <a:path w="7086600" h="1494094" stroke="0" extrusionOk="0">
                          <a:moveTo>
                            <a:pt x="0" y="249021"/>
                          </a:moveTo>
                          <a:cubicBezTo>
                            <a:pt x="-2403" y="105699"/>
                            <a:pt x="144325" y="-7336"/>
                            <a:pt x="265966" y="0"/>
                          </a:cubicBezTo>
                          <a:cubicBezTo>
                            <a:pt x="1753933" y="162324"/>
                            <a:pt x="2447299" y="6557"/>
                            <a:pt x="4133850" y="0"/>
                          </a:cubicBezTo>
                          <a:lnTo>
                            <a:pt x="4133850" y="0"/>
                          </a:lnTo>
                          <a:cubicBezTo>
                            <a:pt x="4489657" y="-85136"/>
                            <a:pt x="5568110" y="-38573"/>
                            <a:pt x="5905500" y="0"/>
                          </a:cubicBezTo>
                          <a:cubicBezTo>
                            <a:pt x="6138383" y="-52866"/>
                            <a:pt x="6457050" y="18653"/>
                            <a:pt x="6820633" y="0"/>
                          </a:cubicBezTo>
                          <a:cubicBezTo>
                            <a:pt x="6977155" y="-4277"/>
                            <a:pt x="7068639" y="105733"/>
                            <a:pt x="7086600" y="249021"/>
                          </a:cubicBezTo>
                          <a:cubicBezTo>
                            <a:pt x="7075141" y="324352"/>
                            <a:pt x="7085189" y="748762"/>
                            <a:pt x="7086600" y="871555"/>
                          </a:cubicBezTo>
                          <a:lnTo>
                            <a:pt x="7086600" y="871555"/>
                          </a:lnTo>
                          <a:cubicBezTo>
                            <a:pt x="7101061" y="973833"/>
                            <a:pt x="7060318" y="1093362"/>
                            <a:pt x="7086600" y="1245078"/>
                          </a:cubicBezTo>
                          <a:lnTo>
                            <a:pt x="7086600" y="1245072"/>
                          </a:lnTo>
                          <a:cubicBezTo>
                            <a:pt x="7086853" y="1384758"/>
                            <a:pt x="6956851" y="1507332"/>
                            <a:pt x="6820633" y="1494094"/>
                          </a:cubicBezTo>
                          <a:cubicBezTo>
                            <a:pt x="6403394" y="1545889"/>
                            <a:pt x="6108190" y="1461495"/>
                            <a:pt x="5905500" y="1494094"/>
                          </a:cubicBezTo>
                          <a:cubicBezTo>
                            <a:pt x="5403148" y="1752680"/>
                            <a:pt x="5233957" y="1823418"/>
                            <a:pt x="4639596" y="1971904"/>
                          </a:cubicBezTo>
                          <a:cubicBezTo>
                            <a:pt x="4425038" y="1817280"/>
                            <a:pt x="4315240" y="1664992"/>
                            <a:pt x="4133850" y="1494094"/>
                          </a:cubicBezTo>
                          <a:cubicBezTo>
                            <a:pt x="3128447" y="1621454"/>
                            <a:pt x="1257794" y="1641331"/>
                            <a:pt x="265966" y="1494094"/>
                          </a:cubicBezTo>
                          <a:cubicBezTo>
                            <a:pt x="99643" y="1501532"/>
                            <a:pt x="22460" y="1365300"/>
                            <a:pt x="0" y="1245072"/>
                          </a:cubicBezTo>
                          <a:lnTo>
                            <a:pt x="0" y="1245078"/>
                          </a:lnTo>
                          <a:cubicBezTo>
                            <a:pt x="14500" y="1106596"/>
                            <a:pt x="-8790" y="964079"/>
                            <a:pt x="0" y="871555"/>
                          </a:cubicBezTo>
                          <a:lnTo>
                            <a:pt x="0" y="871555"/>
                          </a:lnTo>
                          <a:cubicBezTo>
                            <a:pt x="29760" y="680417"/>
                            <a:pt x="-12378" y="348527"/>
                            <a:pt x="0" y="249021"/>
                          </a:cubicBezTo>
                          <a:close/>
                        </a:path>
                        <a:path w="7086600" h="1494094" fill="none" stroke="0" extrusionOk="0">
                          <a:moveTo>
                            <a:pt x="0" y="249021"/>
                          </a:moveTo>
                          <a:cubicBezTo>
                            <a:pt x="943" y="141966"/>
                            <a:pt x="115137" y="-4010"/>
                            <a:pt x="265966" y="0"/>
                          </a:cubicBezTo>
                          <a:cubicBezTo>
                            <a:pt x="2104070" y="115158"/>
                            <a:pt x="2653670" y="262442"/>
                            <a:pt x="4133850" y="0"/>
                          </a:cubicBezTo>
                          <a:lnTo>
                            <a:pt x="4133850" y="0"/>
                          </a:lnTo>
                          <a:cubicBezTo>
                            <a:pt x="4720539" y="-111095"/>
                            <a:pt x="5128419" y="-58399"/>
                            <a:pt x="5905500" y="0"/>
                          </a:cubicBezTo>
                          <a:cubicBezTo>
                            <a:pt x="6049093" y="-30278"/>
                            <a:pt x="6464693" y="9979"/>
                            <a:pt x="6820633" y="0"/>
                          </a:cubicBezTo>
                          <a:cubicBezTo>
                            <a:pt x="6970614" y="515"/>
                            <a:pt x="7094081" y="103955"/>
                            <a:pt x="7086600" y="249021"/>
                          </a:cubicBezTo>
                          <a:cubicBezTo>
                            <a:pt x="7071145" y="297084"/>
                            <a:pt x="7070864" y="773325"/>
                            <a:pt x="7086600" y="871555"/>
                          </a:cubicBezTo>
                          <a:lnTo>
                            <a:pt x="7086600" y="871555"/>
                          </a:lnTo>
                          <a:cubicBezTo>
                            <a:pt x="7098049" y="932166"/>
                            <a:pt x="7070205" y="1187536"/>
                            <a:pt x="7086600" y="1245078"/>
                          </a:cubicBezTo>
                          <a:lnTo>
                            <a:pt x="7086600" y="1245072"/>
                          </a:lnTo>
                          <a:cubicBezTo>
                            <a:pt x="7095800" y="1361638"/>
                            <a:pt x="6961606" y="1506968"/>
                            <a:pt x="6820633" y="1494094"/>
                          </a:cubicBezTo>
                          <a:cubicBezTo>
                            <a:pt x="6578556" y="1499790"/>
                            <a:pt x="6349687" y="1443200"/>
                            <a:pt x="5905500" y="1494094"/>
                          </a:cubicBezTo>
                          <a:cubicBezTo>
                            <a:pt x="5610607" y="1519324"/>
                            <a:pt x="4968503" y="1969294"/>
                            <a:pt x="4639596" y="1971904"/>
                          </a:cubicBezTo>
                          <a:cubicBezTo>
                            <a:pt x="4630301" y="1865838"/>
                            <a:pt x="4289012" y="1717983"/>
                            <a:pt x="4133850" y="1494094"/>
                          </a:cubicBezTo>
                          <a:cubicBezTo>
                            <a:pt x="3374066" y="1485209"/>
                            <a:pt x="1267661" y="1605767"/>
                            <a:pt x="265966" y="1494094"/>
                          </a:cubicBezTo>
                          <a:cubicBezTo>
                            <a:pt x="116428" y="1497441"/>
                            <a:pt x="-10296" y="1394296"/>
                            <a:pt x="0" y="1245072"/>
                          </a:cubicBezTo>
                          <a:lnTo>
                            <a:pt x="0" y="1245078"/>
                          </a:lnTo>
                          <a:cubicBezTo>
                            <a:pt x="-49470" y="1050810"/>
                            <a:pt x="-20862" y="956141"/>
                            <a:pt x="0" y="871555"/>
                          </a:cubicBezTo>
                          <a:lnTo>
                            <a:pt x="0" y="871555"/>
                          </a:lnTo>
                          <a:cubicBezTo>
                            <a:pt x="-52293" y="643043"/>
                            <a:pt x="22564" y="421472"/>
                            <a:pt x="0" y="2490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5" name="TextBox 4">
              <a:extLst>
                <a:ext uri="{FF2B5EF4-FFF2-40B4-BE49-F238E27FC236}">
                  <a16:creationId xmlns:a16="http://schemas.microsoft.com/office/drawing/2014/main" id="{8D4E816D-0AF6-6CD5-AA94-AFD7E854EE8C}"/>
                </a:ext>
              </a:extLst>
            </p:cNvPr>
            <p:cNvSpPr txBox="1"/>
            <p:nvPr/>
          </p:nvSpPr>
          <p:spPr>
            <a:xfrm>
              <a:off x="-555497" y="1848047"/>
              <a:ext cx="5318022" cy="901071"/>
            </a:xfrm>
            <a:prstGeom prst="rect">
              <a:avLst/>
            </a:prstGeom>
            <a:grpFill/>
          </p:spPr>
          <p:txBody>
            <a:bodyPr wrap="square" rtlCol="0">
              <a:spAutoFit/>
            </a:bodyPr>
            <a:lstStyle/>
            <a:p>
              <a:pPr algn="just" defTabSz="1219170">
                <a:buClr>
                  <a:srgbClr val="000000"/>
                </a:buClr>
              </a:pPr>
              <a:r>
                <a:rPr lang="en-US" sz="3200" kern="0" dirty="0">
                  <a:solidFill>
                    <a:srgbClr val="FF0000"/>
                  </a:solidFill>
                  <a:latin typeface="UTM Avo" panose="02040603050506020204" pitchFamily="18" charset="0"/>
                  <a:cs typeface="Calibri" panose="020F0502020204030204" pitchFamily="34" charset="0"/>
                  <a:sym typeface="Arial"/>
                </a:rPr>
                <a:t>Theo </a:t>
              </a:r>
              <a:r>
                <a:rPr lang="en-US" sz="3200" kern="0" dirty="0" err="1">
                  <a:solidFill>
                    <a:srgbClr val="FF0000"/>
                  </a:solidFill>
                  <a:latin typeface="UTM Avo" panose="02040603050506020204" pitchFamily="18" charset="0"/>
                  <a:cs typeface="Calibri" panose="020F0502020204030204" pitchFamily="34" charset="0"/>
                  <a:sym typeface="Arial"/>
                </a:rPr>
                <a:t>em</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giọng</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của</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bài</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đọc</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như</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thế</a:t>
              </a:r>
              <a:r>
                <a:rPr lang="en-US" sz="3200" kern="0" dirty="0">
                  <a:solidFill>
                    <a:srgbClr val="FF0000"/>
                  </a:solidFill>
                  <a:latin typeface="UTM Avo" panose="02040603050506020204" pitchFamily="18" charset="0"/>
                  <a:cs typeface="Calibri" panose="020F0502020204030204" pitchFamily="34" charset="0"/>
                  <a:sym typeface="Arial"/>
                </a:rPr>
                <a:t> </a:t>
              </a:r>
              <a:r>
                <a:rPr lang="en-US" sz="3200" kern="0" dirty="0" err="1">
                  <a:solidFill>
                    <a:srgbClr val="FF0000"/>
                  </a:solidFill>
                  <a:latin typeface="UTM Avo" panose="02040603050506020204" pitchFamily="18" charset="0"/>
                  <a:cs typeface="Calibri" panose="020F0502020204030204" pitchFamily="34" charset="0"/>
                  <a:sym typeface="Arial"/>
                </a:rPr>
                <a:t>nào</a:t>
              </a:r>
              <a:r>
                <a:rPr lang="en-US" sz="3200" kern="0" dirty="0">
                  <a:solidFill>
                    <a:srgbClr val="FF0000"/>
                  </a:solidFill>
                  <a:latin typeface="UTM Avo" panose="02040603050506020204" pitchFamily="18" charset="0"/>
                  <a:cs typeface="Calibri" panose="020F0502020204030204" pitchFamily="34" charset="0"/>
                  <a:sym typeface="Arial"/>
                </a:rPr>
                <a:t>?</a:t>
              </a:r>
              <a:endParaRPr lang="vi-VN" sz="3200" kern="0" dirty="0">
                <a:solidFill>
                  <a:srgbClr val="FF0000"/>
                </a:solidFill>
                <a:latin typeface="Calibri" panose="020F0502020204030204" pitchFamily="34" charset="0"/>
                <a:cs typeface="Calibri" panose="020F0502020204030204" pitchFamily="34" charset="0"/>
                <a:sym typeface="Arial"/>
              </a:endParaRPr>
            </a:p>
          </p:txBody>
        </p:sp>
      </p:grpSp>
      <p:pic>
        <p:nvPicPr>
          <p:cNvPr id="6" name="Picture 5">
            <a:extLst>
              <a:ext uri="{FF2B5EF4-FFF2-40B4-BE49-F238E27FC236}">
                <a16:creationId xmlns:a16="http://schemas.microsoft.com/office/drawing/2014/main" id="{96ABC29F-395A-CA53-2B08-B1A49F2AACEA}"/>
              </a:ext>
            </a:extLst>
          </p:cNvPr>
          <p:cNvPicPr>
            <a:picLocks noChangeAspect="1"/>
          </p:cNvPicPr>
          <p:nvPr/>
        </p:nvPicPr>
        <p:blipFill>
          <a:blip r:embed="rId3"/>
          <a:stretch>
            <a:fillRect/>
          </a:stretch>
        </p:blipFill>
        <p:spPr>
          <a:xfrm>
            <a:off x="8454886" y="2220793"/>
            <a:ext cx="3220280" cy="4011946"/>
          </a:xfrm>
          <a:prstGeom prst="rect">
            <a:avLst/>
          </a:prstGeom>
        </p:spPr>
      </p:pic>
      <p:sp>
        <p:nvSpPr>
          <p:cNvPr id="7" name="TextBox 6">
            <a:extLst>
              <a:ext uri="{FF2B5EF4-FFF2-40B4-BE49-F238E27FC236}">
                <a16:creationId xmlns:a16="http://schemas.microsoft.com/office/drawing/2014/main" id="{1952AB2E-7914-F92A-778C-F4ED87BCCC59}"/>
              </a:ext>
            </a:extLst>
          </p:cNvPr>
          <p:cNvSpPr txBox="1"/>
          <p:nvPr/>
        </p:nvSpPr>
        <p:spPr>
          <a:xfrm>
            <a:off x="227134" y="2538043"/>
            <a:ext cx="8227752" cy="2942409"/>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Đọc </a:t>
            </a:r>
            <a:r>
              <a:rPr lang="en-US" sz="3200" kern="0" dirty="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3200" kern="0" dirty="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3200" kern="0" err="1">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với</a:t>
            </a:r>
            <a:r>
              <a:rPr lang="en-US" sz="3200" kern="0">
                <a:solidFill>
                  <a:srgbClr val="0070C0"/>
                </a:solidFill>
                <a:effectLst/>
                <a:latin typeface="UTM Avo" panose="02040603050506020204" pitchFamily="18" charset="0"/>
                <a:ea typeface="Times New Roman" panose="02020603050405020304" pitchFamily="18" charset="0"/>
                <a:cs typeface="Times New Roman" panose="02020603050405020304" pitchFamily="18" charset="0"/>
              </a:rPr>
              <a:t> giọng đọc nhẹ nhàng, tình cảm. Đoạn 2 thể hiện sự rụt rè của cậu bé khi nói với bố. Đoạn 3, 4 thể hiện sự vui tươi, hồn nhiên của cậu bé.</a:t>
            </a:r>
            <a:endParaRPr lang="en-US" sz="3200" kern="100" dirty="0">
              <a:solidFill>
                <a:srgbClr val="0070C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38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1716180" y="100921"/>
            <a:ext cx="8620491" cy="1408298"/>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268027" y="2002160"/>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160508"/>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512040" y="412299"/>
            <a:ext cx="3344185" cy="769441"/>
          </a:xfrm>
          <a:prstGeom prst="rect">
            <a:avLst/>
          </a:prstGeom>
          <a:noFill/>
        </p:spPr>
        <p:txBody>
          <a:bodyPr wrap="none" rtlCol="0">
            <a:spAutoFit/>
          </a:bodyPr>
          <a:lstStyle/>
          <a:p>
            <a:pPr algn="l"/>
            <a:r>
              <a:rPr lang="en-US" sz="44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VẬN DỤNG</a:t>
            </a:r>
          </a:p>
        </p:txBody>
      </p:sp>
      <p:sp>
        <p:nvSpPr>
          <p:cNvPr id="3" name="TextBox 2">
            <a:extLst>
              <a:ext uri="{FF2B5EF4-FFF2-40B4-BE49-F238E27FC236}">
                <a16:creationId xmlns:a16="http://schemas.microsoft.com/office/drawing/2014/main" id="{B5AD3C74-A4D9-1139-2B7D-85023DFC2A3C}"/>
              </a:ext>
            </a:extLst>
          </p:cNvPr>
          <p:cNvSpPr txBox="1"/>
          <p:nvPr/>
        </p:nvSpPr>
        <p:spPr>
          <a:xfrm>
            <a:off x="1739063" y="1057952"/>
            <a:ext cx="9962606"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tập được điều gì qua bài đọc?</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093304" y="2637182"/>
            <a:ext cx="10065026" cy="1107996"/>
          </a:xfrm>
          <a:prstGeom prst="rect">
            <a:avLst/>
          </a:prstGeom>
          <a:noFill/>
        </p:spPr>
        <p:txBody>
          <a:bodyPr wrap="square" rtlCol="0">
            <a:spAutoFit/>
          </a:bodyPr>
          <a:lstStyle/>
          <a:p>
            <a:r>
              <a:rPr lang="en-US" sz="6600" b="1">
                <a:solidFill>
                  <a:srgbClr val="0070C0"/>
                </a:solidFill>
                <a:latin typeface="UTM Avo"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039322" y="2087768"/>
            <a:ext cx="8186057" cy="1765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8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Tuần 1</a:t>
            </a:r>
          </a:p>
          <a:p>
            <a:pPr algn="ctr" eaLnBrk="1" hangingPunct="1">
              <a:spcBef>
                <a:spcPts val="1350"/>
              </a:spcBef>
              <a:defRPr/>
            </a:pP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 </a:t>
            </a:r>
            <a:r>
              <a:rPr lang="en-US" sz="4800" err="1">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đọc</a:t>
            </a:r>
            <a:r>
              <a:rPr lang="en-US" sz="480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 Cái răng khểnh</a:t>
            </a:r>
            <a:endParaRPr lang="en-US" sz="4800" dirty="0">
              <a:solidFill>
                <a:srgbClr val="0070C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pic>
        <p:nvPicPr>
          <p:cNvPr id="7"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3EDFB85-56D3-2D59-6F18-B978BBCF79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94" y="609600"/>
            <a:ext cx="11096812" cy="5830957"/>
          </a:xfrm>
          <a:prstGeom prst="rect">
            <a:avLst/>
          </a:prstGeom>
        </p:spPr>
      </p:pic>
    </p:spTree>
    <p:extLst>
      <p:ext uri="{BB962C8B-B14F-4D97-AF65-F5344CB8AC3E}">
        <p14:creationId xmlns:p14="http://schemas.microsoft.com/office/powerpoint/2010/main" val="367327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F50AB4F-5DFF-5A84-FB00-B0904676D68B}"/>
              </a:ext>
            </a:extLst>
          </p:cNvPr>
          <p:cNvPicPr>
            <a:picLocks noChangeAspect="1"/>
          </p:cNvPicPr>
          <p:nvPr/>
        </p:nvPicPr>
        <p:blipFill>
          <a:blip r:embed="rId3"/>
          <a:stretch>
            <a:fillRect/>
          </a:stretch>
        </p:blipFill>
        <p:spPr>
          <a:xfrm>
            <a:off x="2264332" y="1110332"/>
            <a:ext cx="7663336" cy="3261643"/>
          </a:xfrm>
          <a:prstGeom prst="rect">
            <a:avLst/>
          </a:prstGeom>
        </p:spPr>
      </p:pic>
    </p:spTree>
    <p:extLst>
      <p:ext uri="{BB962C8B-B14F-4D97-AF65-F5344CB8AC3E}">
        <p14:creationId xmlns:p14="http://schemas.microsoft.com/office/powerpoint/2010/main" val="15994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7488DC-CF32-EC3E-C7C7-547175656E6E}"/>
              </a:ext>
            </a:extLst>
          </p:cNvPr>
          <p:cNvSpPr txBox="1"/>
          <p:nvPr/>
        </p:nvSpPr>
        <p:spPr>
          <a:xfrm>
            <a:off x="0" y="0"/>
            <a:ext cx="12046226" cy="6500306"/>
          </a:xfrm>
          <a:prstGeom prst="rect">
            <a:avLst/>
          </a:prstGeom>
          <a:noFill/>
        </p:spPr>
        <p:txBody>
          <a:bodyPr wrap="square">
            <a:spAutoFit/>
          </a:bodyPr>
          <a:lstStyle/>
          <a:p>
            <a:pPr algn="ctr" defTabSz="914400">
              <a:defRPr/>
            </a:pPr>
            <a:r>
              <a:rPr lang="en-US" sz="3600" b="1">
                <a:solidFill>
                  <a:srgbClr val="FF0000"/>
                </a:solidFill>
                <a:latin typeface="UTM Avo" panose="02040603050506020204" pitchFamily="18" charset="0"/>
                <a:cs typeface="Times New Roman" panose="02020603050405020304" pitchFamily="18" charset="0"/>
              </a:rPr>
              <a:t>Cái răng khểnh</a:t>
            </a:r>
          </a:p>
          <a:p>
            <a:pPr algn="just" defTabSz="914400">
              <a:defRPr/>
            </a:pPr>
            <a:endParaRPr lang="en-US" sz="800">
              <a:solidFill>
                <a:srgbClr val="FF0000"/>
              </a:solidFill>
              <a:latin typeface="UTM Avo" panose="02040603050506020204" pitchFamily="18" charset="0"/>
              <a:cs typeface="Times New Roman" panose="02020603050405020304" pitchFamily="18" charset="0"/>
            </a:endParaRPr>
          </a:p>
          <a:p>
            <a:pPr algn="just" defTabSz="914400">
              <a:lnSpc>
                <a:spcPct val="120000"/>
              </a:lnSpc>
              <a:defRPr/>
            </a:pPr>
            <a:r>
              <a:rPr lang="en-US" sz="3000">
                <a:solidFill>
                  <a:srgbClr val="000000"/>
                </a:solidFill>
                <a:latin typeface="UTM Avo" panose="02040603050506020204" pitchFamily="18" charset="0"/>
                <a:cs typeface="Times New Roman" panose="02020603050405020304" pitchFamily="18" charset="0"/>
              </a:rPr>
              <a:t>       Tôi có một cái răng khểnh. Thỉnh thoảng tụi bạn lại trêu tôi. Có bạn còn nói: “Đó là vì cậu không chịu đánh răng. Người siêng đánh răng, răng sẽ mòn đều”. </a:t>
            </a:r>
            <a:r>
              <a:rPr lang="en-US" altLang="vi-VN" sz="3000">
                <a:solidFill>
                  <a:srgbClr val="000000"/>
                </a:solidFill>
                <a:latin typeface="UTM Avo" panose="02040603050506020204" pitchFamily="18" charset="0"/>
                <a:cs typeface="Times New Roman" panose="02020603050405020304" pitchFamily="18" charset="0"/>
              </a:rPr>
              <a:t>Từ đó, tôi ít khi cười. </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Một hôm, bố tôi hỏi:</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Sao dạo này bố ít thấy con cười?</a:t>
            </a:r>
            <a:r>
              <a:rPr lang="vi-VN" sz="3200">
                <a:solidFill>
                  <a:srgbClr val="000000"/>
                </a:solidFill>
                <a:latin typeface="Times New Roman" panose="02020603050405020304" pitchFamily="18" charset="0"/>
                <a:cs typeface="Times New Roman" panose="02020603050405020304" pitchFamily="18" charset="0"/>
              </a:rPr>
              <a:t> </a:t>
            </a:r>
            <a:endParaRPr lang="en-US" sz="3200">
              <a:solidFill>
                <a:srgbClr val="000000"/>
              </a:solidFill>
              <a:latin typeface="UTM Avo" panose="02040603050506020204" pitchFamily="18" charset="0"/>
              <a:cs typeface="Times New Roman" panose="02020603050405020304" pitchFamily="18" charset="0"/>
            </a:endParaRP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Tôi nói:</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Tại sao con lại phải cười hả bố?</a:t>
            </a: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Đơn giản thôi. Khi cười, khuôn mặt con sẽ rạng rỡ. Khuôn mặt người ta đẹp nhất là nụ cười.</a:t>
            </a:r>
            <a:r>
              <a:rPr lang="vi-VN" sz="3200">
                <a:solidFill>
                  <a:srgbClr val="000000"/>
                </a:solidFill>
                <a:latin typeface="Times New Roman" panose="02020603050405020304" pitchFamily="18" charset="0"/>
                <a:cs typeface="Times New Roman" panose="02020603050405020304" pitchFamily="18" charset="0"/>
              </a:rPr>
              <a:t>  </a:t>
            </a:r>
            <a:endParaRPr lang="en-US" sz="3200">
              <a:solidFill>
                <a:srgbClr val="000000"/>
              </a:solidFill>
              <a:latin typeface="UTM Avo" panose="02040603050506020204" pitchFamily="18" charset="0"/>
              <a:cs typeface="Times New Roman" panose="02020603050405020304" pitchFamily="18" charset="0"/>
            </a:endParaRPr>
          </a:p>
          <a:p>
            <a:pPr lvl="1" algn="just" defTabSz="914400">
              <a:lnSpc>
                <a:spcPct val="120000"/>
              </a:lnSpc>
              <a:defRPr/>
            </a:pPr>
            <a:r>
              <a:rPr lang="en-US" sz="3200">
                <a:solidFill>
                  <a:srgbClr val="000000"/>
                </a:solidFill>
                <a:latin typeface="UTM Avo" panose="02040603050506020204" pitchFamily="18" charset="0"/>
                <a:cs typeface="Times New Roman" panose="02020603050405020304" pitchFamily="18" charset="0"/>
              </a:rPr>
              <a:t>- Nhưng con cười sẽ rất xấu.</a:t>
            </a:r>
          </a:p>
        </p:txBody>
      </p:sp>
    </p:spTree>
    <p:extLst>
      <p:ext uri="{BB962C8B-B14F-4D97-AF65-F5344CB8AC3E}">
        <p14:creationId xmlns:p14="http://schemas.microsoft.com/office/powerpoint/2010/main" val="4244248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67E3B6-1F2D-8F7E-C970-C3821514CB8B}"/>
              </a:ext>
            </a:extLst>
          </p:cNvPr>
          <p:cNvSpPr txBox="1"/>
          <p:nvPr/>
        </p:nvSpPr>
        <p:spPr>
          <a:xfrm>
            <a:off x="0" y="661864"/>
            <a:ext cx="11714921" cy="5534272"/>
          </a:xfrm>
          <a:prstGeom prst="rect">
            <a:avLst/>
          </a:prstGeom>
          <a:noFill/>
        </p:spPr>
        <p:txBody>
          <a:bodyPr wrap="square">
            <a:spAutoFit/>
          </a:bodyPr>
          <a:lstStyle/>
          <a:p>
            <a:pPr lvl="1"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Tại sao? – Bố ngạc nhiên. – Ai nói với con vậy?</a:t>
            </a:r>
          </a:p>
          <a:p>
            <a:pPr lvl="1"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Không ai cả, nhưng con biết rất xấu! Đẹp sao được khi có cái răng khểnh?</a:t>
            </a:r>
          </a:p>
          <a:p>
            <a:pPr lvl="1" algn="just" defTabSz="914400">
              <a:lnSpc>
                <a:spcPct val="150000"/>
              </a:lnSpc>
              <a:defRPr/>
            </a:pPr>
            <a:r>
              <a:rPr lang="en-US" altLang="vi-VN" sz="3000">
                <a:solidFill>
                  <a:srgbClr val="000000"/>
                </a:solidFill>
                <a:latin typeface="UTM Avo" panose="02040603050506020204" pitchFamily="18" charset="0"/>
                <a:cs typeface="Times New Roman" panose="02020603050405020304" pitchFamily="18" charset="0"/>
              </a:rPr>
              <a:t>- Ái chà! – Bố bật cười. – Thì ra là vậy. Bố thấy đẹp lắm! Nó làm nụ cười của con khác với các bạn. Đáng lí ra con phải tự hào chứ. Mỗi người có một nét riêng. Hãy quan sát đi rồi con sẽ thấy rất nhiều điều bí mật về những người xung quanh mình.</a:t>
            </a:r>
            <a:endParaRPr lang="en-US" sz="3000">
              <a:latin typeface="UTM Avo" panose="02040603050506020204" pitchFamily="18" charset="0"/>
            </a:endParaRPr>
          </a:p>
        </p:txBody>
      </p:sp>
    </p:spTree>
    <p:extLst>
      <p:ext uri="{BB962C8B-B14F-4D97-AF65-F5344CB8AC3E}">
        <p14:creationId xmlns:p14="http://schemas.microsoft.com/office/powerpoint/2010/main" val="914508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E51F45C-026E-0E15-485D-FE58CAE1D0C1}"/>
              </a:ext>
            </a:extLst>
          </p:cNvPr>
          <p:cNvSpPr txBox="1"/>
          <p:nvPr/>
        </p:nvSpPr>
        <p:spPr>
          <a:xfrm>
            <a:off x="-84242" y="0"/>
            <a:ext cx="12360483" cy="6619184"/>
          </a:xfrm>
          <a:prstGeom prst="rect">
            <a:avLst/>
          </a:prstGeom>
          <a:noFill/>
        </p:spPr>
        <p:txBody>
          <a:bodyPr wrap="square">
            <a:spAutoFit/>
          </a:bodyPr>
          <a:lstStyle/>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Một hôm, tôi thuật lại câu nói câu nói của bố về điều bí mật cho cô giáo. Cô nhìn tôi, dịu dàng hỏi:</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Vậy em có điều gì bí mật không?</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Dạ, có. Nhưng em sẽ không kể cho cô nghe đâu ạ.</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Khi em kể điều bí mật cho một người biết giữ nó thì bí mật vẫn còn. Khi em kể cho cô, sẽ có hai người cùng giữ chung một bí mật.</a:t>
            </a:r>
          </a:p>
          <a:p>
            <a:pPr lvl="1" algn="just" defTabSz="914400">
              <a:lnSpc>
                <a:spcPct val="130000"/>
              </a:lnSpc>
              <a:defRPr/>
            </a:pPr>
            <a:r>
              <a:rPr lang="en-US" altLang="vi-VN" sz="3000">
                <a:solidFill>
                  <a:srgbClr val="000000"/>
                </a:solidFill>
                <a:latin typeface="UTM Avo" panose="02040603050506020204" pitchFamily="18" charset="0"/>
                <a:cs typeface="Times New Roman" panose="02020603050405020304" pitchFamily="18" charset="0"/>
              </a:rPr>
              <a:t>	Tôi đã kể cho cô nghe bí mật của tôi. Tôi cũng muốn kể cho các bạn nghe nữa, như vậy các bạn sẽ giữ giùm tôi một điều bí mật, bí mật về một cậu bé hay cười vì có cái răng khểnh.</a:t>
            </a:r>
            <a:endParaRPr lang="en-US" altLang="vi-VN" sz="2400">
              <a:solidFill>
                <a:srgbClr val="000000"/>
              </a:solidFill>
              <a:latin typeface="UTM Avo" panose="02040603050506020204" pitchFamily="18" charset="0"/>
              <a:cs typeface="Times New Roman" panose="02020603050405020304" pitchFamily="18" charset="0"/>
            </a:endParaRPr>
          </a:p>
          <a:p>
            <a:pPr lvl="1" algn="r" defTabSz="914400">
              <a:lnSpc>
                <a:spcPct val="130000"/>
              </a:lnSpc>
              <a:defRPr/>
            </a:pPr>
            <a:r>
              <a:rPr lang="en-US" altLang="vi-VN" sz="2400" i="1">
                <a:solidFill>
                  <a:srgbClr val="000000"/>
                </a:solidFill>
                <a:latin typeface="UTM Avo" panose="02040603050506020204" pitchFamily="18" charset="0"/>
                <a:cs typeface="Times New Roman" panose="02020603050405020304" pitchFamily="18" charset="0"/>
              </a:rPr>
              <a:t>Theo</a:t>
            </a:r>
            <a:r>
              <a:rPr lang="en-US" altLang="vi-VN" sz="2400">
                <a:solidFill>
                  <a:srgbClr val="000000"/>
                </a:solidFill>
                <a:latin typeface="UTM Avo" panose="02040603050506020204" pitchFamily="18" charset="0"/>
                <a:cs typeface="Times New Roman" panose="02020603050405020304" pitchFamily="18" charset="0"/>
              </a:rPr>
              <a:t> </a:t>
            </a:r>
            <a:r>
              <a:rPr lang="en-US" altLang="vi-VN" sz="2400" b="1">
                <a:solidFill>
                  <a:srgbClr val="000000"/>
                </a:solidFill>
                <a:latin typeface="UTM Avo" panose="02040603050506020204" pitchFamily="18" charset="0"/>
                <a:cs typeface="Times New Roman" panose="02020603050405020304" pitchFamily="18" charset="0"/>
              </a:rPr>
              <a:t>Nguyễn Ngọc Thuần</a:t>
            </a:r>
            <a:endParaRPr lang="en-US" altLang="vi-VN" sz="3000" b="1" dirty="0">
              <a:solidFill>
                <a:srgbClr val="00000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887743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7488DC-CF32-EC3E-C7C7-547175656E6E}"/>
              </a:ext>
            </a:extLst>
          </p:cNvPr>
          <p:cNvSpPr txBox="1"/>
          <p:nvPr/>
        </p:nvSpPr>
        <p:spPr>
          <a:xfrm>
            <a:off x="626165" y="1220224"/>
            <a:ext cx="10939670" cy="3779946"/>
          </a:xfrm>
          <a:prstGeom prst="rect">
            <a:avLst/>
          </a:prstGeom>
          <a:noFill/>
        </p:spPr>
        <p:txBody>
          <a:bodyPr wrap="square">
            <a:spAutoFit/>
          </a:bodyPr>
          <a:lstStyle/>
          <a:p>
            <a:pPr algn="ctr" defTabSz="914400">
              <a:defRPr/>
            </a:pPr>
            <a:r>
              <a:rPr lang="en-US" sz="3600" b="1">
                <a:solidFill>
                  <a:srgbClr val="FF0000"/>
                </a:solidFill>
                <a:latin typeface="UTM Avo" panose="02040603050506020204" pitchFamily="18" charset="0"/>
                <a:cs typeface="Times New Roman" panose="02020603050405020304" pitchFamily="18" charset="0"/>
              </a:rPr>
              <a:t>Cái răng khểnh</a:t>
            </a:r>
          </a:p>
          <a:p>
            <a:pPr algn="just" defTabSz="914400">
              <a:defRPr/>
            </a:pPr>
            <a:endParaRPr lang="en-US" sz="2800">
              <a:solidFill>
                <a:srgbClr val="FF0000"/>
              </a:solidFill>
              <a:latin typeface="UTM Avo" panose="02040603050506020204" pitchFamily="18" charset="0"/>
              <a:cs typeface="Times New Roman" panose="02020603050405020304" pitchFamily="18" charset="0"/>
            </a:endParaRPr>
          </a:p>
          <a:p>
            <a:pPr algn="just" defTabSz="914400">
              <a:lnSpc>
                <a:spcPct val="150000"/>
              </a:lnSpc>
              <a:defRPr/>
            </a:pPr>
            <a:r>
              <a:rPr lang="en-US" sz="3000">
                <a:solidFill>
                  <a:srgbClr val="000000"/>
                </a:solidFill>
                <a:latin typeface="UTM Avo" panose="02040603050506020204" pitchFamily="18" charset="0"/>
                <a:cs typeface="Times New Roman" panose="02020603050405020304" pitchFamily="18" charset="0"/>
              </a:rPr>
              <a:t>       Tôi có một cái răng khểnh. Thỉnh thoảng tụi bạn lại trêu tôi. Có bạn còn nói: “Đó là vì cậu không chịu đánh răng. Người siêng đánh răng, răng sẽ mòn đều”. </a:t>
            </a:r>
            <a:r>
              <a:rPr lang="en-US" altLang="vi-VN" sz="3000">
                <a:solidFill>
                  <a:srgbClr val="000000"/>
                </a:solidFill>
                <a:latin typeface="UTM Avo" panose="02040603050506020204" pitchFamily="18" charset="0"/>
                <a:cs typeface="Times New Roman" panose="02020603050405020304" pitchFamily="18" charset="0"/>
              </a:rPr>
              <a:t>Từ đó, tôi ít khi cười.</a:t>
            </a:r>
          </a:p>
        </p:txBody>
      </p:sp>
      <p:sp>
        <p:nvSpPr>
          <p:cNvPr id="6" name="Oval 5">
            <a:extLst>
              <a:ext uri="{FF2B5EF4-FFF2-40B4-BE49-F238E27FC236}">
                <a16:creationId xmlns:a16="http://schemas.microsoft.com/office/drawing/2014/main" id="{7E2EBA29-D0B6-6248-2036-6E2AA3EF4A58}"/>
              </a:ext>
            </a:extLst>
          </p:cNvPr>
          <p:cNvSpPr/>
          <p:nvPr/>
        </p:nvSpPr>
        <p:spPr>
          <a:xfrm>
            <a:off x="509245" y="2239618"/>
            <a:ext cx="564181" cy="477078"/>
          </a:xfrm>
          <a:prstGeom prst="ellipse">
            <a:avLst/>
          </a:prstGeom>
          <a:solidFill>
            <a:schemeClr val="accent6">
              <a:lumMod val="40000"/>
              <a:lumOff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cs typeface="Times New Roman" panose="02020603050405020304" pitchFamily="18" charset="0"/>
              </a:rPr>
              <a:t>1</a:t>
            </a:r>
          </a:p>
        </p:txBody>
      </p:sp>
      <p:pic>
        <p:nvPicPr>
          <p:cNvPr id="3" name="Picture 2">
            <a:extLst>
              <a:ext uri="{FF2B5EF4-FFF2-40B4-BE49-F238E27FC236}">
                <a16:creationId xmlns:a16="http://schemas.microsoft.com/office/drawing/2014/main" id="{8E2BEB01-F2E7-15B6-238A-659B6FFAF2FB}"/>
              </a:ext>
            </a:extLst>
          </p:cNvPr>
          <p:cNvPicPr>
            <a:picLocks noChangeAspect="1"/>
          </p:cNvPicPr>
          <p:nvPr/>
        </p:nvPicPr>
        <p:blipFill>
          <a:blip r:embed="rId3"/>
          <a:stretch>
            <a:fillRect/>
          </a:stretch>
        </p:blipFill>
        <p:spPr>
          <a:xfrm>
            <a:off x="895661" y="0"/>
            <a:ext cx="10400677" cy="808383"/>
          </a:xfrm>
          <a:prstGeom prst="rect">
            <a:avLst/>
          </a:prstGeom>
          <a:solidFill>
            <a:schemeClr val="accent2"/>
          </a:solidFill>
        </p:spPr>
      </p:pic>
    </p:spTree>
    <p:extLst>
      <p:ext uri="{BB962C8B-B14F-4D97-AF65-F5344CB8AC3E}">
        <p14:creationId xmlns:p14="http://schemas.microsoft.com/office/powerpoint/2010/main" val="440690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1671</Words>
  <Application>Microsoft Office PowerPoint</Application>
  <PresentationFormat>Widescreen</PresentationFormat>
  <Paragraphs>84</Paragraphs>
  <Slides>28</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Pacifico</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Ngọc Hân Nguyễn Thị</cp:lastModifiedBy>
  <cp:revision>123</cp:revision>
  <dcterms:created xsi:type="dcterms:W3CDTF">2022-09-23T07:10:00Z</dcterms:created>
  <dcterms:modified xsi:type="dcterms:W3CDTF">2025-09-09T02:37:39Z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9927457221964C459E2B47459A388BC2_13</vt:lpwstr>
  </property>
  <property fmtid="{D5CDD505-2E9C-101B-9397-08002B2CF9AE}" pid="3" name="KSOProductBuildVer">
    <vt:lpwstr>2057-12.2.0.13190</vt:lpwstr>
  </property>
</Properties>
</file>