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8" r:id="rId2"/>
    <p:sldId id="295" r:id="rId3"/>
    <p:sldId id="272" r:id="rId4"/>
    <p:sldId id="273" r:id="rId5"/>
    <p:sldId id="311" r:id="rId6"/>
    <p:sldId id="312" r:id="rId7"/>
    <p:sldId id="313" r:id="rId8"/>
    <p:sldId id="301" r:id="rId9"/>
    <p:sldId id="302" r:id="rId10"/>
    <p:sldId id="305" r:id="rId11"/>
    <p:sldId id="306" r:id="rId12"/>
    <p:sldId id="307" r:id="rId13"/>
    <p:sldId id="310" r:id="rId14"/>
    <p:sldId id="294" r:id="rId15"/>
    <p:sldId id="284" r:id="rId16"/>
    <p:sldId id="264" r:id="rId17"/>
    <p:sldId id="261" r:id="rId18"/>
    <p:sldId id="30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006600"/>
    <a:srgbClr val="009900"/>
    <a:srgbClr val="4A206A"/>
    <a:srgbClr val="FF3300"/>
    <a:srgbClr val="FF0066"/>
    <a:srgbClr val="80008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1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2022-%202023\GA%20PowerPoint%2022-23\C&#272;%204.%20S&#193;NG%20T&#7840;O%20V&#7898;I%20NH&#7918;NG%20CON%20CH&#7918;\nhac%20quat.mp3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Tlr0mlpfbM?si=9fGc-ittAetWH_E6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giáo: Nguyễn Thị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565384" y="3309938"/>
            <a:ext cx="684668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b="1">
                <a:solidFill>
                  <a:schemeClr val="tx1"/>
                </a:solidFill>
              </a:rPr>
              <a:t>Chủ đề 3: THẾ GIỚI TỰ NHIÊN</a:t>
            </a:r>
          </a:p>
          <a:p>
            <a:pPr algn="ctr">
              <a:defRPr/>
            </a:pPr>
            <a:r>
              <a:rPr lang="en-US" sz="2800" b="1">
                <a:solidFill>
                  <a:srgbClr val="FF0000"/>
                </a:solidFill>
              </a:rPr>
              <a:t>Bài 3: Tạo hình động từ vật đã qua sử dụng</a:t>
            </a: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ac qu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99697" y="257503"/>
            <a:ext cx="304800" cy="30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6E018A-589A-9D32-FA15-6390A60665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08" t="32549" r="6093" b="38051"/>
          <a:stretch/>
        </p:blipFill>
        <p:spPr>
          <a:xfrm>
            <a:off x="189175" y="231155"/>
            <a:ext cx="8686809" cy="6369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5975529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E8CA5-6B0E-B3EC-717B-91CC6C7F1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99" t="60075" r="6202" b="15776"/>
          <a:stretch/>
        </p:blipFill>
        <p:spPr>
          <a:xfrm>
            <a:off x="251520" y="332656"/>
            <a:ext cx="8640960" cy="6336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8159544"/>
      </p:ext>
    </p:extLst>
  </p:cSld>
  <p:clrMapOvr>
    <a:masterClrMapping/>
  </p:clrMapOvr>
  <p:transition spd="med" advClick="0" advTm="6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CBCE2-8467-A54D-F521-96E6F4412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0" t="36769" r="59400" b="7582"/>
          <a:stretch/>
        </p:blipFill>
        <p:spPr>
          <a:xfrm>
            <a:off x="2807804" y="188640"/>
            <a:ext cx="3889052" cy="6552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565734"/>
      </p:ext>
    </p:extLst>
  </p:cSld>
  <p:clrMapOvr>
    <a:masterClrMapping/>
  </p:clrMapOvr>
  <p:transition spd="med" advClick="0" advTm="6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VẼ THAM KHẢO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5F269-8C7A-373A-6A12-969C5D875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0" t="36769" r="59400" b="7582"/>
          <a:stretch/>
        </p:blipFill>
        <p:spPr>
          <a:xfrm>
            <a:off x="5076056" y="724315"/>
            <a:ext cx="3528392" cy="5945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058174-3142-7C73-AC91-C3855438C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99" t="60075" r="6202" b="15776"/>
          <a:stretch/>
        </p:blipFill>
        <p:spPr>
          <a:xfrm>
            <a:off x="415811" y="3933056"/>
            <a:ext cx="4104457" cy="2736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BA424A-8200-F9A0-2697-83B5F3D7A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08" t="32549" r="6093" b="38051"/>
          <a:stretch/>
        </p:blipFill>
        <p:spPr>
          <a:xfrm>
            <a:off x="395536" y="692696"/>
            <a:ext cx="4124732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606198"/>
      </p:ext>
    </p:extLst>
  </p:cSld>
  <p:clrMapOvr>
    <a:masterClrMapping/>
  </p:clrMapOvr>
  <p:transition spd="med"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7C72A49-DF0F-B7C1-227D-7F61245B7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727796"/>
            <a:ext cx="5764186" cy="343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hoang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dã</a:t>
            </a:r>
            <a:endParaRPr lang="vi-VN" sz="36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457508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TÍCH- ĐÁNH GIÁ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9EFFAD8-2967-0743-4CD9-00835752B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30" y="1411615"/>
            <a:ext cx="8262676" cy="517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0568" y="260648"/>
            <a:ext cx="8229600" cy="580926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-252536" y="-32246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6BD129D-4737-A5A3-EF34-BB9176027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2029"/>
            <a:ext cx="8712968" cy="576532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1B995ED-F7D6-80C1-C524-1F6CD55D5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232" y="4977876"/>
            <a:ext cx="5318248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26" y="188640"/>
            <a:ext cx="905454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3: THẾ GIỚI TỰ NHIÊN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 Tạo hình động vật từ vật liệu đã qua sử dụng</a:t>
            </a:r>
            <a:endParaRPr lang="en-US" sz="2800">
              <a:solidFill>
                <a:srgbClr val="006600"/>
              </a:solidFill>
            </a:endParaRPr>
          </a:p>
        </p:txBody>
      </p:sp>
      <p:sp>
        <p:nvSpPr>
          <p:cNvPr id="4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98188" y="2492896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26180" y="-99392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179512" y="404664"/>
            <a:ext cx="6048672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 vật liệu và tạo hình của con vật:</a:t>
            </a:r>
            <a:endParaRPr lang="vi-VN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584" y="5229200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buFontTx/>
              <a:buNone/>
            </a:pPr>
            <a:r>
              <a:rPr lang="en-US" altLang="en-GB" sz="2400" b="1">
                <a:solidFill>
                  <a:srgbClr val="FFFF00"/>
                </a:solidFill>
                <a:latin typeface="Times New Roman" panose="02020603050405020304" pitchFamily="18" charset="0"/>
                <a:ea typeface="#9Slide03 Source Sans Pro Bold" panose="020B0703030403020204" pitchFamily="34" charset="0"/>
                <a:cs typeface="Times New Roman" panose="02020603050405020304" pitchFamily="18" charset="0"/>
              </a:rPr>
              <a:t>- Tên của con vật trong hình là gì?</a:t>
            </a:r>
          </a:p>
          <a:p>
            <a:pPr indent="0" algn="just">
              <a:buFontTx/>
              <a:buNone/>
            </a:pPr>
            <a:r>
              <a:rPr lang="en-US" altLang="en-GB" sz="2400" b="1">
                <a:solidFill>
                  <a:srgbClr val="FFFF00"/>
                </a:solidFill>
                <a:latin typeface="Times New Roman" panose="02020603050405020304" pitchFamily="18" charset="0"/>
                <a:ea typeface="#9Slide03 Source Sans Pro Bold" panose="020B0703030403020204" pitchFamily="34" charset="0"/>
                <a:cs typeface="Times New Roman" panose="02020603050405020304" pitchFamily="18" charset="0"/>
              </a:rPr>
              <a:t>- Vật liệu nào tạo nên hình con vật?</a:t>
            </a:r>
          </a:p>
          <a:p>
            <a:pPr indent="0" algn="just">
              <a:buFontTx/>
              <a:buNone/>
            </a:pPr>
            <a:r>
              <a:rPr lang="en-US" altLang="en-GB" sz="2400" b="1">
                <a:solidFill>
                  <a:srgbClr val="FFFF00"/>
                </a:solidFill>
                <a:latin typeface="Times New Roman" panose="02020603050405020304" pitchFamily="18" charset="0"/>
                <a:ea typeface="#9Slide03 Source Sans Pro Bold" panose="020B0703030403020204" pitchFamily="34" charset="0"/>
                <a:cs typeface="Times New Roman" panose="02020603050405020304" pitchFamily="18" charset="0"/>
              </a:rPr>
              <a:t>- Theo em, con vật được tạo nên bằng cách nào?</a:t>
            </a:r>
          </a:p>
          <a:p>
            <a:pPr indent="0" algn="just">
              <a:buFontTx/>
              <a:buNone/>
            </a:pPr>
            <a:r>
              <a:rPr lang="en-US" altLang="en-GB" sz="2400" b="1">
                <a:solidFill>
                  <a:srgbClr val="FFFF00"/>
                </a:solidFill>
                <a:latin typeface="Times New Roman" panose="02020603050405020304" pitchFamily="18" charset="0"/>
                <a:ea typeface="#9Slide03 Source Sans Pro Bold" panose="020B0703030403020204" pitchFamily="34" charset="0"/>
                <a:cs typeface="Times New Roman" panose="02020603050405020304" pitchFamily="18" charset="0"/>
              </a:rPr>
              <a:t>- Có thể tạo con vật bằng những vật liệu nào khác nữa?</a:t>
            </a:r>
            <a:endParaRPr lang="en-US" altLang="en-GB" sz="2400" b="1" dirty="0">
              <a:solidFill>
                <a:srgbClr val="FFFF00"/>
              </a:solidFill>
              <a:latin typeface="Times New Roman" panose="02020603050405020304" pitchFamily="18" charset="0"/>
              <a:ea typeface="#9Slide03 Source Sans Pro Bold" panose="020B07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73A5C-B4C7-2259-AD4D-D833C5326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1819" b="31688"/>
          <a:stretch/>
        </p:blipFill>
        <p:spPr>
          <a:xfrm>
            <a:off x="1547663" y="991142"/>
            <a:ext cx="6488125" cy="4022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5763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tạo hình con vật đã qua sử dụng: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23528" y="6055568"/>
            <a:ext cx="8568952" cy="685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1</a:t>
            </a:r>
            <a:r>
              <a:rPr lang="en-US" sz="2400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GB" sz="20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Source Sans Pro Bold" panose="020B0703030403020204" pitchFamily="34" charset="0"/>
                <a:cs typeface="Times New Roman" panose="02020603050405020304" pitchFamily="18" charset="0"/>
              </a:rPr>
              <a:t>Lựa chọn vật liệu có hình khối phù hợp với các bộ phận của con vật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24BE9A-F74D-AB14-6916-0D0D9FABF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2" t="8826" r="26570" b="67602"/>
          <a:stretch/>
        </p:blipFill>
        <p:spPr>
          <a:xfrm>
            <a:off x="251520" y="1064603"/>
            <a:ext cx="8637495" cy="46013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5942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tạo hình con vật đã qua sử dụng: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11560" y="5983560"/>
            <a:ext cx="7920880" cy="685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indent="0" algn="just">
              <a:buFontTx/>
              <a:buNone/>
            </a:pPr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2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chỉnh và lắp ghép các vật liệu đã chọn để tạo hình con vật</a:t>
            </a:r>
            <a:endParaRPr lang="en-US" altLang="en-GB" sz="20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#9Slide03 Source Sans Pro Bold" panose="020B07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7BF15E-549D-53F2-7BD0-1E4840F81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37" t="22797" b="50954"/>
          <a:stretch/>
        </p:blipFill>
        <p:spPr>
          <a:xfrm>
            <a:off x="378250" y="1124744"/>
            <a:ext cx="8360252" cy="4642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5763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tạo hình con vật đã qua sử dụng: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23528" y="5983560"/>
            <a:ext cx="8568952" cy="685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indent="0" algn="just">
              <a:buFontTx/>
              <a:buNone/>
            </a:pPr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3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GB" sz="20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Source Sans Pro Bold" panose="020B0703030403020204" pitchFamily="34" charset="0"/>
                <a:cs typeface="Times New Roman" panose="02020603050405020304" pitchFamily="18" charset="0"/>
              </a:rPr>
              <a:t>Tạo thêm chi tiết thể hiện đặc điểm của con vật, hoàn thiện sản phẩm</a:t>
            </a:r>
            <a:endParaRPr lang="en-US" altLang="en-GB" sz="20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#9Slide03 Source Sans Pro Bold" panose="020B07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A85A99-75FF-5856-0BA8-159B4EFB3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8" t="51269" r="48200" b="17737"/>
          <a:stretch/>
        </p:blipFill>
        <p:spPr>
          <a:xfrm>
            <a:off x="378250" y="996095"/>
            <a:ext cx="8360251" cy="4809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51519" y="3284984"/>
            <a:ext cx="4248471" cy="685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B1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GB" sz="20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Source Sans Pro Bold" panose="020B0703030403020204" pitchFamily="34" charset="0"/>
                <a:cs typeface="Times New Roman" panose="02020603050405020304" pitchFamily="18" charset="0"/>
              </a:rPr>
              <a:t>Lựa chọn vật liệu có hình khối</a:t>
            </a:r>
          </a:p>
          <a:p>
            <a:r>
              <a:rPr lang="en-US" altLang="en-GB" sz="20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Source Sans Pro Bold" panose="020B0703030403020204" pitchFamily="34" charset="0"/>
                <a:cs typeface="Times New Roman" panose="02020603050405020304" pitchFamily="18" charset="0"/>
              </a:rPr>
              <a:t> phù hợp với các bộ phận của con vật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11609" y="6381328"/>
            <a:ext cx="8236855" cy="432048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GB" sz="20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Source Sans Pro Bold" panose="020B0703030403020204" pitchFamily="34" charset="0"/>
                <a:cs typeface="Times New Roman" panose="02020603050405020304" pitchFamily="18" charset="0"/>
              </a:rPr>
              <a:t>Tạo thêm chi tiết thể hiện đặc điểm của con vật, hoàn thiện sản phẩm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788024" y="3284984"/>
            <a:ext cx="4248472" cy="666192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B2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GB" sz="20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Source Sans Pro Bold" panose="020B0703030403020204" pitchFamily="34" charset="0"/>
                <a:cs typeface="Times New Roman" panose="02020603050405020304" pitchFamily="18" charset="0"/>
              </a:rPr>
              <a:t>Chấm màu tạo hình các cảnh vật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5763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tạo hình con vật đã qua sử dụng: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59384-EDBD-A8EC-6E80-619A61168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69" r="48200" b="17684"/>
          <a:stretch/>
        </p:blipFill>
        <p:spPr>
          <a:xfrm>
            <a:off x="2843808" y="4149080"/>
            <a:ext cx="3784082" cy="2129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26A40-A5DE-920D-E0D9-2BFB3FF42D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37" t="22797" b="50954"/>
          <a:stretch/>
        </p:blipFill>
        <p:spPr>
          <a:xfrm>
            <a:off x="5364087" y="1185700"/>
            <a:ext cx="3096345" cy="1911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A815D1-4FD7-8841-7F7B-23E1029BA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2" t="8826" r="26570" b="67602"/>
          <a:stretch/>
        </p:blipFill>
        <p:spPr>
          <a:xfrm>
            <a:off x="241271" y="1175739"/>
            <a:ext cx="4258719" cy="1911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9426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1211" y="1916832"/>
            <a:ext cx="84224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VIDEO HƯỚNG DẪN VẼ TRANH CHẤM MÀU</a:t>
            </a:r>
          </a:p>
          <a:p>
            <a:pPr algn="ctr"/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https://youtu.be/1Tlr0mlpfbM?si=9fGc-ittAetWH_E6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76" y="116632"/>
            <a:ext cx="9008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683568" y="601524"/>
            <a:ext cx="66928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bước tạo hình con vật đã qua sử dụng: </a:t>
            </a:r>
            <a:endParaRPr lang="en-US" sz="2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3368</TotalTime>
  <Words>436</Words>
  <Application>Microsoft Office PowerPoint</Application>
  <PresentationFormat>Trình chiếu Trên màn hình (4:3)</PresentationFormat>
  <Paragraphs>43</Paragraphs>
  <Slides>18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3" baseType="lpstr">
      <vt:lpstr>Arial</vt:lpstr>
      <vt:lpstr>Calibri</vt:lpstr>
      <vt:lpstr>Cooper Black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Tìm hiểu động vật quý hiếm ở Việt Nam: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Thi Tu Nguyen</cp:lastModifiedBy>
  <cp:revision>317</cp:revision>
  <dcterms:created xsi:type="dcterms:W3CDTF">2021-07-22T08:52:25Z</dcterms:created>
  <dcterms:modified xsi:type="dcterms:W3CDTF">2024-12-23T07:59:02Z</dcterms:modified>
</cp:coreProperties>
</file>