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8" r:id="rId2"/>
    <p:sldId id="295" r:id="rId3"/>
    <p:sldId id="272" r:id="rId4"/>
    <p:sldId id="273" r:id="rId5"/>
    <p:sldId id="311" r:id="rId6"/>
    <p:sldId id="312" r:id="rId7"/>
    <p:sldId id="313" r:id="rId8"/>
    <p:sldId id="301" r:id="rId9"/>
    <p:sldId id="302" r:id="rId10"/>
    <p:sldId id="283" r:id="rId11"/>
    <p:sldId id="305" r:id="rId12"/>
    <p:sldId id="306" r:id="rId13"/>
    <p:sldId id="307" r:id="rId14"/>
    <p:sldId id="310" r:id="rId15"/>
    <p:sldId id="294" r:id="rId16"/>
    <p:sldId id="284" r:id="rId17"/>
    <p:sldId id="264" r:id="rId18"/>
    <p:sldId id="261" r:id="rId19"/>
    <p:sldId id="30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bHVRnIekyU?si=Th7q6IRMlytFCui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643926" y="3309938"/>
            <a:ext cx="6689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</a:rPr>
              <a:t>Chủ đề 2: NGÔI TRƯỜNG HẠNH PHÚC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Bài 2: Không gian trong thư viện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50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0896" r="71591" b="18242"/>
          <a:stretch/>
        </p:blipFill>
        <p:spPr bwMode="auto">
          <a:xfrm>
            <a:off x="1763688" y="257502"/>
            <a:ext cx="5328592" cy="6459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EDE3E37-E586-3E8F-EEBC-234E63565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59008" r="51887" b="20506"/>
          <a:stretch/>
        </p:blipFill>
        <p:spPr bwMode="auto">
          <a:xfrm>
            <a:off x="249856" y="260648"/>
            <a:ext cx="8641527" cy="6290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VẼ THAM KHẢO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59008" r="51887" b="20506"/>
          <a:stretch/>
        </p:blipFill>
        <p:spPr bwMode="auto">
          <a:xfrm>
            <a:off x="4680521" y="3789040"/>
            <a:ext cx="4355976" cy="2981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F0D3D7F-716C-C392-93FB-B80D44A28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520" y="543332"/>
            <a:ext cx="4355976" cy="311038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6237806-7449-C3ED-02F6-CD42E2D204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29" r="4688"/>
          <a:stretch/>
        </p:blipFill>
        <p:spPr>
          <a:xfrm>
            <a:off x="35496" y="543332"/>
            <a:ext cx="4553214" cy="30854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7081090-8107-4074-A28B-D1DE0760E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3789040"/>
            <a:ext cx="4536504" cy="29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741264" cy="331236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chọn góc không gian nào trong thư viện để vẽ tranh? Không gian đó có những đồ dùng, thiết bị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các nhân vật như thế nào?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vẽ màu như thế nào để bài vẽ của mình sinh động? </a:t>
            </a:r>
            <a:endParaRPr lang="vi-VN" sz="2400" b="1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tranh về thư viện </a:t>
            </a:r>
          </a:p>
          <a:p>
            <a:pPr algn="ctr"/>
            <a:r>
              <a:rPr lang="en-US" sz="3600" b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thân thiện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457200" y="1769909"/>
            <a:ext cx="8382000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 nhất? Vì sao?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Các hình vẽ được sắp xếp như thế nào để tạo  không gian xa, gần trong tranh?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	+ Em có ý trưởng điều chỉnh như thế nào để bài vẽ thêm sinh động hơn? </a:t>
            </a:r>
          </a:p>
          <a:p>
            <a:pPr algn="just">
              <a:lnSpc>
                <a:spcPct val="150000"/>
              </a:lnSpc>
            </a:pPr>
            <a:endParaRPr lang="en-US" sz="2400" b="1" i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hình thức thư viện thân thiện: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32246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26940" r="25881" b="34622"/>
          <a:stretch/>
        </p:blipFill>
        <p:spPr bwMode="auto">
          <a:xfrm>
            <a:off x="1475656" y="861497"/>
            <a:ext cx="6101255" cy="2811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2" t="24029" r="27182" b="31358"/>
          <a:stretch/>
        </p:blipFill>
        <p:spPr bwMode="auto">
          <a:xfrm>
            <a:off x="1500351" y="3861048"/>
            <a:ext cx="6076559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2: NGÔI TRƯỜNG HẠNH PHÚC</a:t>
            </a:r>
          </a:p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2. Không gian trong thư viện</a:t>
            </a:r>
            <a:endParaRPr lang="en-US" sz="320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626469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không gian thư viện trường học: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512" y="5517232"/>
            <a:ext cx="90414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 viện trong hình có những đồ dùng, thiết bị gì?</a:t>
            </a:r>
          </a:p>
          <a:p>
            <a:pPr marL="342900" indent="-342900">
              <a:buFontTx/>
              <a:buChar char="-"/>
            </a:pP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đồ dùng, thiết bị được sắp xếp như thế nào?</a:t>
            </a:r>
          </a:p>
          <a:p>
            <a:pPr marL="342900" indent="-342900">
              <a:buFontTx/>
              <a:buChar char="-"/>
            </a:pP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 gian trong thư viện trường em như thế nào?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20630" r="54098" b="26784"/>
          <a:stretch/>
        </p:blipFill>
        <p:spPr bwMode="auto">
          <a:xfrm>
            <a:off x="600190" y="961368"/>
            <a:ext cx="7860242" cy="4555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55576" y="6213884"/>
            <a:ext cx="7632848" cy="527484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hình thể hiện hoạt động của các nhân vật trong thư viện.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30031" r="55006" b="23203"/>
          <a:stretch/>
        </p:blipFill>
        <p:spPr bwMode="auto">
          <a:xfrm>
            <a:off x="262969" y="1037365"/>
            <a:ext cx="8557503" cy="4983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07704" y="6269800"/>
            <a:ext cx="5472608" cy="47156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đồ vật và khung cảnh trong thư viện.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6" t="29958" r="17000" b="23276"/>
          <a:stretch/>
        </p:blipFill>
        <p:spPr bwMode="auto">
          <a:xfrm>
            <a:off x="318537" y="965357"/>
            <a:ext cx="8501936" cy="5199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39752" y="6381328"/>
            <a:ext cx="4348423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màu hoàn thiện sản phẩm.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27048" r="34127" b="16702"/>
          <a:stretch/>
        </p:blipFill>
        <p:spPr bwMode="auto">
          <a:xfrm>
            <a:off x="302912" y="1052736"/>
            <a:ext cx="8517560" cy="5167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1520" y="3200400"/>
            <a:ext cx="4032448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hình thể hiện hoạt động của 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       các nhân vật trong thư viện.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83817" y="6381328"/>
            <a:ext cx="3916375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màu hoàn thiện sản phẩm.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788024" y="3200400"/>
            <a:ext cx="4055368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Vẽ đồ vật và khung cảnh trong </a:t>
            </a:r>
          </a:p>
          <a:p>
            <a:r>
              <a:rPr lang="en-US" sz="2000" b="1">
                <a:latin typeface="Times New Roman" pitchFamily="18" charset="0"/>
                <a:cs typeface="Times New Roman" pitchFamily="18" charset="0"/>
              </a:rPr>
              <a:t>       thư viện.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6" t="29958" r="17000" b="23276"/>
          <a:stretch/>
        </p:blipFill>
        <p:spPr bwMode="auto">
          <a:xfrm>
            <a:off x="4745397" y="965357"/>
            <a:ext cx="4075075" cy="2078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27048" r="34127" b="16702"/>
          <a:stretch/>
        </p:blipFill>
        <p:spPr bwMode="auto">
          <a:xfrm>
            <a:off x="2267744" y="4063475"/>
            <a:ext cx="4154374" cy="2173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30031" r="55006" b="23203"/>
          <a:stretch/>
        </p:blipFill>
        <p:spPr bwMode="auto">
          <a:xfrm>
            <a:off x="262969" y="965357"/>
            <a:ext cx="4020999" cy="2078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82" y="1916832"/>
            <a:ext cx="90909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VẼ TRANH VỀ MỘT THƯ VIỆN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https://youtu.be/3bHVRnIekyU?si=Th7q6IRMlytFCui7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5489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3270</TotalTime>
  <Words>491</Words>
  <Application>Microsoft Office PowerPoint</Application>
  <PresentationFormat>Trình chiếu Trên màn hình (4:3)</PresentationFormat>
  <Paragraphs>52</Paragraphs>
  <Slides>19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4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Tìm hiểu một số hình thức thư viện thân thiện: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282</cp:revision>
  <dcterms:created xsi:type="dcterms:W3CDTF">2021-07-22T08:52:25Z</dcterms:created>
  <dcterms:modified xsi:type="dcterms:W3CDTF">2024-10-31T08:19:34Z</dcterms:modified>
</cp:coreProperties>
</file>