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9" r:id="rId5"/>
    <p:sldId id="270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77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ÔN TẬP PHÉP CỘNG, PHÉP TRỪ </a:t>
            </a:r>
          </a:p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1000 (T1)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PHÉP CỘNG, PHÉP TRỪ TRONG PHẠM VI 1000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30927" r="66302" b="61078"/>
          <a:stretch/>
        </p:blipFill>
        <p:spPr bwMode="auto">
          <a:xfrm>
            <a:off x="1051720" y="1819402"/>
            <a:ext cx="285988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3" t="38921" r="67298" b="43704"/>
          <a:stretch/>
        </p:blipFill>
        <p:spPr bwMode="auto">
          <a:xfrm>
            <a:off x="899319" y="3124200"/>
            <a:ext cx="2211244" cy="34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40709" y="3276600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10</a:t>
            </a:r>
            <a:endParaRPr lang="en-US" sz="4800" b="1"/>
          </a:p>
        </p:txBody>
      </p:sp>
      <p:sp>
        <p:nvSpPr>
          <p:cNvPr id="46" name="TextBox 45"/>
          <p:cNvSpPr txBox="1"/>
          <p:nvPr/>
        </p:nvSpPr>
        <p:spPr>
          <a:xfrm>
            <a:off x="2940709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40</a:t>
            </a:r>
            <a:endParaRPr lang="en-US" sz="4800" b="1"/>
          </a:p>
        </p:txBody>
      </p:sp>
      <p:sp>
        <p:nvSpPr>
          <p:cNvPr id="47" name="TextBox 46"/>
          <p:cNvSpPr txBox="1"/>
          <p:nvPr/>
        </p:nvSpPr>
        <p:spPr>
          <a:xfrm>
            <a:off x="2947523" y="5493603"/>
            <a:ext cx="1568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= </a:t>
            </a:r>
            <a:r>
              <a:rPr lang="en-US" sz="4800" b="1" dirty="0" smtClean="0"/>
              <a:t>100</a:t>
            </a:r>
            <a:endParaRPr lang="en-US" sz="4800" b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6" t="38921" r="51785" b="43704"/>
          <a:stretch/>
        </p:blipFill>
        <p:spPr bwMode="auto">
          <a:xfrm>
            <a:off x="5090318" y="3149598"/>
            <a:ext cx="2118973" cy="3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9" t="38921" r="36256" b="43704"/>
          <a:stretch/>
        </p:blipFill>
        <p:spPr bwMode="auto">
          <a:xfrm>
            <a:off x="12733459" y="3124200"/>
            <a:ext cx="2262860" cy="34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7" t="38921" r="20250" b="43704"/>
          <a:stretch/>
        </p:blipFill>
        <p:spPr bwMode="auto">
          <a:xfrm>
            <a:off x="8883475" y="3149600"/>
            <a:ext cx="2683844" cy="34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76033" y="3276600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14</a:t>
            </a:r>
            <a:endParaRPr lang="en-US" sz="4800" b="1"/>
          </a:p>
        </p:txBody>
      </p:sp>
      <p:sp>
        <p:nvSpPr>
          <p:cNvPr id="26" name="TextBox 25"/>
          <p:cNvSpPr txBox="1"/>
          <p:nvPr/>
        </p:nvSpPr>
        <p:spPr>
          <a:xfrm>
            <a:off x="6876033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24</a:t>
            </a:r>
            <a:endParaRPr lang="en-US" sz="4800" b="1"/>
          </a:p>
        </p:txBody>
      </p:sp>
      <p:sp>
        <p:nvSpPr>
          <p:cNvPr id="27" name="TextBox 26"/>
          <p:cNvSpPr txBox="1"/>
          <p:nvPr/>
        </p:nvSpPr>
        <p:spPr>
          <a:xfrm>
            <a:off x="6882847" y="5493603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34</a:t>
            </a:r>
            <a:endParaRPr lang="en-US" sz="4800" b="1"/>
          </a:p>
        </p:txBody>
      </p:sp>
      <p:sp>
        <p:nvSpPr>
          <p:cNvPr id="28" name="TextBox 27"/>
          <p:cNvSpPr txBox="1"/>
          <p:nvPr/>
        </p:nvSpPr>
        <p:spPr>
          <a:xfrm>
            <a:off x="11067033" y="3276600"/>
            <a:ext cx="94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7</a:t>
            </a:r>
            <a:endParaRPr lang="en-US" sz="4800" b="1"/>
          </a:p>
        </p:txBody>
      </p:sp>
      <p:sp>
        <p:nvSpPr>
          <p:cNvPr id="29" name="TextBox 28"/>
          <p:cNvSpPr txBox="1"/>
          <p:nvPr/>
        </p:nvSpPr>
        <p:spPr>
          <a:xfrm>
            <a:off x="11067033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47</a:t>
            </a:r>
            <a:endParaRPr lang="en-US" sz="4800" b="1"/>
          </a:p>
        </p:txBody>
      </p:sp>
      <p:sp>
        <p:nvSpPr>
          <p:cNvPr id="30" name="TextBox 29"/>
          <p:cNvSpPr txBox="1"/>
          <p:nvPr/>
        </p:nvSpPr>
        <p:spPr>
          <a:xfrm>
            <a:off x="11073847" y="5493603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97</a:t>
            </a:r>
            <a:endParaRPr lang="en-US" sz="4800" b="1"/>
          </a:p>
        </p:txBody>
      </p:sp>
      <p:sp>
        <p:nvSpPr>
          <p:cNvPr id="31" name="TextBox 30"/>
          <p:cNvSpPr txBox="1"/>
          <p:nvPr/>
        </p:nvSpPr>
        <p:spPr>
          <a:xfrm>
            <a:off x="14724633" y="3276600"/>
            <a:ext cx="94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9</a:t>
            </a:r>
            <a:endParaRPr lang="en-US" sz="4800" b="1"/>
          </a:p>
        </p:txBody>
      </p:sp>
      <p:sp>
        <p:nvSpPr>
          <p:cNvPr id="32" name="TextBox 31"/>
          <p:cNvSpPr txBox="1"/>
          <p:nvPr/>
        </p:nvSpPr>
        <p:spPr>
          <a:xfrm>
            <a:off x="14724633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19</a:t>
            </a:r>
            <a:endParaRPr lang="en-US" sz="4800" b="1"/>
          </a:p>
        </p:txBody>
      </p:sp>
      <p:sp>
        <p:nvSpPr>
          <p:cNvPr id="33" name="TextBox 32"/>
          <p:cNvSpPr txBox="1"/>
          <p:nvPr/>
        </p:nvSpPr>
        <p:spPr>
          <a:xfrm>
            <a:off x="14731447" y="5493603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79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47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PHÉP CỘNG, PHÉP TRỪ TRONG PHẠM VI 1000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1130902" y="1828800"/>
            <a:ext cx="3349817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04980" y="2770257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49 + 25</a:t>
            </a:r>
            <a:endParaRPr lang="en-US" sz="4000" b="1"/>
          </a:p>
        </p:txBody>
      </p:sp>
      <p:sp>
        <p:nvSpPr>
          <p:cNvPr id="30" name="TextBox 29"/>
          <p:cNvSpPr txBox="1"/>
          <p:nvPr/>
        </p:nvSpPr>
        <p:spPr>
          <a:xfrm>
            <a:off x="2527567" y="413593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25</a:t>
            </a:r>
            <a:endParaRPr lang="en-US" sz="4000" b="1"/>
          </a:p>
        </p:txBody>
      </p:sp>
      <p:sp>
        <p:nvSpPr>
          <p:cNvPr id="31" name="TextBox 30"/>
          <p:cNvSpPr txBox="1"/>
          <p:nvPr/>
        </p:nvSpPr>
        <p:spPr>
          <a:xfrm>
            <a:off x="2118519" y="386663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+</a:t>
            </a:r>
            <a:endParaRPr lang="en-US" sz="4000" b="1"/>
          </a:p>
        </p:txBody>
      </p:sp>
      <p:cxnSp>
        <p:nvCxnSpPr>
          <p:cNvPr id="10" name="Straight Connector 9"/>
          <p:cNvCxnSpPr/>
          <p:nvPr/>
        </p:nvCxnSpPr>
        <p:spPr>
          <a:xfrm>
            <a:off x="2527567" y="4791129"/>
            <a:ext cx="6089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67309" y="485462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7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77986" y="485794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4</a:t>
            </a:r>
            <a:endParaRPr lang="en-US" sz="4000" b="1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16407" y="3611448"/>
            <a:ext cx="1113087" cy="1246495"/>
            <a:chOff x="7286463" y="4535319"/>
            <a:chExt cx="1113087" cy="1246495"/>
          </a:xfrm>
        </p:grpSpPr>
        <p:sp>
          <p:nvSpPr>
            <p:cNvPr id="38" name="TextBox 37"/>
            <p:cNvSpPr txBox="1"/>
            <p:nvPr/>
          </p:nvSpPr>
          <p:spPr>
            <a:xfrm>
              <a:off x="7695511" y="453531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63</a:t>
              </a:r>
              <a:endParaRPr lang="en-US" sz="4000" b="1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95511" y="5073928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58</a:t>
              </a:r>
              <a:endParaRPr lang="en-US" sz="4000" b="1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86463" y="4804623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-</a:t>
              </a:r>
              <a:endParaRPr lang="en-US" sz="4000" b="1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695511" y="5729119"/>
              <a:ext cx="60892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7523763" y="484666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05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95319" y="2755900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63 - 58</a:t>
            </a:r>
            <a:endParaRPr lang="en-US" sz="4000" b="1"/>
          </a:p>
        </p:txBody>
      </p:sp>
      <p:sp>
        <p:nvSpPr>
          <p:cNvPr id="32" name="TextBox 31"/>
          <p:cNvSpPr txBox="1"/>
          <p:nvPr/>
        </p:nvSpPr>
        <p:spPr>
          <a:xfrm>
            <a:off x="12482593" y="2759215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37 + 63</a:t>
            </a:r>
            <a:endParaRPr lang="en-US" sz="4000" b="1"/>
          </a:p>
        </p:txBody>
      </p:sp>
      <p:sp>
        <p:nvSpPr>
          <p:cNvPr id="33" name="TextBox 32"/>
          <p:cNvSpPr txBox="1"/>
          <p:nvPr/>
        </p:nvSpPr>
        <p:spPr>
          <a:xfrm>
            <a:off x="2542308" y="35814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49</a:t>
            </a:r>
            <a:endParaRPr lang="en-US" sz="4000" b="1"/>
          </a:p>
        </p:txBody>
      </p:sp>
      <p:sp>
        <p:nvSpPr>
          <p:cNvPr id="34" name="TextBox 33"/>
          <p:cNvSpPr txBox="1"/>
          <p:nvPr/>
        </p:nvSpPr>
        <p:spPr>
          <a:xfrm>
            <a:off x="2009484" y="5845314"/>
            <a:ext cx="2228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637 + 151</a:t>
            </a:r>
            <a:endParaRPr lang="en-US" sz="4000" b="1"/>
          </a:p>
        </p:txBody>
      </p:sp>
      <p:sp>
        <p:nvSpPr>
          <p:cNvPr id="36" name="TextBox 35"/>
          <p:cNvSpPr txBox="1"/>
          <p:nvPr/>
        </p:nvSpPr>
        <p:spPr>
          <a:xfrm>
            <a:off x="6999823" y="5830957"/>
            <a:ext cx="2130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524 - 219</a:t>
            </a:r>
            <a:endParaRPr lang="en-US" sz="4000" b="1"/>
          </a:p>
        </p:txBody>
      </p:sp>
      <p:sp>
        <p:nvSpPr>
          <p:cNvPr id="42" name="TextBox 41"/>
          <p:cNvSpPr txBox="1"/>
          <p:nvPr/>
        </p:nvSpPr>
        <p:spPr>
          <a:xfrm>
            <a:off x="12176919" y="5834272"/>
            <a:ext cx="2228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362 + 418</a:t>
            </a:r>
            <a:endParaRPr lang="en-US" sz="4000" b="1"/>
          </a:p>
        </p:txBody>
      </p:sp>
      <p:grpSp>
        <p:nvGrpSpPr>
          <p:cNvPr id="44" name="Group 43"/>
          <p:cNvGrpSpPr/>
          <p:nvPr/>
        </p:nvGrpSpPr>
        <p:grpSpPr>
          <a:xfrm>
            <a:off x="12577778" y="3622729"/>
            <a:ext cx="1113087" cy="1246495"/>
            <a:chOff x="7286463" y="4535319"/>
            <a:chExt cx="1113087" cy="1246495"/>
          </a:xfrm>
        </p:grpSpPr>
        <p:sp>
          <p:nvSpPr>
            <p:cNvPr id="45" name="TextBox 44"/>
            <p:cNvSpPr txBox="1"/>
            <p:nvPr/>
          </p:nvSpPr>
          <p:spPr>
            <a:xfrm>
              <a:off x="7695511" y="453531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37</a:t>
              </a:r>
              <a:endParaRPr lang="en-US" sz="4000" b="1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95511" y="5073928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63</a:t>
              </a:r>
              <a:endParaRPr lang="en-US" sz="4000" b="1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86463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+</a:t>
              </a:r>
              <a:endParaRPr lang="en-US" sz="4000" b="1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12761119" y="4857943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100</a:t>
            </a:r>
            <a:endParaRPr lang="en-US" sz="4000" b="1">
              <a:solidFill>
                <a:srgbClr val="FF00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194719" y="6689586"/>
            <a:ext cx="1293090" cy="1246495"/>
            <a:chOff x="7106460" y="4535319"/>
            <a:chExt cx="1293090" cy="1246495"/>
          </a:xfrm>
        </p:grpSpPr>
        <p:sp>
          <p:nvSpPr>
            <p:cNvPr id="51" name="TextBox 50"/>
            <p:cNvSpPr txBox="1"/>
            <p:nvPr/>
          </p:nvSpPr>
          <p:spPr>
            <a:xfrm>
              <a:off x="7435825" y="4535319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/>
                <a:t>637</a:t>
              </a:r>
              <a:endParaRPr lang="en-US" sz="4000" b="1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35825" y="5073928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/>
                <a:t>151</a:t>
              </a:r>
              <a:endParaRPr lang="en-US" sz="4000" b="1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+</a:t>
              </a:r>
              <a:endParaRPr lang="en-US" sz="4000" b="1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2513694" y="7924800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FF0000"/>
                </a:solidFill>
              </a:rPr>
              <a:t>788</a:t>
            </a:r>
            <a:endParaRPr lang="en-US" sz="4000" b="1">
              <a:solidFill>
                <a:srgbClr val="FF00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7226229" y="6692900"/>
            <a:ext cx="1293090" cy="1246495"/>
            <a:chOff x="7106460" y="4535319"/>
            <a:chExt cx="1293090" cy="1246495"/>
          </a:xfrm>
        </p:grpSpPr>
        <p:sp>
          <p:nvSpPr>
            <p:cNvPr id="70" name="TextBox 69"/>
            <p:cNvSpPr txBox="1"/>
            <p:nvPr/>
          </p:nvSpPr>
          <p:spPr>
            <a:xfrm>
              <a:off x="7435825" y="4535319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/>
                <a:t>524</a:t>
              </a:r>
              <a:endParaRPr lang="en-US" sz="4000" b="1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35825" y="5073928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/>
                <a:t>219</a:t>
              </a:r>
              <a:endParaRPr lang="en-US" sz="4000" b="1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06460" y="4804623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-</a:t>
              </a:r>
              <a:endParaRPr lang="en-US" sz="4000" b="1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7545204" y="7928114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FF0000"/>
                </a:solidFill>
              </a:rPr>
              <a:t>305</a:t>
            </a:r>
            <a:endParaRPr lang="en-US" sz="4000" b="1">
              <a:solidFill>
                <a:srgbClr val="FF000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2554851" y="6680200"/>
            <a:ext cx="1293090" cy="1246495"/>
            <a:chOff x="7106460" y="4535319"/>
            <a:chExt cx="1293090" cy="1246495"/>
          </a:xfrm>
        </p:grpSpPr>
        <p:sp>
          <p:nvSpPr>
            <p:cNvPr id="76" name="TextBox 75"/>
            <p:cNvSpPr txBox="1"/>
            <p:nvPr/>
          </p:nvSpPr>
          <p:spPr>
            <a:xfrm>
              <a:off x="7435825" y="4535319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/>
                <a:t>362</a:t>
              </a:r>
              <a:endParaRPr lang="en-US" sz="4000" b="1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35825" y="5073928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/>
                <a:t>418</a:t>
              </a:r>
              <a:endParaRPr lang="en-US" sz="4000" b="1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+</a:t>
              </a:r>
              <a:endParaRPr lang="en-US" sz="4000" b="1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12873826" y="7915414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FF0000"/>
                </a:solidFill>
              </a:rPr>
              <a:t>780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31" grpId="0"/>
      <p:bldP spid="35" grpId="0"/>
      <p:bldP spid="37" grpId="0"/>
      <p:bldP spid="43" grpId="0"/>
      <p:bldP spid="29" grpId="0"/>
      <p:bldP spid="32" grpId="0"/>
      <p:bldP spid="33" grpId="0"/>
      <p:bldP spid="34" grpId="0"/>
      <p:bldP spid="36" grpId="0"/>
      <p:bldP spid="42" grpId="0"/>
      <p:bldP spid="49" grpId="0"/>
      <p:bldP spid="55" grpId="0"/>
      <p:bldP spid="74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PHÉP CỘNG, PHÉP TRỪ TRONG PHẠM VI 1000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0" t="33704" r="17473" b="53333"/>
          <a:stretch/>
        </p:blipFill>
        <p:spPr bwMode="auto">
          <a:xfrm>
            <a:off x="746919" y="1828800"/>
            <a:ext cx="14919980" cy="167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2470" y="350520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 tắt</a:t>
            </a:r>
            <a:endParaRPr lang="en-US" sz="3600" b="1" u="sng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7919" y="4419600"/>
            <a:ext cx="554510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Quyển sách: 148 trang.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Minh đã đọc: 75 trang.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Số trang chưa đọc:?</a:t>
            </a:r>
            <a:endParaRPr lang="en-US" sz="3600" b="1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42919" y="3828367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24319" y="3505202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giải</a:t>
            </a:r>
            <a:endParaRPr lang="en-US" sz="3600" b="1" u="sng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6268" y="4392833"/>
            <a:ext cx="776105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 trang sách Minh chưa đọc là: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148 – 75 = 73 (trang)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Đáp số: 73 trang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273</Words>
  <Application>Microsoft Office PowerPoint</Application>
  <PresentationFormat>Custom</PresentationFormat>
  <Paragraphs>86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Nguyetcva@outlook.com</cp:lastModifiedBy>
  <cp:revision>217</cp:revision>
  <dcterms:created xsi:type="dcterms:W3CDTF">2022-07-10T01:37:20Z</dcterms:created>
  <dcterms:modified xsi:type="dcterms:W3CDTF">2025-09-09T07:59:27Z</dcterms:modified>
</cp:coreProperties>
</file>