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gif" ContentType="image/gi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18"/>
  </p:notesMasterIdLst>
  <p:sldIdLst>
    <p:sldId id="302" r:id="rId5"/>
    <p:sldId id="287" r:id="rId6"/>
    <p:sldId id="288" r:id="rId7"/>
    <p:sldId id="289" r:id="rId8"/>
    <p:sldId id="291" r:id="rId9"/>
    <p:sldId id="292" r:id="rId10"/>
    <p:sldId id="293" r:id="rId11"/>
    <p:sldId id="294" r:id="rId12"/>
    <p:sldId id="295" r:id="rId13"/>
    <p:sldId id="297" r:id="rId14"/>
    <p:sldId id="298" r:id="rId15"/>
    <p:sldId id="299" r:id="rId16"/>
    <p:sldId id="316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65" d="100"/>
          <a:sy n="65" d="100"/>
        </p:scale>
        <p:origin x="-154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9ED8D2-588B-477F-8646-2F12E2455E3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4E2288-F790-4953-962D-DDB39BCD5DF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1A978-5CB6-4B07-A121-57644D6545A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255B4-ABDE-40EF-8B53-73A5039229E7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D71C1-A358-4DEB-8309-97AE59999286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D88447-BE32-4AE0-9593-5BC6AC630493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F3CC77-1ADF-41E5-B14E-033FCF1CDF11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99BC0-FB05-40A4-9CA8-30D5920D77B2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409C3-C4C0-44BF-8981-FBEB59A9428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55E655-1EC3-443F-B9FD-73F99196C549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D6CB54-F9B5-4C57-A7FD-F1FE3E10103E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AAAE93-7236-4892-AE1C-94007A6BC5F4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AC450C-8279-4245-9E11-F48ACA8DD18F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6CF1DF-6931-40D3-B881-FAC573C0CD75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microsoft.com/office/2007/relationships/media" Target="file:///C:\Users\Admin\Downloads\Music\H&#226;n%20Hoan%20Em%20T&#7899;i%20Tr&#432;&#7901;ng%20-%20V.A%20_%20Ch&#7845;t%20L&#432;&#7907;ng%20128%20kps.mp3" TargetMode="External"/><Relationship Id="rId3" Type="http://schemas.openxmlformats.org/officeDocument/2006/relationships/audio" Target="file:///C:\Users\Admin\Downloads\Music\H&#226;n%20Hoan%20Em%20T&#7899;i%20Tr&#432;&#7901;ng%20-%20V.A%20_%20Ch&#7845;t%20L&#432;&#7907;ng%20128%20kps.mp3" TargetMode="Externa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17.jpe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5.xml"/><Relationship Id="rId4" Type="http://schemas.openxmlformats.org/officeDocument/2006/relationships/image" Target="../media/image3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5.xml"/><Relationship Id="rId4" Type="http://schemas.openxmlformats.org/officeDocument/2006/relationships/image" Target="../media/image3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7" Type="http://schemas.openxmlformats.org/officeDocument/2006/relationships/image" Target="../media/image22.png"/><Relationship Id="rId6" Type="http://schemas.microsoft.com/office/2007/relationships/media" Target="file:///C:\Users\Admin\Downloads\Mua%20Thu%20Ngay%20Khai%20Truong%20-%20Le%20Phuong%20Hie.m4a" TargetMode="External"/><Relationship Id="rId5" Type="http://schemas.openxmlformats.org/officeDocument/2006/relationships/audio" Target="file:///C:\Users\Admin\Downloads\Mua%20Thu%20Ngay%20Khai%20Truong%20-%20Le%20Phuong%20Hie.m4a" TargetMode="External"/><Relationship Id="rId4" Type="http://schemas.openxmlformats.org/officeDocument/2006/relationships/image" Target="../media/image21.GIF"/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.png"/><Relationship Id="rId7" Type="http://schemas.microsoft.com/office/2007/relationships/media" Target="../media/media2.mp3"/><Relationship Id="rId6" Type="http://schemas.openxmlformats.org/officeDocument/2006/relationships/audio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15.png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50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7625" y="-80962"/>
            <a:ext cx="9201150" cy="6938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90233" y="3933190"/>
            <a:ext cx="7772400" cy="138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p>
            <a:pPr algn="ctr">
              <a:spcBef>
                <a:spcPts val="500"/>
              </a:spcBef>
              <a:buNone/>
            </a:pPr>
            <a:r>
              <a:rPr sz="2800" dirty="0">
                <a:latin typeface="Calibri" panose="020F0502020204030204" charset="0"/>
              </a:rPr>
              <a:t>      		</a:t>
            </a:r>
            <a:r>
              <a:rPr sz="2800" dirty="0">
                <a:solidFill>
                  <a:srgbClr val="0000FF"/>
                </a:solidFill>
                <a:latin typeface="Calibri" panose="020F0502020204030204" charset="0"/>
              </a:rPr>
              <a:t>  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</a:t>
            </a:r>
            <a:endParaRPr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buNone/>
            </a:pPr>
            <a:r>
              <a:rPr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1 - 2022</a:t>
            </a:r>
            <a:endParaRPr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500"/>
              </a:spcBef>
              <a:buNone/>
            </a:pPr>
            <a:endParaRPr sz="24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2" name="Picture 6" descr="Image result for music note clip a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76699">
            <a:off x="274638" y="5232718"/>
            <a:ext cx="5405437" cy="1487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WordArt 5"/>
          <p:cNvSpPr>
            <a:spLocks noChangeArrowheads="1" noChangeShapeType="1"/>
          </p:cNvSpPr>
          <p:nvPr/>
        </p:nvSpPr>
        <p:spPr bwMode="auto">
          <a:xfrm>
            <a:off x="-367506" y="1015169"/>
            <a:ext cx="10150623" cy="4395204"/>
          </a:xfrm>
          <a:prstGeom prst="rect">
            <a:avLst/>
          </a:prstGeom>
        </p:spPr>
        <p:txBody>
          <a:bodyPr wrap="none" numCol="1" fromWordArt="1">
            <a:prstTxWarp prst="textArchUpPour">
              <a:avLst>
                <a:gd name="adj1" fmla="val 11052443"/>
                <a:gd name="adj2" fmla="val 67787"/>
              </a:avLst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0" cap="none" spc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Chào mừng </a:t>
            </a:r>
            <a:r>
              <a:rPr kumimoji="0" lang="en-US" sz="3600" b="1" i="0" u="none" strike="noStrike" kern="10" cap="none" spc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thầy</a:t>
            </a:r>
            <a:r>
              <a:rPr kumimoji="0" lang="en-US" sz="3600" b="1" i="0" u="none" strike="noStrike" kern="10" cap="none" spc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cô</a:t>
            </a:r>
            <a:r>
              <a:rPr kumimoji="0" lang="en-US" sz="3600" b="1" i="0" u="none" strike="noStrike" kern="10" cap="none" spc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giáo</a:t>
            </a:r>
            <a:endParaRPr kumimoji="0" lang="en-US" sz="3600" b="1" i="0" u="none" strike="noStrike" kern="1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15" name="WordArt 3"/>
          <p:cNvSpPr>
            <a:spLocks noChangeArrowheads="1" noChangeShapeType="1"/>
          </p:cNvSpPr>
          <p:nvPr/>
        </p:nvSpPr>
        <p:spPr bwMode="auto">
          <a:xfrm>
            <a:off x="3238500" y="1724488"/>
            <a:ext cx="2476500" cy="673361"/>
          </a:xfrm>
          <a:prstGeom prst="rect">
            <a:avLst/>
          </a:prstGeom>
        </p:spPr>
        <p:txBody>
          <a:bodyPr wrap="none" numCol="1" fromWordArt="1">
            <a:prstTxWarp prst="textWave4">
              <a:avLst>
                <a:gd name="adj1" fmla="val 6500"/>
                <a:gd name="adj2" fmla="val 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Âm</a:t>
            </a:r>
            <a:r>
              <a:rPr kumimoji="0" lang="en-US" sz="3600" b="1" i="0" u="none" strike="noStrike" kern="1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3600" b="1" i="0" u="none" strike="noStrike" kern="1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nhạc</a:t>
            </a:r>
            <a:r>
              <a:rPr kumimoji="0" lang="en-US" sz="3600" b="1" i="0" u="none" strike="noStrike" kern="1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3600" b="1" i="0" u="none" strike="noStrike" kern="1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lớp</a:t>
            </a:r>
            <a:r>
              <a:rPr kumimoji="0" lang="en-US" sz="3600" b="1" i="0" u="none" strike="noStrike" kern="1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2 </a:t>
            </a:r>
            <a:endParaRPr kumimoji="0" lang="en-US" sz="3600" b="1" i="0" u="none" strike="noStrike" kern="1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2056" name="TextBox 18"/>
          <p:cNvSpPr txBox="1"/>
          <p:nvPr/>
        </p:nvSpPr>
        <p:spPr>
          <a:xfrm>
            <a:off x="109538" y="211138"/>
            <a:ext cx="8915400" cy="831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</a:t>
            </a:r>
            <a:r>
              <a:rPr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83213" y="4983163"/>
            <a:ext cx="1600200" cy="168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Hân Hoan Em Tới Trường - V.A _ Chất Lượng 128 kps.mp3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54062" y="3389313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0"/>
            <a:ext cx="6156176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836712"/>
            <a:ext cx="3044444" cy="3376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b="1" dirty="0">
                <a:solidFill>
                  <a:srgbClr val="FF0000"/>
                </a:solidFill>
              </a:rPr>
              <a:t>“Đi học” là một bài hát đã ghi lại cảm xúc hồi hộp lần đầu tiên đến </a:t>
            </a:r>
            <a:r>
              <a:rPr lang="vi-VN" sz="1600" b="1" dirty="0" smtClean="0">
                <a:solidFill>
                  <a:srgbClr val="FF0000"/>
                </a:solidFill>
              </a:rPr>
              <a:t>trưởng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bài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hát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có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âm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hưởng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dân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ca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miền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núi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phía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bắc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với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giai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điệu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rất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đẹp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và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sinh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động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vi-VN" sz="1600" b="1" dirty="0" smtClean="0">
                <a:solidFill>
                  <a:srgbClr val="FF0000"/>
                </a:solidFill>
              </a:rPr>
              <a:t>Nhạc </a:t>
            </a:r>
            <a:r>
              <a:rPr lang="vi-VN" sz="1600" b="1" dirty="0">
                <a:solidFill>
                  <a:srgbClr val="FF0000"/>
                </a:solidFill>
              </a:rPr>
              <a:t>sĩ Bùi Đình Thảo</a:t>
            </a:r>
            <a:r>
              <a:rPr lang="vi-VN" sz="1600" dirty="0">
                <a:solidFill>
                  <a:srgbClr val="FF0000"/>
                </a:solidFill>
              </a:rPr>
              <a:t> sinh ngày 4 tháng 2 năm 1931, quê ở Đồng Văn, Duy Tiên, Hà Nam 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3074" name="Picture 2" descr="Nhạc sĩ Bùi Đình Thả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33056"/>
            <a:ext cx="2932982" cy="293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" y="17681"/>
            <a:ext cx="327585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66"/>
                </a:solidFill>
              </a:rPr>
              <a:t>NỘI DUNG 2 NGHE NHẠC: HĐ TÌM HIỂU-KHÁM PHÁ </a:t>
            </a:r>
            <a:endParaRPr lang="en-US" sz="2000" b="1" dirty="0" smtClean="0">
              <a:solidFill>
                <a:srgbClr val="00006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0032" y="17681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ĐI HỌC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06444" y="204969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Nhạc</a:t>
            </a:r>
            <a:r>
              <a:rPr lang="en-US" b="1" dirty="0" smtClean="0">
                <a:solidFill>
                  <a:srgbClr val="FF0000"/>
                </a:solidFill>
              </a:rPr>
              <a:t> : </a:t>
            </a:r>
            <a:r>
              <a:rPr lang="en-US" b="1" dirty="0" err="1" smtClean="0">
                <a:solidFill>
                  <a:srgbClr val="FF0000"/>
                </a:solidFill>
              </a:rPr>
              <a:t>Bùi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Đình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Thảo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65912" y="526808"/>
            <a:ext cx="3411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L</a:t>
            </a:r>
            <a:r>
              <a:rPr lang="en-US" b="1" dirty="0" err="1" smtClean="0">
                <a:solidFill>
                  <a:srgbClr val="FF0000"/>
                </a:solidFill>
              </a:rPr>
              <a:t>ời</a:t>
            </a:r>
            <a:r>
              <a:rPr lang="en-US" b="1" dirty="0" smtClean="0">
                <a:solidFill>
                  <a:srgbClr val="FF0000"/>
                </a:solidFill>
              </a:rPr>
              <a:t>: Minh </a:t>
            </a:r>
            <a:r>
              <a:rPr lang="en-US" b="1" dirty="0" err="1" smtClean="0">
                <a:solidFill>
                  <a:srgbClr val="FF0000"/>
                </a:solidFill>
              </a:rPr>
              <a:t>Châu</a:t>
            </a:r>
            <a:r>
              <a:rPr lang="en-US" b="1" dirty="0" smtClean="0">
                <a:solidFill>
                  <a:srgbClr val="FF0000"/>
                </a:solidFill>
              </a:rPr>
              <a:t>- </a:t>
            </a:r>
            <a:r>
              <a:rPr lang="en-US" b="1" dirty="0" err="1" smtClean="0">
                <a:solidFill>
                  <a:srgbClr val="FF0000"/>
                </a:solidFill>
              </a:rPr>
              <a:t>Bùi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Đình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Thảo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2021-07-23_145207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6" y="0"/>
            <a:ext cx="9115133" cy="680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GHE NHAC DI HO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7141" y="2204939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851954"/>
            <a:ext cx="9396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002060"/>
                </a:solidFill>
              </a:rPr>
              <a:t>Câu</a:t>
            </a:r>
            <a:r>
              <a:rPr lang="en-US" sz="2000" dirty="0" smtClean="0">
                <a:solidFill>
                  <a:srgbClr val="002060"/>
                </a:solidFill>
              </a:rPr>
              <a:t> 1: </a:t>
            </a:r>
            <a:r>
              <a:rPr lang="en-US" sz="2000" dirty="0" err="1" smtClean="0">
                <a:solidFill>
                  <a:srgbClr val="FF0000"/>
                </a:solidFill>
              </a:rPr>
              <a:t>Hỏi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cảm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nhận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về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bài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hát</a:t>
            </a:r>
            <a:r>
              <a:rPr lang="en-US" sz="2000" dirty="0" smtClean="0">
                <a:solidFill>
                  <a:srgbClr val="FF0000"/>
                </a:solidFill>
              </a:rPr>
              <a:t>?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err="1" smtClean="0">
                <a:solidFill>
                  <a:srgbClr val="002060"/>
                </a:solidFill>
              </a:rPr>
              <a:t>Câu</a:t>
            </a:r>
            <a:r>
              <a:rPr lang="en-US" sz="2000" dirty="0" smtClean="0">
                <a:solidFill>
                  <a:srgbClr val="002060"/>
                </a:solidFill>
              </a:rPr>
              <a:t> 2: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Nói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về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những</a:t>
            </a:r>
            <a:r>
              <a:rPr lang="en-US" sz="2000" dirty="0" smtClean="0">
                <a:solidFill>
                  <a:srgbClr val="FF0000"/>
                </a:solidFill>
              </a:rPr>
              <a:t>  </a:t>
            </a:r>
            <a:r>
              <a:rPr lang="en-US" sz="2000" dirty="0" err="1" smtClean="0">
                <a:solidFill>
                  <a:srgbClr val="FF0000"/>
                </a:solidFill>
              </a:rPr>
              <a:t>hình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ảnh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đẹp</a:t>
            </a:r>
            <a:r>
              <a:rPr lang="en-US" sz="2000" dirty="0" smtClean="0">
                <a:solidFill>
                  <a:srgbClr val="FF0000"/>
                </a:solidFill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</a:rPr>
              <a:t>xúc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động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trong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bài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hát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err="1" smtClean="0">
                <a:solidFill>
                  <a:srgbClr val="002060"/>
                </a:solidFill>
              </a:rPr>
              <a:t>Câu</a:t>
            </a:r>
            <a:r>
              <a:rPr lang="en-US" sz="2000" dirty="0" smtClean="0">
                <a:solidFill>
                  <a:srgbClr val="002060"/>
                </a:solidFill>
              </a:rPr>
              <a:t> 3: </a:t>
            </a:r>
            <a:r>
              <a:rPr lang="en-US" sz="2000" dirty="0" err="1" smtClean="0">
                <a:solidFill>
                  <a:srgbClr val="FF0000"/>
                </a:solidFill>
              </a:rPr>
              <a:t>Diễn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tả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một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nét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nhạc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bằng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nguyên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âm</a:t>
            </a:r>
            <a:r>
              <a:rPr lang="en-US" sz="2000" dirty="0" smtClean="0">
                <a:solidFill>
                  <a:srgbClr val="FF0000"/>
                </a:solidFill>
              </a:rPr>
              <a:t> La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7030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Nghe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nhạc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lần</a:t>
            </a:r>
            <a:r>
              <a:rPr lang="en-US" sz="2800" dirty="0" smtClean="0">
                <a:solidFill>
                  <a:srgbClr val="FF0000"/>
                </a:solidFill>
              </a:rPr>
              <a:t> 1, </a:t>
            </a:r>
            <a:r>
              <a:rPr lang="en-US" sz="2800" dirty="0" err="1" smtClean="0">
                <a:solidFill>
                  <a:srgbClr val="FF0000"/>
                </a:solidFill>
              </a:rPr>
              <a:t>sau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đó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hỏi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câu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hỏi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trao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đổi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về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bài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hát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5212" y="6061775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Nghe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lần</a:t>
            </a:r>
            <a:r>
              <a:rPr lang="en-US" sz="2800" dirty="0" smtClean="0">
                <a:solidFill>
                  <a:srgbClr val="FF0000"/>
                </a:solidFill>
              </a:rPr>
              <a:t> 2 </a:t>
            </a:r>
            <a:r>
              <a:rPr lang="en-US" sz="2800" dirty="0" err="1" smtClean="0">
                <a:solidFill>
                  <a:srgbClr val="FF0000"/>
                </a:solidFill>
              </a:rPr>
              <a:t>kết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hợp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vận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trái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phải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theo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nhịp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bài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hát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3" name="NGHE NHAC DI HO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9912" y="6469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1746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7281" y="796529"/>
            <a:ext cx="6900863" cy="52042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7" name="Picture 6" descr="Image result for music note clip a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347" y="4662488"/>
            <a:ext cx="4054078" cy="111561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WordArt 5"/>
          <p:cNvSpPr>
            <a:spLocks noChangeArrowheads="1" noChangeShapeType="1"/>
          </p:cNvSpPr>
          <p:nvPr/>
        </p:nvSpPr>
        <p:spPr bwMode="auto">
          <a:xfrm>
            <a:off x="1012984" y="1924050"/>
            <a:ext cx="6986111" cy="3296603"/>
          </a:xfrm>
          <a:prstGeom prst="rect">
            <a:avLst/>
          </a:prstGeom>
        </p:spPr>
        <p:txBody>
          <a:bodyPr wrap="none" numCol="1" fromWordArt="1">
            <a:prstTxWarp prst="textArchUpPour">
              <a:avLst>
                <a:gd name="adj1" fmla="val 11052443"/>
                <a:gd name="adj2" fmla="val 67787"/>
              </a:avLst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TẠM BIỆT CÁC EM! CHÚNG TA SẼ GẶP NHAU Ở TIẾT HỌC HÔM SAU NHA!</a:t>
            </a:r>
            <a:endParaRPr kumimoji="0" lang="en-US" sz="2700" b="1" i="0" u="none" strike="noStrike" kern="1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pic>
        <p:nvPicPr>
          <p:cNvPr id="31749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2408492">
            <a:off x="5078016" y="2824163"/>
            <a:ext cx="964406" cy="8512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0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5581" y="2808685"/>
            <a:ext cx="3457575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Mua Thu Ngay Khai Truong - Le Phuong Hie.m4a">
            <a:hlinkClick r:id="" action="ppaction://media"/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9575" y="3448050"/>
            <a:ext cx="457200" cy="457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53" y="0"/>
            <a:ext cx="9171353" cy="6889723"/>
          </a:xfrm>
          <a:prstGeom prst="rect">
            <a:avLst/>
          </a:prstGeom>
        </p:spPr>
      </p:pic>
      <p:pic>
        <p:nvPicPr>
          <p:cNvPr id="1028" name="Picture 4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213" y="4797152"/>
            <a:ext cx="838750" cy="66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282389"/>
            <a:ext cx="838750" cy="66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images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314" y="2811349"/>
            <a:ext cx="2320097" cy="232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1546057363994_gat_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677666"/>
            <a:ext cx="3096343" cy="218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2758" y="41986"/>
            <a:ext cx="7370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tranh và câu hát sau là của bài hát của dân ca, tác giả nào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1+2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37714" y="162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53" y="0"/>
            <a:ext cx="9171353" cy="6889723"/>
          </a:xfrm>
          <a:prstGeom prst="rect">
            <a:avLst/>
          </a:prstGeom>
        </p:spPr>
      </p:pic>
      <p:pic>
        <p:nvPicPr>
          <p:cNvPr id="1028" name="Picture 4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213" y="4797152"/>
            <a:ext cx="838750" cy="66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282389"/>
            <a:ext cx="838750" cy="66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images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314" y="2811349"/>
            <a:ext cx="2320097" cy="232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1546057363994_gat_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677666"/>
            <a:ext cx="3096343" cy="218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2758" y="41986"/>
            <a:ext cx="8509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lại lời 1 bài ngày mùa vui khởi động giọng</a:t>
            </a:r>
            <a:endParaRPr lang="en-US" sz="32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NGAY M VUI F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28019" y="100359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53" y="2636912"/>
            <a:ext cx="9171353" cy="4252811"/>
          </a:xfrm>
          <a:prstGeom prst="rect">
            <a:avLst/>
          </a:prstGeom>
        </p:spPr>
      </p:pic>
      <p:pic>
        <p:nvPicPr>
          <p:cNvPr id="1028" name="Picture 4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06557"/>
            <a:ext cx="838750" cy="66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images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603268"/>
            <a:ext cx="2320097" cy="232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1546057363994_gat_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7" y="3861048"/>
            <a:ext cx="3096343" cy="218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275" y="116631"/>
            <a:ext cx="9324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cả bài với các hình thức sau: lớp, cá nhân</a:t>
            </a:r>
            <a:endParaRPr lang="en-US" sz="36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75" y="933633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</a:rPr>
              <a:t>- Nửa lớp hát lời 1, nửa kia hát lời 2</a:t>
            </a: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34119" y="1840353"/>
            <a:ext cx="9384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prstClr val="black"/>
                </a:solidFill>
              </a:rPr>
              <a:t>- Hát cả bài theo cách hát đối đáp: Mỗi nửa lớp hát 1 câu</a:t>
            </a:r>
            <a:endParaRPr lang="en-US" sz="2800">
              <a:solidFill>
                <a:prstClr val="black"/>
              </a:solidFill>
            </a:endParaRPr>
          </a:p>
        </p:txBody>
      </p:sp>
      <p:pic>
        <p:nvPicPr>
          <p:cNvPr id="9" name="NGAY M VUI F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6739" y="285293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Administrator\Desktop\RQ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9543"/>
            <a:ext cx="9142413" cy="617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Administrator\Desktop\images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963" y="3212976"/>
            <a:ext cx="2320097" cy="232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011634" y="2587680"/>
            <a:ext cx="40806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  <a:latin typeface="Times New Roman" panose="02020603050405020304"/>
              </a:rPr>
              <a:t>NGHE NHẠC BÀI:  ĐI HỌC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11634" y="1911626"/>
            <a:ext cx="5132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BÀI HÁT: NGÀY MÙA VUI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27983" y="1124744"/>
            <a:ext cx="2175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C:\Users\Administrator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946"/>
            <a:ext cx="9171353" cy="102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logo-sachcanhdi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876" y="98852"/>
            <a:ext cx="458537" cy="58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53" y="2636912"/>
            <a:ext cx="9171353" cy="4252811"/>
          </a:xfrm>
          <a:prstGeom prst="rect">
            <a:avLst/>
          </a:prstGeom>
        </p:spPr>
      </p:pic>
      <p:pic>
        <p:nvPicPr>
          <p:cNvPr id="1028" name="Picture 4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06557"/>
            <a:ext cx="838750" cy="66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images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603268"/>
            <a:ext cx="2320097" cy="232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1546057363994_gat_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7" y="3861048"/>
            <a:ext cx="3096343" cy="218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275" y="116631"/>
            <a:ext cx="9324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 hát với các hình thức sau: Tập thể,  tốp ca , cá nhân</a:t>
            </a:r>
            <a:endParaRPr lang="en-US" sz="28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NGAY M VUI F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28019" y="100359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53" y="2636912"/>
            <a:ext cx="9171353" cy="4252811"/>
          </a:xfrm>
          <a:prstGeom prst="rect">
            <a:avLst/>
          </a:prstGeom>
        </p:spPr>
      </p:pic>
      <p:pic>
        <p:nvPicPr>
          <p:cNvPr id="1028" name="Picture 4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06557"/>
            <a:ext cx="838750" cy="66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images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603268"/>
            <a:ext cx="2320097" cy="232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1546057363994_gat_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7" y="3861048"/>
            <a:ext cx="3096343" cy="218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453845" y="49916"/>
            <a:ext cx="4346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 Nữ-Nam hát đối đáp</a:t>
            </a:r>
            <a:endParaRPr lang="en-US" sz="28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Administrator\Desktop\2021-07-23_12545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665440"/>
            <a:ext cx="8944833" cy="293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53" y="2636912"/>
            <a:ext cx="9171353" cy="4252811"/>
          </a:xfrm>
          <a:prstGeom prst="rect">
            <a:avLst/>
          </a:prstGeom>
        </p:spPr>
      </p:pic>
      <p:pic>
        <p:nvPicPr>
          <p:cNvPr id="1028" name="Picture 4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337" y="2703139"/>
            <a:ext cx="838750" cy="66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images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603268"/>
            <a:ext cx="2320097" cy="232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1546057363994_gat_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7" y="3861048"/>
            <a:ext cx="3096343" cy="218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453845" y="49916"/>
            <a:ext cx="4346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 vỗ tay theo nhịp </a:t>
            </a:r>
            <a:endParaRPr lang="en-US" sz="28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" y="1055109"/>
            <a:ext cx="8534400" cy="114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91345" y="2184692"/>
            <a:ext cx="79248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FF"/>
                </a:solidFill>
                <a:latin typeface="Tahoma" panose="020B0604030504040204" pitchFamily="34" charset="0"/>
              </a:rPr>
              <a:t>    </a:t>
            </a:r>
            <a:r>
              <a:rPr lang="en-US" sz="2200">
                <a:solidFill>
                  <a:srgbClr val="0000FF"/>
                </a:solidFill>
                <a:latin typeface="Tahoma" panose="020B0604030504040204" pitchFamily="34" charset="0"/>
              </a:rPr>
              <a:t>Ngoài đồng  lúa  chín  thơm.   Con    chim  hót trong vườn</a:t>
            </a:r>
            <a:r>
              <a:rPr lang="en-US" sz="2000">
                <a:solidFill>
                  <a:srgbClr val="0000FF"/>
                </a:solidFill>
                <a:latin typeface="Tahoma" panose="020B0604030504040204" pitchFamily="34" charset="0"/>
              </a:rPr>
              <a:t> </a:t>
            </a:r>
            <a:endParaRPr lang="en-US" sz="200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pic>
        <p:nvPicPr>
          <p:cNvPr id="14" name="Picture 4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569" y="2727720"/>
            <a:ext cx="838750" cy="66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667095"/>
            <a:ext cx="838750" cy="66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95132"/>
            <a:ext cx="838750" cy="66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NGAY M VUI F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32594" y="-364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24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7" name="Rectangle 7"/>
          <p:cNvSpPr>
            <a:spLocks noChangeArrowheads="1"/>
          </p:cNvSpPr>
          <p:nvPr/>
        </p:nvSpPr>
        <p:spPr bwMode="auto">
          <a:xfrm>
            <a:off x="107504" y="620688"/>
            <a:ext cx="76807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video mẫu sau đó HD hát vận động phụ họa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VAN DOG PHU HOA NGAY M VU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5731" y="1340768"/>
            <a:ext cx="9217024" cy="5517232"/>
          </a:xfrm>
          <a:prstGeom prst="rect">
            <a:avLst/>
          </a:prstGeom>
        </p:spPr>
      </p:pic>
      <p:pic>
        <p:nvPicPr>
          <p:cNvPr id="4" name="NGAY M VUI F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91794" y="154564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7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24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704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1285</Words>
  <Application>WPS Presentation</Application>
  <PresentationFormat>On-screen Show (4:3)</PresentationFormat>
  <Paragraphs>58</Paragraphs>
  <Slides>13</Slides>
  <Notes>0</Notes>
  <HiddenSlides>0</HiddenSlides>
  <MMClips>12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13</vt:i4>
      </vt:variant>
    </vt:vector>
  </HeadingPairs>
  <TitlesOfParts>
    <vt:vector size="26" baseType="lpstr">
      <vt:lpstr>Arial</vt:lpstr>
      <vt:lpstr>SimSun</vt:lpstr>
      <vt:lpstr>Wingdings</vt:lpstr>
      <vt:lpstr>Calibri</vt:lpstr>
      <vt:lpstr>Times New Roman</vt:lpstr>
      <vt:lpstr>Times New Roman</vt:lpstr>
      <vt:lpstr>Tahoma</vt:lpstr>
      <vt:lpstr>Microsoft YaHei</vt:lpstr>
      <vt:lpstr>Arial Unicode MS</vt:lpstr>
      <vt:lpstr>Calibri Light</vt:lpstr>
      <vt:lpstr>Office Theme</vt:lpstr>
      <vt:lpstr>Default Design</vt:lpstr>
      <vt:lpstr>4_Office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45</cp:revision>
  <dcterms:created xsi:type="dcterms:W3CDTF">2021-07-12T05:01:00Z</dcterms:created>
  <dcterms:modified xsi:type="dcterms:W3CDTF">2021-08-26T04:28:49Z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95C006A06CD7430C9CD38129CA0A173E</vt:lpwstr>
  </property>
  <property fmtid="{D5CDD505-2E9C-101B-9397-08002B2CF9AE}" pid="3" name="KSOProductBuildVer">
    <vt:lpwstr>1033-11.2.0.10265</vt:lpwstr>
  </property>
</Properties>
</file>