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58" r:id="rId4"/>
    <p:sldId id="260" r:id="rId5"/>
    <p:sldId id="269" r:id="rId6"/>
    <p:sldId id="259" r:id="rId7"/>
    <p:sldId id="27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0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0AF3-0626-4BDD-9719-ACC0869E4A5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B2B0C-280D-4FC8-A214-7BF642772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0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96E-A404-45F3-8096-809B3B147B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1F92-25FB-4CCF-B354-451D56877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6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2021-2022\GA%20PowerPoint%2021-22\L&#7899;p%202\Nh&#7841;c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Uez_KnO8C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Chào mừng các con đến với tiết học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286000" y="1752600"/>
            <a:ext cx="46767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209800" y="5334000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1"/>
              </a:avLst>
            </a:prstTxWarp>
          </a:bodyPr>
          <a:lstStyle/>
          <a:p>
            <a:pPr algn="ctr"/>
            <a:r>
              <a:rPr lang="en-US" sz="400" b="1" i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giáo: Nguyễn Thị Tú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6858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2128801" y="3309938"/>
            <a:ext cx="57198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</a:rPr>
              <a:t>Chủ đề 2: </a:t>
            </a:r>
            <a:r>
              <a:rPr lang="en-US" sz="3200" b="1" smtClean="0">
                <a:solidFill>
                  <a:schemeClr val="tx1"/>
                </a:solidFill>
              </a:rPr>
              <a:t>MÙA THU QUÊ EM</a:t>
            </a:r>
          </a:p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</a:rPr>
              <a:t>Bài 1: Mặt nạ trung thu (2 tiết) </a:t>
            </a:r>
          </a:p>
        </p:txBody>
      </p:sp>
      <p:pic>
        <p:nvPicPr>
          <p:cNvPr id="2" name="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61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1" grpId="0" animBg="1"/>
      <p:bldP spid="22531" grpId="1" animBg="1"/>
      <p:bldP spid="22532" grpId="0" animBg="1"/>
      <p:bldP spid="22532" grpId="1" animBg="1"/>
      <p:bldP spid="22533" grpId="0" animBg="1"/>
      <p:bldP spid="225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phúc</a:t>
            </a:r>
            <a: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/>
            </a:r>
            <a:b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330108" cy="4536504"/>
          </a:xfrm>
        </p:spPr>
      </p:pic>
    </p:spTree>
    <p:extLst>
      <p:ext uri="{BB962C8B-B14F-4D97-AF65-F5344CB8AC3E}">
        <p14:creationId xmlns:p14="http://schemas.microsoft.com/office/powerpoint/2010/main" val="40657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228600"/>
            <a:ext cx="90678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MÙA THU QUÊ EM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Mặt nạ trung thu (2 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tiết) </a:t>
            </a:r>
          </a:p>
          <a:p>
            <a:pPr algn="ctr">
              <a:lnSpc>
                <a:spcPct val="150000"/>
              </a:lnSpc>
            </a:pPr>
            <a:endParaRPr lang="en-US" sz="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85800" y="2667000"/>
            <a:ext cx="387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latin typeface="Times New Roman" pitchFamily="18" charset="0"/>
              </a:rPr>
              <a:t>Hoạt động 1. Khám phá</a:t>
            </a:r>
          </a:p>
        </p:txBody>
      </p:sp>
    </p:spTree>
    <p:extLst>
      <p:ext uri="{BB962C8B-B14F-4D97-AF65-F5344CB8AC3E}">
        <p14:creationId xmlns:p14="http://schemas.microsoft.com/office/powerpoint/2010/main" val="34896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470" y="26574"/>
            <a:ext cx="55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42" y="5099700"/>
            <a:ext cx="8626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đồ chơi Trung thu?</a:t>
            </a:r>
          </a:p>
          <a:p>
            <a:pPr marL="342900" indent="-342900">
              <a:buFontTx/>
              <a:buChar char="-"/>
            </a:pP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các mặt nạ có trong tranh?</a:t>
            </a:r>
          </a:p>
          <a:p>
            <a:pPr marL="342900" indent="-342900">
              <a:buFontTx/>
              <a:buChar char="-"/>
            </a:pP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biểu cảm của các mặt nạ?</a:t>
            </a:r>
          </a:p>
          <a:p>
            <a:pPr marL="342900" indent="-342900">
              <a:buFontTx/>
              <a:buChar char="-"/>
            </a:pP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còn biết những mặt nạ Trung thu nào khác nữa?  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470" y="530120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2225"/>
            <a:ext cx="6440298" cy="432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44624"/>
            <a:ext cx="85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 KIẾN TẠO KIẾN </a:t>
            </a:r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THỨC-  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</a:t>
            </a:r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</a:p>
          <a:p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và trang trí mặt nạ: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0052" r="50000" b="44723"/>
          <a:stretch/>
        </p:blipFill>
        <p:spPr bwMode="auto">
          <a:xfrm>
            <a:off x="323527" y="1032998"/>
            <a:ext cx="4034507" cy="2612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13" t="10531" r="9067" b="45040"/>
          <a:stretch/>
        </p:blipFill>
        <p:spPr bwMode="auto">
          <a:xfrm>
            <a:off x="4860032" y="1026290"/>
            <a:ext cx="3941669" cy="2618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56632" r="48969" b="841"/>
          <a:stretch/>
        </p:blipFill>
        <p:spPr bwMode="auto">
          <a:xfrm>
            <a:off x="323527" y="3860841"/>
            <a:ext cx="4048438" cy="2756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4" t="57147" r="5208" b="2203"/>
          <a:stretch/>
        </p:blipFill>
        <p:spPr bwMode="auto">
          <a:xfrm>
            <a:off x="4860257" y="3883459"/>
            <a:ext cx="3941444" cy="2733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50598"/>
            <a:ext cx="8071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VIDEO HƯỚNG DẪN TẠO HÌNH MẶT NẠ TRUNG THU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  <a:hlinkClick r:id="rId3"/>
              </a:rPr>
              <a:t>https://youtu.be/eUez_KnO8CI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35913"/>
            <a:ext cx="8880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66" y="3689944"/>
            <a:ext cx="2576778" cy="2907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9944"/>
            <a:ext cx="2807097" cy="2907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AutoShape 2" descr="Cách Làm Mặt Nạ Con Thú - Cách Làm Mặt Nạ Hình Con Thỏ Chơi Trung T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ách Làm Mặt Nạ Con Thú - Cách Làm Mặt Nạ Hình Con Thỏ Chơi Trung Th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6" descr="Cách Làm Mặt Nạ Con Thú - Cách Làm Mặt Nạ Hình Con Thỏ Chơi Trung Th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0035"/>
            <a:ext cx="2807097" cy="2526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66" y="830036"/>
            <a:ext cx="2576778" cy="2454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0036"/>
            <a:ext cx="2723232" cy="2454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89943"/>
            <a:ext cx="2723232" cy="2907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304800" y="1628800"/>
            <a:ext cx="8659688" cy="378565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Tạo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mặt nạ từ vật liệu tìm được theo ý thích.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GV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gợi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HS </a:t>
            </a:r>
            <a:r>
              <a:rPr lang="en-US" sz="2400" b="1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cách</a:t>
            </a:r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vẽ: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</a:t>
            </a:r>
            <a:r>
              <a:rPr lang="en-US" sz="2400" b="1" i="1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Em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chọn hình con vật hay nhân vật gì để làm mặt nạ?</a:t>
            </a:r>
            <a:endPara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Em định làm mặt nạ tròn, cân đối hay tự do?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Mặt nạ của em có biểu cảm như thế nào?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Em sẽ sử dụng màu sắc như thế nào?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Em sẽ trang trí gì thêm để mặt nạ biểu cảm và độc đáo hơn?</a:t>
            </a:r>
            <a:endPara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4" name="Lop Chung Ta Doan Ket - Cam Nhu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91000" y="548640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745540"/>
            <a:ext cx="540013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 3: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- SÁNG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971600" y="457508"/>
            <a:ext cx="7037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TÍCH-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457200" y="1769909"/>
            <a:ext cx="8382000" cy="378565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GỢI MỞ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</a:t>
            </a:r>
            <a:r>
              <a:rPr lang="en-US" sz="2400" b="1" i="1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Em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thích hình mặt nạ nào? Vì sao?</a:t>
            </a:r>
            <a:endPara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+ Mặt nạ đó có biểu cảm như thế nào?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Màu sắc của mặt nạ như thế nào? Có tương phản với nhau không?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	</a:t>
            </a:r>
            <a:r>
              <a:rPr lang="en-US" sz="24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rPr>
              <a:t>+ Em có muốn điều chỉnh gì để mặt nạ đẹp và hoàn thiện hơn không? </a:t>
            </a:r>
          </a:p>
        </p:txBody>
      </p:sp>
    </p:spTree>
    <p:extLst>
      <p:ext uri="{BB962C8B-B14F-4D97-AF65-F5344CB8AC3E}">
        <p14:creationId xmlns:p14="http://schemas.microsoft.com/office/powerpoint/2010/main" val="14862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 vai theo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phẩm mặt nạ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892061"/>
            <a:ext cx="4887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-Mặt nạ em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nhân vật 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3"/>
            <a:ext cx="7920880" cy="440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C3ACE3AA-3962-487C-8B4E-1FBF2F4FFF2A}"/>
              </a:ext>
            </a:extLst>
          </p:cNvPr>
          <p:cNvSpPr txBox="1">
            <a:spLocks/>
          </p:cNvSpPr>
          <p:nvPr/>
        </p:nvSpPr>
        <p:spPr>
          <a:xfrm>
            <a:off x="1064971" y="188641"/>
            <a:ext cx="701405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VẬN DỤNG - PHÁT TRIỂN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212</Words>
  <Application>Microsoft Office PowerPoint</Application>
  <PresentationFormat>On-screen Show (4:3)</PresentationFormat>
  <Paragraphs>39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Sắm vai theo sản phẩm mặt nạ</vt:lpstr>
      <vt:lpstr> Kính chúc các thầy cô giáo và các em  Mạnh khỏe – Hạnh phúc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CTY REDSTAR</cp:lastModifiedBy>
  <cp:revision>60</cp:revision>
  <dcterms:created xsi:type="dcterms:W3CDTF">2021-07-22T08:52:25Z</dcterms:created>
  <dcterms:modified xsi:type="dcterms:W3CDTF">2022-10-06T08:11:35Z</dcterms:modified>
</cp:coreProperties>
</file>