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7" r:id="rId2"/>
    <p:sldId id="298" r:id="rId3"/>
    <p:sldId id="276" r:id="rId4"/>
    <p:sldId id="272" r:id="rId5"/>
    <p:sldId id="299" r:id="rId6"/>
    <p:sldId id="300" r:id="rId7"/>
    <p:sldId id="301" r:id="rId8"/>
    <p:sldId id="302" r:id="rId9"/>
    <p:sldId id="303" r:id="rId10"/>
    <p:sldId id="285" r:id="rId11"/>
    <p:sldId id="304" r:id="rId12"/>
    <p:sldId id="305" r:id="rId13"/>
    <p:sldId id="306" r:id="rId14"/>
    <p:sldId id="307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46" autoAdjust="0"/>
  </p:normalViewPr>
  <p:slideViewPr>
    <p:cSldViewPr>
      <p:cViewPr>
        <p:scale>
          <a:sx n="60" d="100"/>
          <a:sy n="60" d="100"/>
        </p:scale>
        <p:origin x="-1644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E86D2-6E3D-45DE-B5B6-A246DB900CC3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8496E-A404-45F3-8096-809B3B147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8496E-A404-45F3-8096-809B3B147B0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7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A4F19-3A13-483B-B6B3-F424149C41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76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TEbiZbC76c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2022-%202023\GA%20PowerPoint%2022-23\C&#272;%204.%20S&#193;NG%20T&#7840;O%20V&#7898;I%20NH&#7918;NG%20CON%20CH&#7918;\nhac%20quat.mp3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Môn: Mĩ thuật</a:t>
            </a: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158987" y="3321822"/>
            <a:ext cx="76594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200" b="1" smtClean="0">
                <a:solidFill>
                  <a:srgbClr val="FF0000"/>
                </a:solidFill>
              </a:rPr>
              <a:t>Chủ đề 1:</a:t>
            </a:r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smtClean="0">
                <a:solidFill>
                  <a:srgbClr val="FF0000"/>
                </a:solidFill>
              </a:rPr>
              <a:t>TRƯỜNG EM</a:t>
            </a:r>
          </a:p>
          <a:p>
            <a:pPr algn="ctr">
              <a:defRPr/>
            </a:pPr>
            <a:r>
              <a:rPr lang="en-US" sz="3200" b="1" smtClean="0">
                <a:solidFill>
                  <a:schemeClr val="tx1"/>
                </a:solidFill>
              </a:rPr>
              <a:t>Bài 2: Những người bạn thân thiện (2 tiết) 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29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TY REDSTAR\Desktop\z3741805275072_a6e64d7195bbccacbfa58e7bacc6e74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" b="4201"/>
          <a:stretch/>
        </p:blipFill>
        <p:spPr bwMode="auto">
          <a:xfrm>
            <a:off x="4876800" y="636373"/>
            <a:ext cx="4072565" cy="2792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TY REDSTAR\Desktop\z3741805277880_0d7e3d418b50bf6364aa4df8107684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72" y="3733799"/>
            <a:ext cx="4070793" cy="2871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TY REDSTAR\Desktop\z3741805289513_4340b2125ae3467f4ff91b9d69cc7cd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2004" r="2553" b="4235"/>
          <a:stretch/>
        </p:blipFill>
        <p:spPr bwMode="auto">
          <a:xfrm>
            <a:off x="228600" y="636373"/>
            <a:ext cx="4357816" cy="2792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TY REDSTAR\Desktop\z3741805288264_e3a6ddfec38a571199ef9a3d357c645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t="9001" r="8277" b="8295"/>
          <a:stretch/>
        </p:blipFill>
        <p:spPr bwMode="auto">
          <a:xfrm>
            <a:off x="228600" y="3733799"/>
            <a:ext cx="4357816" cy="285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0"/>
            <a:ext cx="327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BÀI VẼ THAM KHẢO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</a:p>
          <a:p>
            <a:pPr algn="ctr"/>
            <a:r>
              <a:rPr lang="nl-NL" sz="2400" b="1" i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 hoạt động của em và những người bạn</a:t>
            </a:r>
            <a:endParaRPr lang="nl-NL" sz="2400" b="1" i="1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94BB24C-7D3D-4CBF-8EAC-872161818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/>
          <a:stretch/>
        </p:blipFill>
        <p:spPr>
          <a:xfrm>
            <a:off x="35496" y="875620"/>
            <a:ext cx="9072806" cy="5937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741264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sẽ vẽ hoạt động gì? Hoạt động đó có mấy nhân vật?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đó diễn ra ở đâu? Hình ảnh chính, phụ là gì?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sẽ vẽ màu như thế nào để tranh thêm sinh động?</a:t>
            </a:r>
            <a:endParaRPr lang="vi-VN" sz="2400" b="1">
              <a:ln w="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3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06289"/>
            <a:ext cx="9072806" cy="6307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 hoạt động của em và những người bạn</a:t>
            </a:r>
            <a:endParaRPr lang="vi-VN" sz="36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TÍCH-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457200" y="1769909"/>
            <a:ext cx="8382000" cy="3231654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</a:t>
            </a:r>
            <a:r>
              <a:rPr lang="en-US" sz="2400" b="1" i="1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thích bài vẽ nào? Tại sao?</a:t>
            </a:r>
            <a:endParaRPr lang="en-US" sz="2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Hình ảnh trọng tâm của bài vẽ thể hiện hoạt động gì?</a:t>
            </a: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Bài vẽ nào có cách vẽ sáng tạo?</a:t>
            </a: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Em làm thế nào để bài vẽ của em hoặc của bạn hoàn thiện hơn?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80926"/>
          </a:xfrm>
        </p:spPr>
        <p:txBody>
          <a:bodyPr>
            <a:norm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những nhân vật trong bài vẽ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1064971" y="44624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457200" y="1769909"/>
            <a:ext cx="8382000" cy="2677656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nhân vật trong sản phẩm của mình, của bạn.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Em thấy nhân vật trong tranh giống bạn nào trong lớp?</a:t>
            </a:r>
            <a:endParaRPr lang="en-US" sz="2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Em thường nói chuyên hay làm gì cùng bạn?</a:t>
            </a: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Điểm đáng yêu của bạn là gì?</a:t>
            </a: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Em sẽ làm gì để tình bạn của các em luôn tốt đẹp?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85800"/>
            <a:ext cx="8610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76200" y="228600"/>
            <a:ext cx="90678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8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8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 ĐỀ 1: TRƯỜNG EM 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2: Những người bạn thân thiện (2 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tiết) </a:t>
            </a:r>
          </a:p>
          <a:p>
            <a:pPr algn="ctr">
              <a:lnSpc>
                <a:spcPct val="150000"/>
              </a:lnSpc>
            </a:pPr>
            <a:endParaRPr lang="en-US" sz="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685800" y="2667000"/>
            <a:ext cx="3870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>
                <a:latin typeface="Times New Roman" pitchFamily="18" charset="0"/>
              </a:rPr>
              <a:t>Hoạt động 1. Khám phá</a:t>
            </a:r>
          </a:p>
        </p:txBody>
      </p:sp>
    </p:spTree>
    <p:extLst>
      <p:ext uri="{BB962C8B-B14F-4D97-AF65-F5344CB8AC3E}">
        <p14:creationId xmlns:p14="http://schemas.microsoft.com/office/powerpoint/2010/main" val="302000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57750" y="6807201"/>
            <a:ext cx="426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24350" y="6400801"/>
            <a:ext cx="281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95250" y="5342467"/>
            <a:ext cx="281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1863726" y="1750484"/>
            <a:ext cx="2714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175620"/>
            <a:ext cx="780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KHÁM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Chia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21007"/>
            <a:ext cx="7391400" cy="3908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5099622"/>
            <a:ext cx="78229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của </a:t>
            </a:r>
            <a:r>
              <a:rPr lang="en-US" sz="24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bạn?</a:t>
            </a:r>
            <a:endParaRPr lang="en-US" sz="2400" b="1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dáng, đặc điểm đáng nhớ của </a:t>
            </a:r>
            <a:r>
              <a:rPr lang="en-US" sz="24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bạn?</a:t>
            </a:r>
            <a:endParaRPr lang="en-US" sz="2400" b="1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thích của </a:t>
            </a:r>
            <a:r>
              <a:rPr lang="en-US" sz="24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bạn?</a:t>
            </a:r>
            <a:endParaRPr lang="en-US" sz="2400" b="1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của em và bạn thường tham gia cùng </a:t>
            </a:r>
            <a:r>
              <a:rPr lang="en-US" sz="24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nhau?</a:t>
            </a:r>
            <a:endParaRPr lang="en-US" sz="2400" b="1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7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-4465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HĐ 2: Kiến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năng</a:t>
            </a:r>
          </a:p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Cách bước vẽ tranh những người bạn thân thiện: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2" t="2434" r="55535" b="70131"/>
          <a:stretch/>
        </p:blipFill>
        <p:spPr bwMode="auto">
          <a:xfrm>
            <a:off x="304800" y="953870"/>
            <a:ext cx="4000500" cy="1806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" t="42221" r="2882" b="2019"/>
          <a:stretch/>
        </p:blipFill>
        <p:spPr bwMode="auto">
          <a:xfrm>
            <a:off x="2314817" y="3794149"/>
            <a:ext cx="4924183" cy="2454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89" t="2018" r="2605" b="70369"/>
          <a:stretch/>
        </p:blipFill>
        <p:spPr bwMode="auto">
          <a:xfrm>
            <a:off x="4953000" y="953869"/>
            <a:ext cx="3882656" cy="1806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3011269"/>
            <a:ext cx="338971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en-US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 hoạt động chính của </a:t>
            </a:r>
          </a:p>
          <a:p>
            <a:r>
              <a:rPr lang="en-US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 nhân vật trong bức tranh </a:t>
            </a:r>
            <a:endParaRPr lang="en-US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2986783"/>
            <a:ext cx="356283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2: </a:t>
            </a:r>
            <a:r>
              <a:rPr lang="en-US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 thêm hình ảnh phụ để </a:t>
            </a:r>
          </a:p>
          <a:p>
            <a:r>
              <a:rPr lang="en-US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 hiện khung cảnh trường, lớp</a:t>
            </a:r>
            <a:endParaRPr lang="en-US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0246" y="6336268"/>
            <a:ext cx="298575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2: </a:t>
            </a:r>
            <a:r>
              <a:rPr lang="en-US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 màu theo ý thích</a:t>
            </a:r>
            <a:endParaRPr lang="en-US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6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0"/>
            <a:ext cx="86911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HƯỚNG DẪN VẼ TRANH 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NGƯỜI BẠN THÂN THIỆN</a:t>
            </a:r>
          </a:p>
          <a:p>
            <a:pPr algn="ctr"/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https://youtu.be/1TEbiZbC76c</a:t>
            </a:r>
            <a:endParaRPr lang="en-US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3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c qu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99697" y="257503"/>
            <a:ext cx="304800" cy="304800"/>
          </a:xfrm>
          <a:prstGeom prst="rect">
            <a:avLst/>
          </a:prstGeom>
        </p:spPr>
      </p:pic>
      <p:pic>
        <p:nvPicPr>
          <p:cNvPr id="8" name="Picture 4" descr="C:\Users\CTY REDSTAR\Desktop\z3741805289513_4340b2125ae3467f4ff91b9d69cc7cd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2004" r="2553" b="4235"/>
          <a:stretch/>
        </p:blipFill>
        <p:spPr bwMode="auto">
          <a:xfrm>
            <a:off x="152400" y="636373"/>
            <a:ext cx="8757411" cy="5993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95600" y="0"/>
            <a:ext cx="327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BÀI VẼ THAM KHẢO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617961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TY REDSTAR\Desktop\z3741805275072_a6e64d7195bbccacbfa58e7bacc6e74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" b="4201"/>
          <a:stretch/>
        </p:blipFill>
        <p:spPr bwMode="auto">
          <a:xfrm>
            <a:off x="98444" y="636373"/>
            <a:ext cx="8850921" cy="6069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0"/>
            <a:ext cx="327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BÀI VẼ THAM KHẢO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83769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CTY REDSTAR\Desktop\z3741805288264_e3a6ddfec38a571199ef9a3d357c6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t="9001" r="8277" b="8295"/>
          <a:stretch/>
        </p:blipFill>
        <p:spPr bwMode="auto">
          <a:xfrm>
            <a:off x="152400" y="533400"/>
            <a:ext cx="8780514" cy="617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0"/>
            <a:ext cx="327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BÀI VẼ THAM KHẢO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01435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TY REDSTAR\Desktop\z3741805277880_0d7e3d418b50bf6364aa4df8107684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7855"/>
            <a:ext cx="8644565" cy="6097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0"/>
            <a:ext cx="327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BÀI VẼ THAM KHẢO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899914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325</Words>
  <Application>Microsoft Office PowerPoint</Application>
  <PresentationFormat>On-screen Show (4:3)</PresentationFormat>
  <Paragraphs>55</Paragraphs>
  <Slides>15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về những nhân vật trong bài vẽ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Windows User</cp:lastModifiedBy>
  <cp:revision>99</cp:revision>
  <dcterms:created xsi:type="dcterms:W3CDTF">2021-07-16T14:18:37Z</dcterms:created>
  <dcterms:modified xsi:type="dcterms:W3CDTF">2023-09-27T07:46:14Z</dcterms:modified>
</cp:coreProperties>
</file>